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364" r:id="rId3"/>
    <p:sldId id="315" r:id="rId4"/>
    <p:sldId id="316" r:id="rId5"/>
    <p:sldId id="317" r:id="rId6"/>
    <p:sldId id="318" r:id="rId7"/>
    <p:sldId id="319" r:id="rId8"/>
    <p:sldId id="320" r:id="rId9"/>
    <p:sldId id="321" r:id="rId10"/>
    <p:sldId id="322" r:id="rId11"/>
    <p:sldId id="323" r:id="rId12"/>
    <p:sldId id="324" r:id="rId13"/>
    <p:sldId id="325" r:id="rId14"/>
    <p:sldId id="327" r:id="rId15"/>
    <p:sldId id="326" r:id="rId16"/>
    <p:sldId id="328" r:id="rId17"/>
    <p:sldId id="329" r:id="rId18"/>
    <p:sldId id="330" r:id="rId19"/>
    <p:sldId id="331" r:id="rId20"/>
    <p:sldId id="332" r:id="rId21"/>
    <p:sldId id="333" r:id="rId22"/>
    <p:sldId id="334" r:id="rId23"/>
    <p:sldId id="335" r:id="rId24"/>
    <p:sldId id="336" r:id="rId25"/>
    <p:sldId id="337" r:id="rId26"/>
    <p:sldId id="338" r:id="rId27"/>
    <p:sldId id="365" r:id="rId28"/>
    <p:sldId id="340" r:id="rId29"/>
    <p:sldId id="341" r:id="rId30"/>
    <p:sldId id="342"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8" r:id="rId44"/>
  </p:sldIdLst>
  <p:sldSz cx="9144000" cy="6858000" type="screen4x3"/>
  <p:notesSz cx="6808788" cy="982345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1940"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62EB9F31-D266-4A95-BD47-BEA7B6F86802}"/>
              </a:ext>
            </a:extLst>
          </p:cNvPr>
          <p:cNvSpPr>
            <a:spLocks noGrp="1" noChangeArrowheads="1"/>
          </p:cNvSpPr>
          <p:nvPr>
            <p:ph type="hdr" sz="quarter"/>
          </p:nvPr>
        </p:nvSpPr>
        <p:spPr bwMode="auto">
          <a:xfrm>
            <a:off x="0" y="0"/>
            <a:ext cx="2951163"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131075" name="Rectangle 3">
            <a:extLst>
              <a:ext uri="{FF2B5EF4-FFF2-40B4-BE49-F238E27FC236}">
                <a16:creationId xmlns:a16="http://schemas.microsoft.com/office/drawing/2014/main" id="{C53EE212-8041-47A6-A972-F3D09292B621}"/>
              </a:ext>
            </a:extLst>
          </p:cNvPr>
          <p:cNvSpPr>
            <a:spLocks noGrp="1" noChangeArrowheads="1"/>
          </p:cNvSpPr>
          <p:nvPr>
            <p:ph type="dt" sz="quarter" idx="1"/>
          </p:nvPr>
        </p:nvSpPr>
        <p:spPr bwMode="auto">
          <a:xfrm>
            <a:off x="3856038" y="0"/>
            <a:ext cx="2951162"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131076" name="Rectangle 4">
            <a:extLst>
              <a:ext uri="{FF2B5EF4-FFF2-40B4-BE49-F238E27FC236}">
                <a16:creationId xmlns:a16="http://schemas.microsoft.com/office/drawing/2014/main" id="{9BBD0630-BD83-45E2-9769-5FC7F63B67F5}"/>
              </a:ext>
            </a:extLst>
          </p:cNvPr>
          <p:cNvSpPr>
            <a:spLocks noGrp="1" noChangeArrowheads="1"/>
          </p:cNvSpPr>
          <p:nvPr>
            <p:ph type="ftr" sz="quarter" idx="2"/>
          </p:nvPr>
        </p:nvSpPr>
        <p:spPr bwMode="auto">
          <a:xfrm>
            <a:off x="0" y="9331325"/>
            <a:ext cx="2951163" cy="4905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131077" name="Rectangle 5">
            <a:extLst>
              <a:ext uri="{FF2B5EF4-FFF2-40B4-BE49-F238E27FC236}">
                <a16:creationId xmlns:a16="http://schemas.microsoft.com/office/drawing/2014/main" id="{87327235-CE6E-4A04-83A4-9D15E0901647}"/>
              </a:ext>
            </a:extLst>
          </p:cNvPr>
          <p:cNvSpPr>
            <a:spLocks noGrp="1" noChangeArrowheads="1"/>
          </p:cNvSpPr>
          <p:nvPr>
            <p:ph type="sldNum" sz="quarter" idx="3"/>
          </p:nvPr>
        </p:nvSpPr>
        <p:spPr bwMode="auto">
          <a:xfrm>
            <a:off x="3856038" y="9331325"/>
            <a:ext cx="2951162" cy="4905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FD72F2-961A-44DF-BAAA-AA7B397CA4B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D5EA27-E1C6-4381-B077-9E05F6386086}"/>
              </a:ext>
            </a:extLst>
          </p:cNvPr>
          <p:cNvSpPr>
            <a:spLocks noGrp="1" noChangeArrowheads="1"/>
          </p:cNvSpPr>
          <p:nvPr>
            <p:ph type="hdr" sz="quarter"/>
          </p:nvPr>
        </p:nvSpPr>
        <p:spPr bwMode="auto">
          <a:xfrm>
            <a:off x="0" y="0"/>
            <a:ext cx="2951163"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4099" name="Rectangle 3">
            <a:extLst>
              <a:ext uri="{FF2B5EF4-FFF2-40B4-BE49-F238E27FC236}">
                <a16:creationId xmlns:a16="http://schemas.microsoft.com/office/drawing/2014/main" id="{8F30D3B6-20D5-4381-8AFC-F753A9581736}"/>
              </a:ext>
            </a:extLst>
          </p:cNvPr>
          <p:cNvSpPr>
            <a:spLocks noGrp="1" noChangeArrowheads="1"/>
          </p:cNvSpPr>
          <p:nvPr>
            <p:ph type="dt" idx="1"/>
          </p:nvPr>
        </p:nvSpPr>
        <p:spPr bwMode="auto">
          <a:xfrm>
            <a:off x="3856038" y="0"/>
            <a:ext cx="2951162"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2052" name="Rectangle 4">
            <a:extLst>
              <a:ext uri="{FF2B5EF4-FFF2-40B4-BE49-F238E27FC236}">
                <a16:creationId xmlns:a16="http://schemas.microsoft.com/office/drawing/2014/main" id="{79993666-6D95-4C0C-8AF0-31C75FE03F45}"/>
              </a:ext>
            </a:extLst>
          </p:cNvPr>
          <p:cNvSpPr>
            <a:spLocks noRot="1" noChangeArrowheads="1" noTextEdit="1"/>
          </p:cNvSpPr>
          <p:nvPr>
            <p:ph type="sldImg" idx="2"/>
          </p:nvPr>
        </p:nvSpPr>
        <p:spPr bwMode="auto">
          <a:xfrm>
            <a:off x="947738" y="736600"/>
            <a:ext cx="4913312" cy="36845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643B02B-A648-4901-B993-8A3C56C4E2AB}"/>
              </a:ext>
            </a:extLst>
          </p:cNvPr>
          <p:cNvSpPr>
            <a:spLocks noGrp="1" noChangeArrowheads="1"/>
          </p:cNvSpPr>
          <p:nvPr>
            <p:ph type="body" sz="quarter" idx="3"/>
          </p:nvPr>
        </p:nvSpPr>
        <p:spPr bwMode="auto">
          <a:xfrm>
            <a:off x="681038" y="4665663"/>
            <a:ext cx="5446712" cy="442118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Click to edit Master text styles</a:t>
            </a:r>
          </a:p>
          <a:p>
            <a:pPr lvl="1"/>
            <a:r>
              <a:rPr lang="fr-FR" altLang="fr-FR" noProof="0"/>
              <a:t>Second level</a:t>
            </a:r>
          </a:p>
          <a:p>
            <a:pPr lvl="2"/>
            <a:r>
              <a:rPr lang="fr-FR" altLang="fr-FR" noProof="0"/>
              <a:t>Third level</a:t>
            </a:r>
          </a:p>
          <a:p>
            <a:pPr lvl="3"/>
            <a:r>
              <a:rPr lang="fr-FR" altLang="fr-FR" noProof="0"/>
              <a:t>Fourth level</a:t>
            </a:r>
          </a:p>
          <a:p>
            <a:pPr lvl="4"/>
            <a:r>
              <a:rPr lang="fr-FR" altLang="fr-FR" noProof="0"/>
              <a:t>Fifth level</a:t>
            </a:r>
          </a:p>
        </p:txBody>
      </p:sp>
      <p:sp>
        <p:nvSpPr>
          <p:cNvPr id="4102" name="Rectangle 6">
            <a:extLst>
              <a:ext uri="{FF2B5EF4-FFF2-40B4-BE49-F238E27FC236}">
                <a16:creationId xmlns:a16="http://schemas.microsoft.com/office/drawing/2014/main" id="{C09C3A32-14F7-4EC9-8D57-B8C59AB98E40}"/>
              </a:ext>
            </a:extLst>
          </p:cNvPr>
          <p:cNvSpPr>
            <a:spLocks noGrp="1" noChangeArrowheads="1"/>
          </p:cNvSpPr>
          <p:nvPr>
            <p:ph type="ftr" sz="quarter" idx="4"/>
          </p:nvPr>
        </p:nvSpPr>
        <p:spPr bwMode="auto">
          <a:xfrm>
            <a:off x="0" y="9331325"/>
            <a:ext cx="2951163" cy="4905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4103" name="Rectangle 7">
            <a:extLst>
              <a:ext uri="{FF2B5EF4-FFF2-40B4-BE49-F238E27FC236}">
                <a16:creationId xmlns:a16="http://schemas.microsoft.com/office/drawing/2014/main" id="{1AB01CD3-8952-4251-AE2C-36085A3B9C04}"/>
              </a:ext>
            </a:extLst>
          </p:cNvPr>
          <p:cNvSpPr>
            <a:spLocks noGrp="1" noChangeArrowheads="1"/>
          </p:cNvSpPr>
          <p:nvPr>
            <p:ph type="sldNum" sz="quarter" idx="5"/>
          </p:nvPr>
        </p:nvSpPr>
        <p:spPr bwMode="auto">
          <a:xfrm>
            <a:off x="3856038" y="9331325"/>
            <a:ext cx="2951162" cy="4905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9086A-0D27-4034-BF72-F2F0234BA20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1E03E49-C850-4F1F-84C3-2B3378FDFF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2626B6-9087-4DC4-A9CA-43501F8177DC}" type="slidenum">
              <a:rPr lang="fr-FR" altLang="fr-FR" smtClean="0"/>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48B0161-C94D-4727-8055-4AD6AA20A3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877395-F1DB-484A-9EA6-ED8BEC828530}" type="slidenum">
              <a:rPr lang="fr-FR" altLang="fr-FR" smtClean="0"/>
              <a:pPr/>
              <a:t>2</a:t>
            </a:fld>
            <a:endParaRPr lang="fr-FR" altLang="fr-FR"/>
          </a:p>
        </p:txBody>
      </p:sp>
      <p:sp>
        <p:nvSpPr>
          <p:cNvPr id="7171" name="Rectangle 2">
            <a:extLst>
              <a:ext uri="{FF2B5EF4-FFF2-40B4-BE49-F238E27FC236}">
                <a16:creationId xmlns:a16="http://schemas.microsoft.com/office/drawing/2014/main" id="{C35764D5-E95A-4863-9067-01F4C1E8E9EE}"/>
              </a:ext>
            </a:extLst>
          </p:cNvPr>
          <p:cNvSpPr>
            <a:spLocks noRot="1" noChangeArrowheads="1" noTextEdit="1"/>
          </p:cNvSpPr>
          <p:nvPr>
            <p:ph type="sldImg"/>
          </p:nvPr>
        </p:nvSpPr>
        <p:spPr>
          <a:xfrm>
            <a:off x="952500" y="738188"/>
            <a:ext cx="4910138" cy="3683000"/>
          </a:xfrm>
          <a:ln/>
        </p:spPr>
      </p:sp>
      <p:sp>
        <p:nvSpPr>
          <p:cNvPr id="7172" name="Rectangle 3">
            <a:extLst>
              <a:ext uri="{FF2B5EF4-FFF2-40B4-BE49-F238E27FC236}">
                <a16:creationId xmlns:a16="http://schemas.microsoft.com/office/drawing/2014/main" id="{E2A94360-3CE1-4631-9A2C-CAEEFF8F86CC}"/>
              </a:ext>
            </a:extLst>
          </p:cNvPr>
          <p:cNvSpPr>
            <a:spLocks noGrp="1" noChangeArrowheads="1"/>
          </p:cNvSpPr>
          <p:nvPr>
            <p:ph type="body" idx="1"/>
          </p:nvPr>
        </p:nvSpPr>
        <p:spPr>
          <a:xfrm>
            <a:off x="681038" y="4667250"/>
            <a:ext cx="5446712" cy="4418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E3485D0-BE6D-4829-AAD4-CFCB948A1F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1D8D35-CDC6-4D75-AC96-787BFD40CE6C}" type="slidenum">
              <a:rPr lang="fr-FR" altLang="fr-FR" smtClean="0"/>
              <a:pPr/>
              <a:t>27</a:t>
            </a:fld>
            <a:endParaRPr lang="fr-FR" altLang="fr-FR"/>
          </a:p>
        </p:txBody>
      </p:sp>
      <p:sp>
        <p:nvSpPr>
          <p:cNvPr id="33795" name="Rectangle 2">
            <a:extLst>
              <a:ext uri="{FF2B5EF4-FFF2-40B4-BE49-F238E27FC236}">
                <a16:creationId xmlns:a16="http://schemas.microsoft.com/office/drawing/2014/main" id="{ABD6D41A-AFD4-4860-A993-7F75D8795FED}"/>
              </a:ext>
            </a:extLst>
          </p:cNvPr>
          <p:cNvSpPr>
            <a:spLocks noRot="1" noChangeArrowheads="1" noTextEdit="1"/>
          </p:cNvSpPr>
          <p:nvPr>
            <p:ph type="sldImg"/>
          </p:nvPr>
        </p:nvSpPr>
        <p:spPr>
          <a:xfrm>
            <a:off x="952500" y="738188"/>
            <a:ext cx="4910138" cy="3683000"/>
          </a:xfrm>
          <a:ln/>
        </p:spPr>
      </p:sp>
      <p:sp>
        <p:nvSpPr>
          <p:cNvPr id="33796" name="Rectangle 3">
            <a:extLst>
              <a:ext uri="{FF2B5EF4-FFF2-40B4-BE49-F238E27FC236}">
                <a16:creationId xmlns:a16="http://schemas.microsoft.com/office/drawing/2014/main" id="{21D0A4BE-5004-432E-A1E3-CF1919C2A13E}"/>
              </a:ext>
            </a:extLst>
          </p:cNvPr>
          <p:cNvSpPr>
            <a:spLocks noGrp="1" noChangeArrowheads="1"/>
          </p:cNvSpPr>
          <p:nvPr>
            <p:ph type="body" idx="1"/>
          </p:nvPr>
        </p:nvSpPr>
        <p:spPr>
          <a:xfrm>
            <a:off x="681038" y="4667250"/>
            <a:ext cx="5446712" cy="4418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5D2B6835-EE33-4B31-9964-DC5E3886583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9DDF7D5C-CDC4-4715-8BC0-1FEBEDE7319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1E864BFF-D605-4E06-8BED-18831DE10206}"/>
              </a:ext>
            </a:extLst>
          </p:cNvPr>
          <p:cNvSpPr>
            <a:spLocks noGrp="1" noChangeArrowheads="1"/>
          </p:cNvSpPr>
          <p:nvPr>
            <p:ph type="sldNum" sz="quarter" idx="12"/>
          </p:nvPr>
        </p:nvSpPr>
        <p:spPr>
          <a:ln/>
        </p:spPr>
        <p:txBody>
          <a:bodyPr/>
          <a:lstStyle>
            <a:lvl1pPr>
              <a:defRPr/>
            </a:lvl1pPr>
          </a:lstStyle>
          <a:p>
            <a:pPr>
              <a:defRPr/>
            </a:pPr>
            <a:fld id="{85ECF07D-C47B-4B80-B70E-CC1BE06F7CB4}" type="slidenum">
              <a:rPr lang="fr-FR" altLang="fr-FR"/>
              <a:pPr>
                <a:defRPr/>
              </a:pPr>
              <a:t>‹N°›</a:t>
            </a:fld>
            <a:endParaRPr lang="fr-FR" altLang="fr-FR"/>
          </a:p>
        </p:txBody>
      </p:sp>
    </p:spTree>
    <p:extLst>
      <p:ext uri="{BB962C8B-B14F-4D97-AF65-F5344CB8AC3E}">
        <p14:creationId xmlns:p14="http://schemas.microsoft.com/office/powerpoint/2010/main" val="39430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A806BA7-EE0D-4858-AFDB-76143BBC56F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880A70C-3726-42FA-9894-5B1495829B3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413A0C9-B984-425E-89D2-D0DA01DAD68C}"/>
              </a:ext>
            </a:extLst>
          </p:cNvPr>
          <p:cNvSpPr>
            <a:spLocks noGrp="1" noChangeArrowheads="1"/>
          </p:cNvSpPr>
          <p:nvPr>
            <p:ph type="sldNum" sz="quarter" idx="12"/>
          </p:nvPr>
        </p:nvSpPr>
        <p:spPr>
          <a:ln/>
        </p:spPr>
        <p:txBody>
          <a:bodyPr/>
          <a:lstStyle>
            <a:lvl1pPr>
              <a:defRPr/>
            </a:lvl1pPr>
          </a:lstStyle>
          <a:p>
            <a:pPr>
              <a:defRPr/>
            </a:pPr>
            <a:fld id="{A4679A73-FBA1-4B49-B5A9-79D1BA8BD727}" type="slidenum">
              <a:rPr lang="fr-FR" altLang="fr-FR"/>
              <a:pPr>
                <a:defRPr/>
              </a:pPr>
              <a:t>‹N°›</a:t>
            </a:fld>
            <a:endParaRPr lang="fr-FR" altLang="fr-FR"/>
          </a:p>
        </p:txBody>
      </p:sp>
    </p:spTree>
    <p:extLst>
      <p:ext uri="{BB962C8B-B14F-4D97-AF65-F5344CB8AC3E}">
        <p14:creationId xmlns:p14="http://schemas.microsoft.com/office/powerpoint/2010/main" val="25955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19BD76B-FC82-41CC-A44B-AA92A88D551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FDEBCAFF-E947-45B1-9EE0-400B1A5A306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632919B-1EF3-4D0A-8CAF-68EFA08E6569}"/>
              </a:ext>
            </a:extLst>
          </p:cNvPr>
          <p:cNvSpPr>
            <a:spLocks noGrp="1" noChangeArrowheads="1"/>
          </p:cNvSpPr>
          <p:nvPr>
            <p:ph type="sldNum" sz="quarter" idx="12"/>
          </p:nvPr>
        </p:nvSpPr>
        <p:spPr>
          <a:ln/>
        </p:spPr>
        <p:txBody>
          <a:bodyPr/>
          <a:lstStyle>
            <a:lvl1pPr>
              <a:defRPr/>
            </a:lvl1pPr>
          </a:lstStyle>
          <a:p>
            <a:pPr>
              <a:defRPr/>
            </a:pPr>
            <a:fld id="{2B580C7D-E18A-411D-ADA5-E9455EC2D6A2}" type="slidenum">
              <a:rPr lang="fr-FR" altLang="fr-FR"/>
              <a:pPr>
                <a:defRPr/>
              </a:pPr>
              <a:t>‹N°›</a:t>
            </a:fld>
            <a:endParaRPr lang="fr-FR" altLang="fr-FR"/>
          </a:p>
        </p:txBody>
      </p:sp>
    </p:spTree>
    <p:extLst>
      <p:ext uri="{BB962C8B-B14F-4D97-AF65-F5344CB8AC3E}">
        <p14:creationId xmlns:p14="http://schemas.microsoft.com/office/powerpoint/2010/main" val="22550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446F880-FB7F-4CF4-A620-D44B484109D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D52E694A-83AE-41A5-B045-6C93E1CC6C1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5E94DFFF-EF6A-43E9-A958-E745F82F027F}"/>
              </a:ext>
            </a:extLst>
          </p:cNvPr>
          <p:cNvSpPr>
            <a:spLocks noGrp="1" noChangeArrowheads="1"/>
          </p:cNvSpPr>
          <p:nvPr>
            <p:ph type="sldNum" sz="quarter" idx="12"/>
          </p:nvPr>
        </p:nvSpPr>
        <p:spPr>
          <a:ln/>
        </p:spPr>
        <p:txBody>
          <a:bodyPr/>
          <a:lstStyle>
            <a:lvl1pPr>
              <a:defRPr/>
            </a:lvl1pPr>
          </a:lstStyle>
          <a:p>
            <a:pPr>
              <a:defRPr/>
            </a:pPr>
            <a:fld id="{198A20C0-08BE-4E80-A74D-73FBAD5BECD7}" type="slidenum">
              <a:rPr lang="fr-FR" altLang="fr-FR"/>
              <a:pPr>
                <a:defRPr/>
              </a:pPr>
              <a:t>‹N°›</a:t>
            </a:fld>
            <a:endParaRPr lang="fr-FR" altLang="fr-FR"/>
          </a:p>
        </p:txBody>
      </p:sp>
    </p:spTree>
    <p:extLst>
      <p:ext uri="{BB962C8B-B14F-4D97-AF65-F5344CB8AC3E}">
        <p14:creationId xmlns:p14="http://schemas.microsoft.com/office/powerpoint/2010/main" val="269853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F1F6BFFC-65C8-45E0-891E-9B06F640DA7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C93DAD76-C0E5-4695-9B7C-E76B0E7E4C5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463A810-467F-488B-B11F-D86F76939E43}"/>
              </a:ext>
            </a:extLst>
          </p:cNvPr>
          <p:cNvSpPr>
            <a:spLocks noGrp="1" noChangeArrowheads="1"/>
          </p:cNvSpPr>
          <p:nvPr>
            <p:ph type="sldNum" sz="quarter" idx="12"/>
          </p:nvPr>
        </p:nvSpPr>
        <p:spPr>
          <a:ln/>
        </p:spPr>
        <p:txBody>
          <a:bodyPr/>
          <a:lstStyle>
            <a:lvl1pPr>
              <a:defRPr/>
            </a:lvl1pPr>
          </a:lstStyle>
          <a:p>
            <a:pPr>
              <a:defRPr/>
            </a:pPr>
            <a:fld id="{DFCBA922-2ADD-48E2-B43B-0EE2C1F1F931}" type="slidenum">
              <a:rPr lang="fr-FR" altLang="fr-FR"/>
              <a:pPr>
                <a:defRPr/>
              </a:pPr>
              <a:t>‹N°›</a:t>
            </a:fld>
            <a:endParaRPr lang="fr-FR" altLang="fr-FR"/>
          </a:p>
        </p:txBody>
      </p:sp>
    </p:spTree>
    <p:extLst>
      <p:ext uri="{BB962C8B-B14F-4D97-AF65-F5344CB8AC3E}">
        <p14:creationId xmlns:p14="http://schemas.microsoft.com/office/powerpoint/2010/main" val="403121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7BA9F143-38DF-4034-9357-4C42C994878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E88878F-28ED-47F3-A468-B1DED3D82E4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9A7F2DCF-BCD7-41C7-9D1D-84494B15C1F9}"/>
              </a:ext>
            </a:extLst>
          </p:cNvPr>
          <p:cNvSpPr>
            <a:spLocks noGrp="1" noChangeArrowheads="1"/>
          </p:cNvSpPr>
          <p:nvPr>
            <p:ph type="sldNum" sz="quarter" idx="12"/>
          </p:nvPr>
        </p:nvSpPr>
        <p:spPr>
          <a:ln/>
        </p:spPr>
        <p:txBody>
          <a:bodyPr/>
          <a:lstStyle>
            <a:lvl1pPr>
              <a:defRPr/>
            </a:lvl1pPr>
          </a:lstStyle>
          <a:p>
            <a:pPr>
              <a:defRPr/>
            </a:pPr>
            <a:fld id="{4B9A2B82-A28D-48F1-9FF0-B9FC96FDE503}" type="slidenum">
              <a:rPr lang="fr-FR" altLang="fr-FR"/>
              <a:pPr>
                <a:defRPr/>
              </a:pPr>
              <a:t>‹N°›</a:t>
            </a:fld>
            <a:endParaRPr lang="fr-FR" altLang="fr-FR"/>
          </a:p>
        </p:txBody>
      </p:sp>
    </p:spTree>
    <p:extLst>
      <p:ext uri="{BB962C8B-B14F-4D97-AF65-F5344CB8AC3E}">
        <p14:creationId xmlns:p14="http://schemas.microsoft.com/office/powerpoint/2010/main" val="73896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78FC7B40-4309-4C22-94AC-72CFCAD8AF87}"/>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4D83D1B5-6CA1-4F54-87BE-488DB9E7C92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BC2AFC38-2FB6-46AD-B5EC-19EE8EE85166}"/>
              </a:ext>
            </a:extLst>
          </p:cNvPr>
          <p:cNvSpPr>
            <a:spLocks noGrp="1" noChangeArrowheads="1"/>
          </p:cNvSpPr>
          <p:nvPr>
            <p:ph type="sldNum" sz="quarter" idx="12"/>
          </p:nvPr>
        </p:nvSpPr>
        <p:spPr>
          <a:ln/>
        </p:spPr>
        <p:txBody>
          <a:bodyPr/>
          <a:lstStyle>
            <a:lvl1pPr>
              <a:defRPr/>
            </a:lvl1pPr>
          </a:lstStyle>
          <a:p>
            <a:pPr>
              <a:defRPr/>
            </a:pPr>
            <a:fld id="{ECAC8A3C-C612-426D-A136-2AB1C3C06E91}" type="slidenum">
              <a:rPr lang="fr-FR" altLang="fr-FR"/>
              <a:pPr>
                <a:defRPr/>
              </a:pPr>
              <a:t>‹N°›</a:t>
            </a:fld>
            <a:endParaRPr lang="fr-FR" altLang="fr-FR"/>
          </a:p>
        </p:txBody>
      </p:sp>
    </p:spTree>
    <p:extLst>
      <p:ext uri="{BB962C8B-B14F-4D97-AF65-F5344CB8AC3E}">
        <p14:creationId xmlns:p14="http://schemas.microsoft.com/office/powerpoint/2010/main" val="38062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382D7E65-2309-4C91-BC05-B6AE565DF8B7}"/>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2CAEDD5F-CD67-49C2-920D-92EE2A18978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004457DE-2A24-47FB-95F6-F9404859DF93}"/>
              </a:ext>
            </a:extLst>
          </p:cNvPr>
          <p:cNvSpPr>
            <a:spLocks noGrp="1" noChangeArrowheads="1"/>
          </p:cNvSpPr>
          <p:nvPr>
            <p:ph type="sldNum" sz="quarter" idx="12"/>
          </p:nvPr>
        </p:nvSpPr>
        <p:spPr>
          <a:ln/>
        </p:spPr>
        <p:txBody>
          <a:bodyPr/>
          <a:lstStyle>
            <a:lvl1pPr>
              <a:defRPr/>
            </a:lvl1pPr>
          </a:lstStyle>
          <a:p>
            <a:pPr>
              <a:defRPr/>
            </a:pPr>
            <a:fld id="{9543DF9F-E2A0-432D-B278-74D671BD6715}" type="slidenum">
              <a:rPr lang="fr-FR" altLang="fr-FR"/>
              <a:pPr>
                <a:defRPr/>
              </a:pPr>
              <a:t>‹N°›</a:t>
            </a:fld>
            <a:endParaRPr lang="fr-FR" altLang="fr-FR"/>
          </a:p>
        </p:txBody>
      </p:sp>
    </p:spTree>
    <p:extLst>
      <p:ext uri="{BB962C8B-B14F-4D97-AF65-F5344CB8AC3E}">
        <p14:creationId xmlns:p14="http://schemas.microsoft.com/office/powerpoint/2010/main" val="13932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4A5E8A-E687-4A8B-B7B6-4C2861AFECB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4AC00DA0-EDE1-4B5E-A672-94DE9A232C4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5F76D8E4-8E67-483D-B500-5AB668A93DDC}"/>
              </a:ext>
            </a:extLst>
          </p:cNvPr>
          <p:cNvSpPr>
            <a:spLocks noGrp="1" noChangeArrowheads="1"/>
          </p:cNvSpPr>
          <p:nvPr>
            <p:ph type="sldNum" sz="quarter" idx="12"/>
          </p:nvPr>
        </p:nvSpPr>
        <p:spPr>
          <a:ln/>
        </p:spPr>
        <p:txBody>
          <a:bodyPr/>
          <a:lstStyle>
            <a:lvl1pPr>
              <a:defRPr/>
            </a:lvl1pPr>
          </a:lstStyle>
          <a:p>
            <a:pPr>
              <a:defRPr/>
            </a:pPr>
            <a:fld id="{02F3062E-B96D-46F5-AD40-E7423C3B0A18}" type="slidenum">
              <a:rPr lang="fr-FR" altLang="fr-FR"/>
              <a:pPr>
                <a:defRPr/>
              </a:pPr>
              <a:t>‹N°›</a:t>
            </a:fld>
            <a:endParaRPr lang="fr-FR" altLang="fr-FR"/>
          </a:p>
        </p:txBody>
      </p:sp>
    </p:spTree>
    <p:extLst>
      <p:ext uri="{BB962C8B-B14F-4D97-AF65-F5344CB8AC3E}">
        <p14:creationId xmlns:p14="http://schemas.microsoft.com/office/powerpoint/2010/main" val="80972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F9CB9B2E-DF16-4807-AB7D-EEE0F284A7B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03C9326-926E-4AA4-B8AA-595C04C416C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23A1BA9A-1D8A-4ECD-A3FE-753BAB24DB62}"/>
              </a:ext>
            </a:extLst>
          </p:cNvPr>
          <p:cNvSpPr>
            <a:spLocks noGrp="1" noChangeArrowheads="1"/>
          </p:cNvSpPr>
          <p:nvPr>
            <p:ph type="sldNum" sz="quarter" idx="12"/>
          </p:nvPr>
        </p:nvSpPr>
        <p:spPr>
          <a:ln/>
        </p:spPr>
        <p:txBody>
          <a:bodyPr/>
          <a:lstStyle>
            <a:lvl1pPr>
              <a:defRPr/>
            </a:lvl1pPr>
          </a:lstStyle>
          <a:p>
            <a:pPr>
              <a:defRPr/>
            </a:pPr>
            <a:fld id="{11D8D05A-840E-430E-955A-FE2D00D5B391}" type="slidenum">
              <a:rPr lang="fr-FR" altLang="fr-FR"/>
              <a:pPr>
                <a:defRPr/>
              </a:pPr>
              <a:t>‹N°›</a:t>
            </a:fld>
            <a:endParaRPr lang="fr-FR" altLang="fr-FR"/>
          </a:p>
        </p:txBody>
      </p:sp>
    </p:spTree>
    <p:extLst>
      <p:ext uri="{BB962C8B-B14F-4D97-AF65-F5344CB8AC3E}">
        <p14:creationId xmlns:p14="http://schemas.microsoft.com/office/powerpoint/2010/main" val="124876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475D90DB-496C-47BA-B905-AD524EA9C1E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443F5686-8405-465C-965D-5161B934685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99ACD666-8589-4202-A751-662ACE32F1C5}"/>
              </a:ext>
            </a:extLst>
          </p:cNvPr>
          <p:cNvSpPr>
            <a:spLocks noGrp="1" noChangeArrowheads="1"/>
          </p:cNvSpPr>
          <p:nvPr>
            <p:ph type="sldNum" sz="quarter" idx="12"/>
          </p:nvPr>
        </p:nvSpPr>
        <p:spPr>
          <a:ln/>
        </p:spPr>
        <p:txBody>
          <a:bodyPr/>
          <a:lstStyle>
            <a:lvl1pPr>
              <a:defRPr/>
            </a:lvl1pPr>
          </a:lstStyle>
          <a:p>
            <a:pPr>
              <a:defRPr/>
            </a:pPr>
            <a:fld id="{1AF5AA87-733F-42E7-96D3-97F7E141851D}" type="slidenum">
              <a:rPr lang="fr-FR" altLang="fr-FR"/>
              <a:pPr>
                <a:defRPr/>
              </a:pPr>
              <a:t>‹N°›</a:t>
            </a:fld>
            <a:endParaRPr lang="fr-FR" altLang="fr-FR"/>
          </a:p>
        </p:txBody>
      </p:sp>
    </p:spTree>
    <p:extLst>
      <p:ext uri="{BB962C8B-B14F-4D97-AF65-F5344CB8AC3E}">
        <p14:creationId xmlns:p14="http://schemas.microsoft.com/office/powerpoint/2010/main" val="137996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3DE41B-F909-43A1-9882-FFBD7D92CF0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Click to edit Master title style</a:t>
            </a:r>
          </a:p>
        </p:txBody>
      </p:sp>
      <p:sp>
        <p:nvSpPr>
          <p:cNvPr id="1027" name="Rectangle 3">
            <a:extLst>
              <a:ext uri="{FF2B5EF4-FFF2-40B4-BE49-F238E27FC236}">
                <a16:creationId xmlns:a16="http://schemas.microsoft.com/office/drawing/2014/main" id="{358DE69A-83BE-45D5-B973-1E17BA11C59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Click to edit Master text styles</a:t>
            </a:r>
          </a:p>
          <a:p>
            <a:pPr lvl="1"/>
            <a:r>
              <a:rPr lang="fr-FR" altLang="fr-FR"/>
              <a:t>Second level</a:t>
            </a:r>
          </a:p>
          <a:p>
            <a:pPr lvl="2"/>
            <a:r>
              <a:rPr lang="fr-FR" altLang="fr-FR"/>
              <a:t>Third level</a:t>
            </a:r>
          </a:p>
          <a:p>
            <a:pPr lvl="3"/>
            <a:r>
              <a:rPr lang="fr-FR" altLang="fr-FR"/>
              <a:t>Fourth level</a:t>
            </a:r>
          </a:p>
          <a:p>
            <a:pPr lvl="4"/>
            <a:r>
              <a:rPr lang="fr-FR" altLang="fr-FR"/>
              <a:t>Fifth level</a:t>
            </a:r>
          </a:p>
        </p:txBody>
      </p:sp>
      <p:sp>
        <p:nvSpPr>
          <p:cNvPr id="1028" name="Rectangle 4">
            <a:extLst>
              <a:ext uri="{FF2B5EF4-FFF2-40B4-BE49-F238E27FC236}">
                <a16:creationId xmlns:a16="http://schemas.microsoft.com/office/drawing/2014/main" id="{6318E169-4AD8-4883-ABFE-C8E47B67ABA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4DE39C76-ACCA-41C0-9CC0-5B657A253A0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F8127783-DB6F-489B-A299-EC326065947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222600-58A4-4344-9058-970388D00B2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jpeg"/><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2.jpeg"/><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gge.obs.ujf-grenoble.fr/~christo/gcm/modpbcn.jpe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lgge.obs.ujf-grenoble.fr/~christo/gcm/modpbfl.jpe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a:extLst>
              <a:ext uri="{FF2B5EF4-FFF2-40B4-BE49-F238E27FC236}">
                <a16:creationId xmlns:a16="http://schemas.microsoft.com/office/drawing/2014/main" id="{D1918983-6AA1-4D8E-B8D8-8889AA5543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C56691-3E5B-448A-86AB-C2E4A6C1C75D}" type="slidenum">
              <a:rPr lang="fr-FR" altLang="fr-FR" sz="1400" smtClean="0"/>
              <a:pPr>
                <a:spcBef>
                  <a:spcPct val="0"/>
                </a:spcBef>
                <a:buFontTx/>
                <a:buNone/>
              </a:pPr>
              <a:t>1</a:t>
            </a:fld>
            <a:endParaRPr lang="fr-FR" altLang="fr-FR" sz="1400"/>
          </a:p>
        </p:txBody>
      </p:sp>
      <p:sp>
        <p:nvSpPr>
          <p:cNvPr id="4099" name="Rectangle 2">
            <a:extLst>
              <a:ext uri="{FF2B5EF4-FFF2-40B4-BE49-F238E27FC236}">
                <a16:creationId xmlns:a16="http://schemas.microsoft.com/office/drawing/2014/main" id="{FD0403DF-AFC7-49F7-B537-13DB61C1ED0B}"/>
              </a:ext>
            </a:extLst>
          </p:cNvPr>
          <p:cNvSpPr>
            <a:spLocks noChangeArrowheads="1"/>
          </p:cNvSpPr>
          <p:nvPr/>
        </p:nvSpPr>
        <p:spPr bwMode="auto">
          <a:xfrm>
            <a:off x="1331913" y="1628775"/>
            <a:ext cx="6481762" cy="26638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0" name="WordArt 3">
            <a:extLst>
              <a:ext uri="{FF2B5EF4-FFF2-40B4-BE49-F238E27FC236}">
                <a16:creationId xmlns:a16="http://schemas.microsoft.com/office/drawing/2014/main" id="{CD4EB28E-763C-48CE-8FFD-3417D21672BA}"/>
              </a:ext>
            </a:extLst>
          </p:cNvPr>
          <p:cNvSpPr>
            <a:spLocks noChangeArrowheads="1" noChangeShapeType="1" noTextEdit="1"/>
          </p:cNvSpPr>
          <p:nvPr/>
        </p:nvSpPr>
        <p:spPr bwMode="auto">
          <a:xfrm>
            <a:off x="1547813" y="2276475"/>
            <a:ext cx="6121400" cy="1223963"/>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FFFF"/>
                </a:solidFill>
                <a:latin typeface="Arial Black" panose="020B0A04020102020204" pitchFamily="34" charset="0"/>
              </a:rPr>
              <a:t>Datation des phénomènes</a:t>
            </a:r>
          </a:p>
          <a:p>
            <a:pPr algn="ctr"/>
            <a:r>
              <a:rPr lang="en-US" sz="4400" kern="10">
                <a:ln w="9525">
                  <a:solidFill>
                    <a:srgbClr val="000000"/>
                  </a:solidFill>
                  <a:round/>
                  <a:headEnd/>
                  <a:tailEnd/>
                </a:ln>
                <a:solidFill>
                  <a:srgbClr val="FFFFFF"/>
                </a:solidFill>
                <a:latin typeface="Arial Black" panose="020B0A04020102020204" pitchFamily="34" charset="0"/>
              </a:rPr>
              <a:t> récents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3">
            <a:extLst>
              <a:ext uri="{FF2B5EF4-FFF2-40B4-BE49-F238E27FC236}">
                <a16:creationId xmlns:a16="http://schemas.microsoft.com/office/drawing/2014/main" id="{816F80EF-B619-4228-9FF0-813C5C18BE0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0E3338-160E-4354-8386-83FB64A7C63C}" type="slidenum">
              <a:rPr lang="fr-FR" altLang="fr-FR" sz="1400" smtClean="0"/>
              <a:pPr>
                <a:spcBef>
                  <a:spcPct val="0"/>
                </a:spcBef>
                <a:buFontTx/>
                <a:buNone/>
              </a:pPr>
              <a:t>10</a:t>
            </a:fld>
            <a:endParaRPr lang="fr-FR" altLang="fr-FR" sz="1400"/>
          </a:p>
        </p:txBody>
      </p:sp>
      <p:pic>
        <p:nvPicPr>
          <p:cNvPr id="15363" name="Picture 2">
            <a:extLst>
              <a:ext uri="{FF2B5EF4-FFF2-40B4-BE49-F238E27FC236}">
                <a16:creationId xmlns:a16="http://schemas.microsoft.com/office/drawing/2014/main" id="{0B8C4862-B02D-4929-A6C2-C35B242C1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2513"/>
            <a:ext cx="7248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a:extLst>
              <a:ext uri="{FF2B5EF4-FFF2-40B4-BE49-F238E27FC236}">
                <a16:creationId xmlns:a16="http://schemas.microsoft.com/office/drawing/2014/main" id="{66EF676A-9342-488B-8A5C-883417BADEC9}"/>
              </a:ext>
            </a:extLst>
          </p:cNvPr>
          <p:cNvSpPr>
            <a:spLocks noChangeArrowheads="1"/>
          </p:cNvSpPr>
          <p:nvPr/>
        </p:nvSpPr>
        <p:spPr bwMode="auto">
          <a:xfrm>
            <a:off x="1979613" y="4292600"/>
            <a:ext cx="719137" cy="649288"/>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5" name="Text Box 6">
            <a:extLst>
              <a:ext uri="{FF2B5EF4-FFF2-40B4-BE49-F238E27FC236}">
                <a16:creationId xmlns:a16="http://schemas.microsoft.com/office/drawing/2014/main" id="{9135FB75-B04A-429B-BD6C-7A1470739047}"/>
              </a:ext>
            </a:extLst>
          </p:cNvPr>
          <p:cNvSpPr txBox="1">
            <a:spLocks noChangeArrowheads="1"/>
          </p:cNvSpPr>
          <p:nvPr/>
        </p:nvSpPr>
        <p:spPr bwMode="auto">
          <a:xfrm>
            <a:off x="2339975" y="5516563"/>
            <a:ext cx="1363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Emetteur </a:t>
            </a:r>
            <a:r>
              <a:rPr lang="fr-FR" altLang="fr-FR" sz="1800" b="1">
                <a:latin typeface="Symbol" panose="05050102010706020507" pitchFamily="18" charset="2"/>
              </a:rPr>
              <a:t>b</a:t>
            </a:r>
          </a:p>
        </p:txBody>
      </p:sp>
      <p:sp>
        <p:nvSpPr>
          <p:cNvPr id="15366" name="Text Box 7">
            <a:extLst>
              <a:ext uri="{FF2B5EF4-FFF2-40B4-BE49-F238E27FC236}">
                <a16:creationId xmlns:a16="http://schemas.microsoft.com/office/drawing/2014/main" id="{91A637FC-B221-42A0-908C-EC5239055FCE}"/>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16582E10-38FD-40E0-92D3-95C65639591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AE6967-98D2-41D7-B31E-FBA6CA77B224}" type="slidenum">
              <a:rPr lang="fr-FR" altLang="fr-FR" sz="1400" smtClean="0"/>
              <a:pPr>
                <a:spcBef>
                  <a:spcPct val="0"/>
                </a:spcBef>
                <a:buFontTx/>
                <a:buNone/>
              </a:pPr>
              <a:t>11</a:t>
            </a:fld>
            <a:endParaRPr lang="fr-FR" altLang="fr-FR" sz="1400"/>
          </a:p>
        </p:txBody>
      </p:sp>
      <p:graphicFrame>
        <p:nvGraphicFramePr>
          <p:cNvPr id="16387" name="Object 2">
            <a:extLst>
              <a:ext uri="{FF2B5EF4-FFF2-40B4-BE49-F238E27FC236}">
                <a16:creationId xmlns:a16="http://schemas.microsoft.com/office/drawing/2014/main" id="{E107435F-E7D3-4008-9764-4FEC90FCC801}"/>
              </a:ext>
            </a:extLst>
          </p:cNvPr>
          <p:cNvGraphicFramePr>
            <a:graphicFrameLocks noChangeAspect="1"/>
          </p:cNvGraphicFramePr>
          <p:nvPr/>
        </p:nvGraphicFramePr>
        <p:xfrm>
          <a:off x="2411413" y="908050"/>
          <a:ext cx="5111750" cy="4835525"/>
        </p:xfrm>
        <a:graphic>
          <a:graphicData uri="http://schemas.openxmlformats.org/presentationml/2006/ole">
            <mc:AlternateContent xmlns:mc="http://schemas.openxmlformats.org/markup-compatibility/2006">
              <mc:Choice xmlns:v="urn:schemas-microsoft-com:vml" Requires="v">
                <p:oleObj spid="_x0000_s16397" name="SPW 8.0 Graph" r:id="rId3" imgW="4684471" imgH="4432097" progId="SigmaPlotGraphicObject.7">
                  <p:embed/>
                </p:oleObj>
              </mc:Choice>
              <mc:Fallback>
                <p:oleObj name="SPW 8.0 Graph" r:id="rId3" imgW="4684471" imgH="4432097" progId="SigmaPlotGraphicObjec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908050"/>
                        <a:ext cx="511175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88" name="Picture 5">
            <a:extLst>
              <a:ext uri="{FF2B5EF4-FFF2-40B4-BE49-F238E27FC236}">
                <a16:creationId xmlns:a16="http://schemas.microsoft.com/office/drawing/2014/main" id="{9297A71E-F74D-481C-8466-F3F7B24B5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6321" t="8904" r="35786" b="13911"/>
          <a:stretch>
            <a:fillRect/>
          </a:stretch>
        </p:blipFill>
        <p:spPr bwMode="auto">
          <a:xfrm>
            <a:off x="7523163" y="1482725"/>
            <a:ext cx="122396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6">
            <a:extLst>
              <a:ext uri="{FF2B5EF4-FFF2-40B4-BE49-F238E27FC236}">
                <a16:creationId xmlns:a16="http://schemas.microsoft.com/office/drawing/2014/main" id="{892733C1-C372-4B6F-A7A7-A335391CC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56" t="7397" r="56834" b="9427"/>
          <a:stretch>
            <a:fillRect/>
          </a:stretch>
        </p:blipFill>
        <p:spPr bwMode="auto">
          <a:xfrm>
            <a:off x="395288" y="1843088"/>
            <a:ext cx="19558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Line 7">
            <a:extLst>
              <a:ext uri="{FF2B5EF4-FFF2-40B4-BE49-F238E27FC236}">
                <a16:creationId xmlns:a16="http://schemas.microsoft.com/office/drawing/2014/main" id="{863BBF4F-60DE-41BC-B387-85E8A47F7E8F}"/>
              </a:ext>
            </a:extLst>
          </p:cNvPr>
          <p:cNvSpPr>
            <a:spLocks noChangeShapeType="1"/>
          </p:cNvSpPr>
          <p:nvPr/>
        </p:nvSpPr>
        <p:spPr bwMode="auto">
          <a:xfrm flipH="1" flipV="1">
            <a:off x="7380288" y="5156200"/>
            <a:ext cx="7207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Text Box 8">
            <a:extLst>
              <a:ext uri="{FF2B5EF4-FFF2-40B4-BE49-F238E27FC236}">
                <a16:creationId xmlns:a16="http://schemas.microsoft.com/office/drawing/2014/main" id="{3C702FE3-FEDB-4BAB-AB1C-64FEBD61FF48}"/>
              </a:ext>
            </a:extLst>
          </p:cNvPr>
          <p:cNvSpPr txBox="1">
            <a:spLocks noChangeArrowheads="1"/>
          </p:cNvSpPr>
          <p:nvPr/>
        </p:nvSpPr>
        <p:spPr bwMode="auto">
          <a:xfrm>
            <a:off x="322263" y="1195388"/>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Préparation : néant</a:t>
            </a:r>
          </a:p>
        </p:txBody>
      </p:sp>
      <p:sp>
        <p:nvSpPr>
          <p:cNvPr id="16392" name="Text Box 9">
            <a:extLst>
              <a:ext uri="{FF2B5EF4-FFF2-40B4-BE49-F238E27FC236}">
                <a16:creationId xmlns:a16="http://schemas.microsoft.com/office/drawing/2014/main" id="{160B573D-59BD-48EC-A502-85563851DB89}"/>
              </a:ext>
            </a:extLst>
          </p:cNvPr>
          <p:cNvSpPr txBox="1">
            <a:spLocks noChangeArrowheads="1"/>
          </p:cNvSpPr>
          <p:nvPr/>
        </p:nvSpPr>
        <p:spPr bwMode="auto">
          <a:xfrm>
            <a:off x="6659563" y="573246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Lourde préparation</a:t>
            </a:r>
          </a:p>
        </p:txBody>
      </p:sp>
      <p:sp>
        <p:nvSpPr>
          <p:cNvPr id="16393" name="Text Box 10">
            <a:extLst>
              <a:ext uri="{FF2B5EF4-FFF2-40B4-BE49-F238E27FC236}">
                <a16:creationId xmlns:a16="http://schemas.microsoft.com/office/drawing/2014/main" id="{552727AD-FEB0-4FEF-84D5-49292895C4CB}"/>
              </a:ext>
            </a:extLst>
          </p:cNvPr>
          <p:cNvSpPr txBox="1">
            <a:spLocks noChangeArrowheads="1"/>
          </p:cNvSpPr>
          <p:nvPr/>
        </p:nvSpPr>
        <p:spPr bwMode="auto">
          <a:xfrm>
            <a:off x="230188" y="5967413"/>
            <a:ext cx="491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fr-FR" sz="1800" b="1" baseline="30000"/>
              <a:t>210</a:t>
            </a:r>
            <a:r>
              <a:rPr lang="sv-SE" altLang="fr-FR" sz="1800" b="1"/>
              <a:t>Pb par gamma &amp; </a:t>
            </a:r>
            <a:r>
              <a:rPr lang="sv-SE" altLang="fr-FR" sz="1800" b="1" baseline="30000"/>
              <a:t>210</a:t>
            </a:r>
            <a:r>
              <a:rPr lang="sv-SE" altLang="fr-FR" sz="1800" b="1"/>
              <a:t>Pb </a:t>
            </a:r>
            <a:r>
              <a:rPr lang="sv-SE" altLang="fr-FR" sz="1800" b="1" i="1"/>
              <a:t>via</a:t>
            </a:r>
            <a:r>
              <a:rPr lang="sv-SE" altLang="fr-FR" sz="1800" b="1"/>
              <a:t> </a:t>
            </a:r>
            <a:r>
              <a:rPr lang="sv-SE" altLang="fr-FR" sz="1800" b="1" baseline="30000"/>
              <a:t>210</a:t>
            </a:r>
            <a:r>
              <a:rPr lang="sv-SE" altLang="fr-FR" sz="1800" b="1"/>
              <a:t>Po par alpha</a:t>
            </a:r>
            <a:endParaRPr lang="fr-FR" altLang="fr-FR" sz="1800" b="1"/>
          </a:p>
        </p:txBody>
      </p:sp>
      <p:sp>
        <p:nvSpPr>
          <p:cNvPr id="16394" name="Text Box 11">
            <a:extLst>
              <a:ext uri="{FF2B5EF4-FFF2-40B4-BE49-F238E27FC236}">
                <a16:creationId xmlns:a16="http://schemas.microsoft.com/office/drawing/2014/main" id="{E11A6438-43C9-42C6-B001-7A261169130D}"/>
              </a:ext>
            </a:extLst>
          </p:cNvPr>
          <p:cNvSpPr txBox="1">
            <a:spLocks noChangeArrowheads="1"/>
          </p:cNvSpPr>
          <p:nvPr/>
        </p:nvSpPr>
        <p:spPr bwMode="auto">
          <a:xfrm>
            <a:off x="5364163" y="835025"/>
            <a:ext cx="191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déficit en surface</a:t>
            </a:r>
          </a:p>
        </p:txBody>
      </p:sp>
      <p:sp>
        <p:nvSpPr>
          <p:cNvPr id="16395" name="Line 12">
            <a:extLst>
              <a:ext uri="{FF2B5EF4-FFF2-40B4-BE49-F238E27FC236}">
                <a16:creationId xmlns:a16="http://schemas.microsoft.com/office/drawing/2014/main" id="{F1134F15-F340-4931-BD42-72BE4B3A3636}"/>
              </a:ext>
            </a:extLst>
          </p:cNvPr>
          <p:cNvSpPr>
            <a:spLocks noChangeShapeType="1"/>
          </p:cNvSpPr>
          <p:nvPr/>
        </p:nvSpPr>
        <p:spPr bwMode="auto">
          <a:xfrm>
            <a:off x="6299200" y="1195388"/>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Text Box 13">
            <a:extLst>
              <a:ext uri="{FF2B5EF4-FFF2-40B4-BE49-F238E27FC236}">
                <a16:creationId xmlns:a16="http://schemas.microsoft.com/office/drawing/2014/main" id="{42CAB6BF-F343-4DBE-90BE-BE3165898C1A}"/>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EC8C7CFA-C94E-461B-AB4E-EE595F31219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1C14ED-B394-4242-9659-6DB015B1EFF0}" type="slidenum">
              <a:rPr lang="fr-FR" altLang="fr-FR" sz="1400" smtClean="0"/>
              <a:pPr>
                <a:spcBef>
                  <a:spcPct val="0"/>
                </a:spcBef>
                <a:buFontTx/>
                <a:buNone/>
              </a:pPr>
              <a:t>12</a:t>
            </a:fld>
            <a:endParaRPr lang="fr-FR" altLang="fr-FR" sz="1400"/>
          </a:p>
        </p:txBody>
      </p:sp>
      <p:pic>
        <p:nvPicPr>
          <p:cNvPr id="17411" name="Picture 2">
            <a:extLst>
              <a:ext uri="{FF2B5EF4-FFF2-40B4-BE49-F238E27FC236}">
                <a16:creationId xmlns:a16="http://schemas.microsoft.com/office/drawing/2014/main" id="{20F7CB97-2552-4CDA-B66D-6143C53CB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938213"/>
            <a:ext cx="7029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
            <a:extLst>
              <a:ext uri="{FF2B5EF4-FFF2-40B4-BE49-F238E27FC236}">
                <a16:creationId xmlns:a16="http://schemas.microsoft.com/office/drawing/2014/main" id="{DD60B3DB-FBF9-4F3B-A709-3D6D126BC010}"/>
              </a:ext>
            </a:extLst>
          </p:cNvPr>
          <p:cNvSpPr txBox="1">
            <a:spLocks noChangeArrowheads="1"/>
          </p:cNvSpPr>
          <p:nvPr/>
        </p:nvSpPr>
        <p:spPr bwMode="auto">
          <a:xfrm>
            <a:off x="704850" y="5568950"/>
            <a:ext cx="735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Pathways by which </a:t>
            </a:r>
            <a:r>
              <a:rPr lang="fr-FR" altLang="fr-FR" sz="1400" baseline="30000"/>
              <a:t>210</a:t>
            </a:r>
            <a:r>
              <a:rPr lang="fr-FR" altLang="fr-FR" sz="1400"/>
              <a:t>Pb reaches aquatic sediments (after Oldfield and Appleby, 1984) [1]. </a:t>
            </a:r>
          </a:p>
        </p:txBody>
      </p:sp>
      <p:sp>
        <p:nvSpPr>
          <p:cNvPr id="17413" name="Rectangle 6">
            <a:extLst>
              <a:ext uri="{FF2B5EF4-FFF2-40B4-BE49-F238E27FC236}">
                <a16:creationId xmlns:a16="http://schemas.microsoft.com/office/drawing/2014/main" id="{CB3ABF6E-4490-4BE7-A5D3-D0334A323682}"/>
              </a:ext>
            </a:extLst>
          </p:cNvPr>
          <p:cNvSpPr>
            <a:spLocks noChangeArrowheads="1"/>
          </p:cNvSpPr>
          <p:nvPr/>
        </p:nvSpPr>
        <p:spPr bwMode="auto">
          <a:xfrm>
            <a:off x="4665663" y="4344988"/>
            <a:ext cx="71437" cy="576262"/>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4" name="Text Box 7">
            <a:extLst>
              <a:ext uri="{FF2B5EF4-FFF2-40B4-BE49-F238E27FC236}">
                <a16:creationId xmlns:a16="http://schemas.microsoft.com/office/drawing/2014/main" id="{F9AF3C3C-DBB0-4AA0-A127-985753D0BFCF}"/>
              </a:ext>
            </a:extLst>
          </p:cNvPr>
          <p:cNvSpPr txBox="1">
            <a:spLocks noChangeArrowheads="1"/>
          </p:cNvSpPr>
          <p:nvPr/>
        </p:nvSpPr>
        <p:spPr bwMode="auto">
          <a:xfrm>
            <a:off x="4716463" y="4437063"/>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Examinons le sédiment</a:t>
            </a:r>
          </a:p>
        </p:txBody>
      </p:sp>
      <p:sp>
        <p:nvSpPr>
          <p:cNvPr id="17415" name="Text Box 8">
            <a:extLst>
              <a:ext uri="{FF2B5EF4-FFF2-40B4-BE49-F238E27FC236}">
                <a16:creationId xmlns:a16="http://schemas.microsoft.com/office/drawing/2014/main" id="{DDC87917-AE93-4BC3-AA6C-EEEA8A1170BE}"/>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a:extLst>
              <a:ext uri="{FF2B5EF4-FFF2-40B4-BE49-F238E27FC236}">
                <a16:creationId xmlns:a16="http://schemas.microsoft.com/office/drawing/2014/main" id="{76D065BA-A7F0-447E-9BD0-7A4BC3D137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58EC95-A518-4457-B2E5-789E5A6A8B70}" type="slidenum">
              <a:rPr lang="fr-FR" altLang="fr-FR" sz="1400" smtClean="0"/>
              <a:pPr>
                <a:spcBef>
                  <a:spcPct val="0"/>
                </a:spcBef>
                <a:buFontTx/>
                <a:buNone/>
              </a:pPr>
              <a:t>13</a:t>
            </a:fld>
            <a:endParaRPr lang="fr-FR" altLang="fr-FR" sz="1400"/>
          </a:p>
        </p:txBody>
      </p:sp>
      <p:sp>
        <p:nvSpPr>
          <p:cNvPr id="18435" name="Rectangle 2">
            <a:extLst>
              <a:ext uri="{FF2B5EF4-FFF2-40B4-BE49-F238E27FC236}">
                <a16:creationId xmlns:a16="http://schemas.microsoft.com/office/drawing/2014/main" id="{A75F1F57-7A2F-4E49-B67A-6DE9E6CC2BBA}"/>
              </a:ext>
            </a:extLst>
          </p:cNvPr>
          <p:cNvSpPr>
            <a:spLocks noChangeArrowheads="1"/>
          </p:cNvSpPr>
          <p:nvPr/>
        </p:nvSpPr>
        <p:spPr bwMode="auto">
          <a:xfrm>
            <a:off x="2679700" y="5464175"/>
            <a:ext cx="439261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6" name="Text Box 5">
            <a:extLst>
              <a:ext uri="{FF2B5EF4-FFF2-40B4-BE49-F238E27FC236}">
                <a16:creationId xmlns:a16="http://schemas.microsoft.com/office/drawing/2014/main" id="{B512DD89-77B5-4241-AC6B-38F7C8AB9F04}"/>
              </a:ext>
            </a:extLst>
          </p:cNvPr>
          <p:cNvSpPr txBox="1">
            <a:spLocks noChangeArrowheads="1"/>
          </p:cNvSpPr>
          <p:nvPr/>
        </p:nvSpPr>
        <p:spPr bwMode="auto">
          <a:xfrm>
            <a:off x="519113" y="784225"/>
            <a:ext cx="6275387"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Une partie du </a:t>
            </a:r>
            <a:r>
              <a:rPr lang="fr-FR" altLang="fr-FR" sz="1800" baseline="30000"/>
              <a:t>210</a:t>
            </a:r>
            <a:r>
              <a:rPr lang="fr-FR" altLang="fr-FR" sz="1800"/>
              <a:t>Pb déjà présent dans le sédiment: </a:t>
            </a:r>
            <a:r>
              <a:rPr lang="fr-FR" altLang="fr-FR" sz="1800" baseline="30000"/>
              <a:t>210</a:t>
            </a:r>
            <a:r>
              <a:rPr lang="fr-FR" altLang="fr-FR" sz="1800"/>
              <a:t>Pb</a:t>
            </a:r>
            <a:r>
              <a:rPr lang="fr-FR" altLang="fr-FR" sz="1800" baseline="-25000"/>
              <a:t>insitu</a:t>
            </a:r>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endParaRPr lang="fr-FR" altLang="fr-FR" sz="1800" baseline="-25000"/>
          </a:p>
          <a:p>
            <a:pPr eaLnBrk="1" hangingPunct="1">
              <a:spcBef>
                <a:spcPct val="0"/>
              </a:spcBef>
              <a:buFontTx/>
              <a:buNone/>
            </a:pPr>
            <a:r>
              <a:rPr lang="fr-FR" altLang="fr-FR" sz="1800"/>
              <a:t>Une partie du </a:t>
            </a:r>
            <a:r>
              <a:rPr lang="fr-FR" altLang="fr-FR" sz="1800" baseline="30000"/>
              <a:t>210</a:t>
            </a:r>
            <a:r>
              <a:rPr lang="fr-FR" altLang="fr-FR" sz="1800"/>
              <a:t>Pb ajouté par voie atmosphérique: </a:t>
            </a:r>
            <a:r>
              <a:rPr lang="fr-FR" altLang="fr-FR" sz="1800" baseline="30000"/>
              <a:t>210</a:t>
            </a:r>
            <a:r>
              <a:rPr lang="fr-FR" altLang="fr-FR" sz="1800"/>
              <a:t>Pb</a:t>
            </a:r>
            <a:r>
              <a:rPr lang="fr-FR" altLang="fr-FR" sz="1800" baseline="-25000"/>
              <a:t>exc</a:t>
            </a:r>
          </a:p>
        </p:txBody>
      </p:sp>
      <p:pic>
        <p:nvPicPr>
          <p:cNvPr id="18437" name="Picture 6">
            <a:extLst>
              <a:ext uri="{FF2B5EF4-FFF2-40B4-BE49-F238E27FC236}">
                <a16:creationId xmlns:a16="http://schemas.microsoft.com/office/drawing/2014/main" id="{C2032E1E-7952-46CC-9CC4-100E06DC7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223963"/>
            <a:ext cx="63373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a:extLst>
              <a:ext uri="{FF2B5EF4-FFF2-40B4-BE49-F238E27FC236}">
                <a16:creationId xmlns:a16="http://schemas.microsoft.com/office/drawing/2014/main" id="{71D6A948-5644-4514-9E09-63072C0B80E7}"/>
              </a:ext>
            </a:extLst>
          </p:cNvPr>
          <p:cNvSpPr>
            <a:spLocks noChangeArrowheads="1"/>
          </p:cNvSpPr>
          <p:nvPr/>
        </p:nvSpPr>
        <p:spPr bwMode="auto">
          <a:xfrm>
            <a:off x="1692275" y="2708275"/>
            <a:ext cx="574675" cy="504825"/>
          </a:xfrm>
          <a:prstGeom prst="rect">
            <a:avLst/>
          </a:prstGeom>
          <a:noFill/>
          <a:ln w="635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9" name="Rectangle 8">
            <a:extLst>
              <a:ext uri="{FF2B5EF4-FFF2-40B4-BE49-F238E27FC236}">
                <a16:creationId xmlns:a16="http://schemas.microsoft.com/office/drawing/2014/main" id="{2CC12D3C-83C0-412B-A6AD-BA6536AF23B4}"/>
              </a:ext>
            </a:extLst>
          </p:cNvPr>
          <p:cNvSpPr>
            <a:spLocks noChangeArrowheads="1"/>
          </p:cNvSpPr>
          <p:nvPr/>
        </p:nvSpPr>
        <p:spPr bwMode="auto">
          <a:xfrm>
            <a:off x="4859338" y="2708275"/>
            <a:ext cx="574675" cy="504825"/>
          </a:xfrm>
          <a:prstGeom prst="rect">
            <a:avLst/>
          </a:prstGeom>
          <a:noFill/>
          <a:ln w="635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0" name="Line 9">
            <a:extLst>
              <a:ext uri="{FF2B5EF4-FFF2-40B4-BE49-F238E27FC236}">
                <a16:creationId xmlns:a16="http://schemas.microsoft.com/office/drawing/2014/main" id="{BC5349EA-6349-4F1E-A108-0DFE619C1D7C}"/>
              </a:ext>
            </a:extLst>
          </p:cNvPr>
          <p:cNvSpPr>
            <a:spLocks noChangeShapeType="1"/>
          </p:cNvSpPr>
          <p:nvPr/>
        </p:nvSpPr>
        <p:spPr bwMode="auto">
          <a:xfrm flipH="1" flipV="1">
            <a:off x="684213" y="1196975"/>
            <a:ext cx="935037"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0">
            <a:extLst>
              <a:ext uri="{FF2B5EF4-FFF2-40B4-BE49-F238E27FC236}">
                <a16:creationId xmlns:a16="http://schemas.microsoft.com/office/drawing/2014/main" id="{F4D698CB-CCA4-4A99-A3D4-98B0A21587EC}"/>
              </a:ext>
            </a:extLst>
          </p:cNvPr>
          <p:cNvSpPr txBox="1">
            <a:spLocks noChangeArrowheads="1"/>
          </p:cNvSpPr>
          <p:nvPr/>
        </p:nvSpPr>
        <p:spPr bwMode="auto">
          <a:xfrm>
            <a:off x="2730500" y="5554663"/>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baseline="30000"/>
              <a:t>210</a:t>
            </a:r>
            <a:r>
              <a:rPr lang="fr-FR" altLang="fr-FR" sz="2400" b="1"/>
              <a:t>Pb</a:t>
            </a:r>
            <a:r>
              <a:rPr lang="fr-FR" altLang="fr-FR" sz="2400" b="1" baseline="-25000"/>
              <a:t>exc</a:t>
            </a:r>
            <a:r>
              <a:rPr lang="fr-FR" altLang="fr-FR" sz="2400" b="1"/>
              <a:t> = </a:t>
            </a:r>
            <a:r>
              <a:rPr lang="fr-FR" altLang="fr-FR" sz="2400" b="1" baseline="30000"/>
              <a:t>210</a:t>
            </a:r>
            <a:r>
              <a:rPr lang="fr-FR" altLang="fr-FR" sz="2400" b="1"/>
              <a:t>Pb</a:t>
            </a:r>
            <a:r>
              <a:rPr lang="fr-FR" altLang="fr-FR" sz="2400" b="1" baseline="-25000"/>
              <a:t>Tot</a:t>
            </a:r>
            <a:r>
              <a:rPr lang="fr-FR" altLang="fr-FR" sz="2400" b="1"/>
              <a:t> – </a:t>
            </a:r>
            <a:r>
              <a:rPr lang="fr-FR" altLang="fr-FR" sz="2400" b="1" baseline="30000"/>
              <a:t>210</a:t>
            </a:r>
            <a:r>
              <a:rPr lang="fr-FR" altLang="fr-FR" sz="2400" b="1"/>
              <a:t>Pb</a:t>
            </a:r>
            <a:r>
              <a:rPr lang="fr-FR" altLang="fr-FR" sz="2400" b="1" baseline="-25000"/>
              <a:t>insitu</a:t>
            </a:r>
          </a:p>
        </p:txBody>
      </p:sp>
      <p:sp>
        <p:nvSpPr>
          <p:cNvPr id="18442" name="Rectangle 11">
            <a:extLst>
              <a:ext uri="{FF2B5EF4-FFF2-40B4-BE49-F238E27FC236}">
                <a16:creationId xmlns:a16="http://schemas.microsoft.com/office/drawing/2014/main" id="{59FBCF0D-F6C8-46A6-9204-2BD41634A3EC}"/>
              </a:ext>
            </a:extLst>
          </p:cNvPr>
          <p:cNvSpPr>
            <a:spLocks noChangeArrowheads="1"/>
          </p:cNvSpPr>
          <p:nvPr/>
        </p:nvSpPr>
        <p:spPr bwMode="auto">
          <a:xfrm>
            <a:off x="1671638" y="3592513"/>
            <a:ext cx="574675" cy="504825"/>
          </a:xfrm>
          <a:prstGeom prst="rect">
            <a:avLst/>
          </a:prstGeom>
          <a:noFill/>
          <a:ln w="635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3" name="Rectangle 12">
            <a:extLst>
              <a:ext uri="{FF2B5EF4-FFF2-40B4-BE49-F238E27FC236}">
                <a16:creationId xmlns:a16="http://schemas.microsoft.com/office/drawing/2014/main" id="{AAF6B3C4-AC6B-4655-954C-600C7F5D16B3}"/>
              </a:ext>
            </a:extLst>
          </p:cNvPr>
          <p:cNvSpPr>
            <a:spLocks noChangeArrowheads="1"/>
          </p:cNvSpPr>
          <p:nvPr/>
        </p:nvSpPr>
        <p:spPr bwMode="auto">
          <a:xfrm>
            <a:off x="2246313" y="4095750"/>
            <a:ext cx="574675" cy="504825"/>
          </a:xfrm>
          <a:prstGeom prst="rect">
            <a:avLst/>
          </a:prstGeom>
          <a:noFill/>
          <a:ln w="635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4" name="Rectangle 13">
            <a:extLst>
              <a:ext uri="{FF2B5EF4-FFF2-40B4-BE49-F238E27FC236}">
                <a16:creationId xmlns:a16="http://schemas.microsoft.com/office/drawing/2014/main" id="{4CB5336A-41C4-41C2-A421-031A31941552}"/>
              </a:ext>
            </a:extLst>
          </p:cNvPr>
          <p:cNvSpPr>
            <a:spLocks noChangeArrowheads="1"/>
          </p:cNvSpPr>
          <p:nvPr/>
        </p:nvSpPr>
        <p:spPr bwMode="auto">
          <a:xfrm>
            <a:off x="2751138" y="4527550"/>
            <a:ext cx="574675" cy="504825"/>
          </a:xfrm>
          <a:prstGeom prst="rect">
            <a:avLst/>
          </a:prstGeom>
          <a:noFill/>
          <a:ln w="635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5" name="Text Box 15">
            <a:extLst>
              <a:ext uri="{FF2B5EF4-FFF2-40B4-BE49-F238E27FC236}">
                <a16:creationId xmlns:a16="http://schemas.microsoft.com/office/drawing/2014/main" id="{72CF88FE-C433-404E-9D90-5ED2517FD88A}"/>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a:extLst>
              <a:ext uri="{FF2B5EF4-FFF2-40B4-BE49-F238E27FC236}">
                <a16:creationId xmlns:a16="http://schemas.microsoft.com/office/drawing/2014/main" id="{C76E766E-2DAE-4D83-9316-6994B5E57D3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B61A01-69F1-44EF-8F0B-3483FB1B0FAD}" type="slidenum">
              <a:rPr lang="fr-FR" altLang="fr-FR" sz="1400" smtClean="0"/>
              <a:pPr>
                <a:spcBef>
                  <a:spcPct val="0"/>
                </a:spcBef>
                <a:buFontTx/>
                <a:buNone/>
              </a:pPr>
              <a:t>14</a:t>
            </a:fld>
            <a:endParaRPr lang="fr-FR" altLang="fr-FR" sz="1400"/>
          </a:p>
        </p:txBody>
      </p:sp>
      <p:graphicFrame>
        <p:nvGraphicFramePr>
          <p:cNvPr id="19459" name="Object 4">
            <a:extLst>
              <a:ext uri="{FF2B5EF4-FFF2-40B4-BE49-F238E27FC236}">
                <a16:creationId xmlns:a16="http://schemas.microsoft.com/office/drawing/2014/main" id="{B32A34C7-0507-4196-A1A0-CDC3C6449703}"/>
              </a:ext>
            </a:extLst>
          </p:cNvPr>
          <p:cNvGraphicFramePr>
            <a:graphicFrameLocks noChangeAspect="1"/>
          </p:cNvGraphicFramePr>
          <p:nvPr/>
        </p:nvGraphicFramePr>
        <p:xfrm>
          <a:off x="827088" y="979488"/>
          <a:ext cx="5541962" cy="5130800"/>
        </p:xfrm>
        <a:graphic>
          <a:graphicData uri="http://schemas.openxmlformats.org/presentationml/2006/ole">
            <mc:AlternateContent xmlns:mc="http://schemas.openxmlformats.org/markup-compatibility/2006">
              <mc:Choice xmlns:v="urn:schemas-microsoft-com:vml" Requires="v">
                <p:oleObj spid="_x0000_s19463" name="SPW 9.0 Graph" r:id="rId3" imgW="5542178" imgH="5131613" progId="SigmaPlotGraphicObject.8">
                  <p:embed/>
                </p:oleObj>
              </mc:Choice>
              <mc:Fallback>
                <p:oleObj name="SPW 9.0 Graph" r:id="rId3" imgW="5542178" imgH="5131613" progId="SigmaPlotGraphicObjec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979488"/>
                        <a:ext cx="5541962"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0" name="Picture 6">
            <a:extLst>
              <a:ext uri="{FF2B5EF4-FFF2-40B4-BE49-F238E27FC236}">
                <a16:creationId xmlns:a16="http://schemas.microsoft.com/office/drawing/2014/main" id="{78DEF78D-F01D-45D9-8DDB-5C9CF9EE3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908050"/>
            <a:ext cx="12477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7">
            <a:extLst>
              <a:ext uri="{FF2B5EF4-FFF2-40B4-BE49-F238E27FC236}">
                <a16:creationId xmlns:a16="http://schemas.microsoft.com/office/drawing/2014/main" id="{99B098B1-B614-4274-AF3F-C1EAC3083B26}"/>
              </a:ext>
            </a:extLst>
          </p:cNvPr>
          <p:cNvSpPr>
            <a:spLocks noChangeShapeType="1"/>
          </p:cNvSpPr>
          <p:nvPr/>
        </p:nvSpPr>
        <p:spPr bwMode="auto">
          <a:xfrm>
            <a:off x="1403350" y="1482725"/>
            <a:ext cx="6408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Text Box 8">
            <a:extLst>
              <a:ext uri="{FF2B5EF4-FFF2-40B4-BE49-F238E27FC236}">
                <a16:creationId xmlns:a16="http://schemas.microsoft.com/office/drawing/2014/main" id="{8E810CAD-2946-4FEA-90CE-F8793749CA0B}"/>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a:extLst>
              <a:ext uri="{FF2B5EF4-FFF2-40B4-BE49-F238E27FC236}">
                <a16:creationId xmlns:a16="http://schemas.microsoft.com/office/drawing/2014/main" id="{F6A6D4DA-5EB7-4C10-ACF4-A10EF6914F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CE218D-4218-4D61-B6CA-B15968820246}" type="slidenum">
              <a:rPr lang="fr-FR" altLang="fr-FR" sz="1400" smtClean="0"/>
              <a:pPr>
                <a:spcBef>
                  <a:spcPct val="0"/>
                </a:spcBef>
                <a:buFontTx/>
                <a:buNone/>
              </a:pPr>
              <a:t>15</a:t>
            </a:fld>
            <a:endParaRPr lang="fr-FR" altLang="fr-FR" sz="1400"/>
          </a:p>
        </p:txBody>
      </p:sp>
      <p:sp>
        <p:nvSpPr>
          <p:cNvPr id="20483" name="Rectangle 2">
            <a:extLst>
              <a:ext uri="{FF2B5EF4-FFF2-40B4-BE49-F238E27FC236}">
                <a16:creationId xmlns:a16="http://schemas.microsoft.com/office/drawing/2014/main" id="{39257786-27A7-4AFB-A7A2-0F4FD2BB1BA6}"/>
              </a:ext>
            </a:extLst>
          </p:cNvPr>
          <p:cNvSpPr>
            <a:spLocks noChangeArrowheads="1"/>
          </p:cNvSpPr>
          <p:nvPr/>
        </p:nvSpPr>
        <p:spPr bwMode="auto">
          <a:xfrm>
            <a:off x="611188" y="4149725"/>
            <a:ext cx="7921625"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4" name="Rectangle 3">
            <a:extLst>
              <a:ext uri="{FF2B5EF4-FFF2-40B4-BE49-F238E27FC236}">
                <a16:creationId xmlns:a16="http://schemas.microsoft.com/office/drawing/2014/main" id="{C3264EBA-EAD8-440A-8806-16637EDCB854}"/>
              </a:ext>
            </a:extLst>
          </p:cNvPr>
          <p:cNvSpPr>
            <a:spLocks noChangeArrowheads="1"/>
          </p:cNvSpPr>
          <p:nvPr/>
        </p:nvSpPr>
        <p:spPr bwMode="auto">
          <a:xfrm>
            <a:off x="828675" y="2708275"/>
            <a:ext cx="73453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5" name="Rectangle 4">
            <a:extLst>
              <a:ext uri="{FF2B5EF4-FFF2-40B4-BE49-F238E27FC236}">
                <a16:creationId xmlns:a16="http://schemas.microsoft.com/office/drawing/2014/main" id="{4621E39C-91D9-40DD-A438-927C59ACA198}"/>
              </a:ext>
            </a:extLst>
          </p:cNvPr>
          <p:cNvSpPr>
            <a:spLocks noChangeArrowheads="1"/>
          </p:cNvSpPr>
          <p:nvPr/>
        </p:nvSpPr>
        <p:spPr bwMode="auto">
          <a:xfrm>
            <a:off x="1619250" y="765175"/>
            <a:ext cx="6264275"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6" name="Text Box 7">
            <a:extLst>
              <a:ext uri="{FF2B5EF4-FFF2-40B4-BE49-F238E27FC236}">
                <a16:creationId xmlns:a16="http://schemas.microsoft.com/office/drawing/2014/main" id="{C7355488-AC10-4E65-AD9E-D9B010E5BA02}"/>
              </a:ext>
            </a:extLst>
          </p:cNvPr>
          <p:cNvSpPr txBox="1">
            <a:spLocks noChangeArrowheads="1"/>
          </p:cNvSpPr>
          <p:nvPr/>
        </p:nvSpPr>
        <p:spPr bwMode="auto">
          <a:xfrm>
            <a:off x="1619250" y="836613"/>
            <a:ext cx="6034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b="1" baseline="30000"/>
              <a:t>210</a:t>
            </a:r>
            <a:r>
              <a:rPr lang="fr-FR" altLang="fr-FR" sz="3600" b="1"/>
              <a:t>Pb</a:t>
            </a:r>
            <a:r>
              <a:rPr lang="fr-FR" altLang="fr-FR" sz="3600" b="1" baseline="-25000"/>
              <a:t>exc</a:t>
            </a:r>
            <a:r>
              <a:rPr lang="fr-FR" altLang="fr-FR" sz="3600" b="1"/>
              <a:t>(x) = </a:t>
            </a:r>
            <a:r>
              <a:rPr lang="fr-FR" altLang="fr-FR" sz="3600" b="1" baseline="30000"/>
              <a:t>210</a:t>
            </a:r>
            <a:r>
              <a:rPr lang="fr-FR" altLang="fr-FR" sz="3600" b="1"/>
              <a:t>Pb</a:t>
            </a:r>
            <a:r>
              <a:rPr lang="fr-FR" altLang="fr-FR" sz="3600" b="1" baseline="-25000"/>
              <a:t>exc</a:t>
            </a:r>
            <a:r>
              <a:rPr lang="fr-FR" altLang="fr-FR" sz="3600" b="1"/>
              <a:t>(0) . e</a:t>
            </a:r>
            <a:r>
              <a:rPr lang="fr-FR" altLang="fr-FR" sz="3600" b="1" baseline="30000"/>
              <a:t>-</a:t>
            </a:r>
            <a:r>
              <a:rPr lang="fr-FR" altLang="fr-FR" sz="3600" b="1" baseline="30000">
                <a:latin typeface="Symbol" panose="05050102010706020507" pitchFamily="18" charset="2"/>
              </a:rPr>
              <a:t>l</a:t>
            </a:r>
            <a:r>
              <a:rPr lang="fr-FR" altLang="fr-FR" sz="3600" b="1" baseline="30000"/>
              <a:t>t</a:t>
            </a:r>
          </a:p>
        </p:txBody>
      </p:sp>
      <p:sp>
        <p:nvSpPr>
          <p:cNvPr id="20487" name="Text Box 8">
            <a:extLst>
              <a:ext uri="{FF2B5EF4-FFF2-40B4-BE49-F238E27FC236}">
                <a16:creationId xmlns:a16="http://schemas.microsoft.com/office/drawing/2014/main" id="{42667D04-05A8-49D0-89C2-8C5EED37BF4A}"/>
              </a:ext>
            </a:extLst>
          </p:cNvPr>
          <p:cNvSpPr txBox="1">
            <a:spLocks noChangeArrowheads="1"/>
          </p:cNvSpPr>
          <p:nvPr/>
        </p:nvSpPr>
        <p:spPr bwMode="auto">
          <a:xfrm>
            <a:off x="684213" y="1773238"/>
            <a:ext cx="64833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aseline="30000"/>
              <a:t>210</a:t>
            </a:r>
            <a:r>
              <a:rPr lang="fr-FR" altLang="fr-FR" sz="1800"/>
              <a:t>Pb(x): activité du </a:t>
            </a:r>
            <a:r>
              <a:rPr lang="fr-FR" altLang="fr-FR" sz="1800" baseline="30000"/>
              <a:t>210</a:t>
            </a:r>
            <a:r>
              <a:rPr lang="fr-FR" altLang="fr-FR" sz="1800"/>
              <a:t>Pb en excès à la profondeur x </a:t>
            </a:r>
          </a:p>
          <a:p>
            <a:pPr eaLnBrk="1" hangingPunct="1">
              <a:spcBef>
                <a:spcPct val="0"/>
              </a:spcBef>
              <a:buFontTx/>
              <a:buNone/>
            </a:pPr>
            <a:r>
              <a:rPr lang="fr-FR" altLang="fr-FR" sz="1800" baseline="30000"/>
              <a:t>210</a:t>
            </a:r>
            <a:r>
              <a:rPr lang="fr-FR" altLang="fr-FR" sz="1800"/>
              <a:t>Pb(0):</a:t>
            </a:r>
            <a:r>
              <a:rPr lang="fr-FR" altLang="fr-FR" sz="1800" b="1"/>
              <a:t> </a:t>
            </a:r>
            <a:r>
              <a:rPr lang="fr-FR" altLang="fr-FR" sz="1800"/>
              <a:t>activité du </a:t>
            </a:r>
            <a:r>
              <a:rPr lang="fr-FR" altLang="fr-FR" sz="1800" baseline="30000"/>
              <a:t>210</a:t>
            </a:r>
            <a:r>
              <a:rPr lang="fr-FR" altLang="fr-FR" sz="1800"/>
              <a:t>Pb en excès à la surface</a:t>
            </a:r>
          </a:p>
          <a:p>
            <a:pPr eaLnBrk="1" hangingPunct="1">
              <a:spcBef>
                <a:spcPct val="0"/>
              </a:spcBef>
              <a:buFontTx/>
              <a:buNone/>
            </a:pPr>
            <a:r>
              <a:rPr lang="fr-FR" altLang="fr-FR" sz="1800"/>
              <a:t>t: temps écoulé depuis le dépôt de la couche à la profondeur x</a:t>
            </a:r>
          </a:p>
          <a:p>
            <a:pPr eaLnBrk="1" hangingPunct="1">
              <a:spcBef>
                <a:spcPct val="0"/>
              </a:spcBef>
              <a:buFontTx/>
              <a:buNone/>
            </a:pPr>
            <a:r>
              <a:rPr lang="fr-FR" altLang="fr-FR" sz="1800"/>
              <a:t> </a:t>
            </a:r>
          </a:p>
          <a:p>
            <a:pPr eaLnBrk="1" hangingPunct="1">
              <a:spcBef>
                <a:spcPct val="0"/>
              </a:spcBef>
              <a:buFontTx/>
              <a:buNone/>
            </a:pPr>
            <a:endParaRPr lang="fr-FR" altLang="fr-FR" sz="1800"/>
          </a:p>
          <a:p>
            <a:pPr eaLnBrk="1" hangingPunct="1">
              <a:spcBef>
                <a:spcPct val="0"/>
              </a:spcBef>
              <a:buFontTx/>
              <a:buNone/>
            </a:pPr>
            <a:endParaRPr lang="fr-FR" altLang="fr-FR" sz="1800"/>
          </a:p>
          <a:p>
            <a:pPr eaLnBrk="1" hangingPunct="1">
              <a:spcBef>
                <a:spcPct val="0"/>
              </a:spcBef>
              <a:buFontTx/>
              <a:buNone/>
            </a:pPr>
            <a:endParaRPr lang="fr-FR" altLang="fr-FR" sz="1800"/>
          </a:p>
        </p:txBody>
      </p:sp>
      <p:sp>
        <p:nvSpPr>
          <p:cNvPr id="20488" name="Text Box 9">
            <a:extLst>
              <a:ext uri="{FF2B5EF4-FFF2-40B4-BE49-F238E27FC236}">
                <a16:creationId xmlns:a16="http://schemas.microsoft.com/office/drawing/2014/main" id="{A8DC0C99-4501-4094-AA2C-C63485A6B517}"/>
              </a:ext>
            </a:extLst>
          </p:cNvPr>
          <p:cNvSpPr txBox="1">
            <a:spLocks noChangeArrowheads="1"/>
          </p:cNvSpPr>
          <p:nvPr/>
        </p:nvSpPr>
        <p:spPr bwMode="auto">
          <a:xfrm>
            <a:off x="900113" y="2708275"/>
            <a:ext cx="7134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b="1"/>
              <a:t>ln[</a:t>
            </a:r>
            <a:r>
              <a:rPr lang="fr-FR" altLang="fr-FR" sz="3600" b="1" baseline="30000"/>
              <a:t>210</a:t>
            </a:r>
            <a:r>
              <a:rPr lang="fr-FR" altLang="fr-FR" sz="3600" b="1"/>
              <a:t>Pb</a:t>
            </a:r>
            <a:r>
              <a:rPr lang="fr-FR" altLang="fr-FR" sz="3600" b="1" baseline="-25000"/>
              <a:t>exc</a:t>
            </a:r>
            <a:r>
              <a:rPr lang="fr-FR" altLang="fr-FR" sz="3600" b="1"/>
              <a:t>(x)] = ln[</a:t>
            </a:r>
            <a:r>
              <a:rPr lang="fr-FR" altLang="fr-FR" sz="3600" b="1" baseline="30000"/>
              <a:t>210</a:t>
            </a:r>
            <a:r>
              <a:rPr lang="fr-FR" altLang="fr-FR" sz="3600" b="1"/>
              <a:t>Pb</a:t>
            </a:r>
            <a:r>
              <a:rPr lang="fr-FR" altLang="fr-FR" sz="3600" b="1" baseline="-25000"/>
              <a:t>exc</a:t>
            </a:r>
            <a:r>
              <a:rPr lang="fr-FR" altLang="fr-FR" sz="3600" b="1"/>
              <a:t>(0)] -</a:t>
            </a:r>
            <a:r>
              <a:rPr lang="fr-FR" altLang="fr-FR" sz="3600" b="1">
                <a:latin typeface="Symbol" panose="05050102010706020507" pitchFamily="18" charset="2"/>
              </a:rPr>
              <a:t>l</a:t>
            </a:r>
            <a:r>
              <a:rPr lang="fr-FR" altLang="fr-FR" sz="3600" b="1"/>
              <a:t>t</a:t>
            </a:r>
          </a:p>
        </p:txBody>
      </p:sp>
      <p:sp>
        <p:nvSpPr>
          <p:cNvPr id="20489" name="Text Box 10">
            <a:extLst>
              <a:ext uri="{FF2B5EF4-FFF2-40B4-BE49-F238E27FC236}">
                <a16:creationId xmlns:a16="http://schemas.microsoft.com/office/drawing/2014/main" id="{17CFC7FA-90CF-4052-B40D-BF270FF88B76}"/>
              </a:ext>
            </a:extLst>
          </p:cNvPr>
          <p:cNvSpPr txBox="1">
            <a:spLocks noChangeArrowheads="1"/>
          </p:cNvSpPr>
          <p:nvPr/>
        </p:nvSpPr>
        <p:spPr bwMode="auto">
          <a:xfrm>
            <a:off x="663575" y="3733800"/>
            <a:ext cx="437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Posons taux de sédimentation : </a:t>
            </a:r>
            <a:r>
              <a:rPr lang="fr-FR" altLang="fr-FR" sz="1800" b="1">
                <a:latin typeface="Symbol" panose="05050102010706020507" pitchFamily="18" charset="2"/>
              </a:rPr>
              <a:t>w</a:t>
            </a:r>
            <a:r>
              <a:rPr lang="fr-FR" altLang="fr-FR" sz="1800" b="1"/>
              <a:t> = x/t</a:t>
            </a:r>
          </a:p>
        </p:txBody>
      </p:sp>
      <p:sp>
        <p:nvSpPr>
          <p:cNvPr id="20490" name="Text Box 11">
            <a:extLst>
              <a:ext uri="{FF2B5EF4-FFF2-40B4-BE49-F238E27FC236}">
                <a16:creationId xmlns:a16="http://schemas.microsoft.com/office/drawing/2014/main" id="{B5CAD3DE-5844-474F-B57E-600BF5E66837}"/>
              </a:ext>
            </a:extLst>
          </p:cNvPr>
          <p:cNvSpPr txBox="1">
            <a:spLocks noChangeArrowheads="1"/>
          </p:cNvSpPr>
          <p:nvPr/>
        </p:nvSpPr>
        <p:spPr bwMode="auto">
          <a:xfrm>
            <a:off x="684213" y="4221163"/>
            <a:ext cx="777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b="1"/>
              <a:t>ln[</a:t>
            </a:r>
            <a:r>
              <a:rPr lang="fr-FR" altLang="fr-FR" sz="3600" b="1" baseline="30000"/>
              <a:t>210</a:t>
            </a:r>
            <a:r>
              <a:rPr lang="fr-FR" altLang="fr-FR" sz="3600" b="1"/>
              <a:t>Pb</a:t>
            </a:r>
            <a:r>
              <a:rPr lang="fr-FR" altLang="fr-FR" sz="3600" b="1" baseline="-25000"/>
              <a:t>exc</a:t>
            </a:r>
            <a:r>
              <a:rPr lang="fr-FR" altLang="fr-FR" sz="3600" b="1"/>
              <a:t>(x)] = ln[</a:t>
            </a:r>
            <a:r>
              <a:rPr lang="fr-FR" altLang="fr-FR" sz="3600" b="1" baseline="30000"/>
              <a:t>210</a:t>
            </a:r>
            <a:r>
              <a:rPr lang="fr-FR" altLang="fr-FR" sz="3600" b="1"/>
              <a:t>Pb</a:t>
            </a:r>
            <a:r>
              <a:rPr lang="fr-FR" altLang="fr-FR" sz="3600" b="1" baseline="-25000"/>
              <a:t>exc</a:t>
            </a:r>
            <a:r>
              <a:rPr lang="fr-FR" altLang="fr-FR" sz="3600" b="1"/>
              <a:t>(0)] –</a:t>
            </a:r>
            <a:r>
              <a:rPr lang="fr-FR" altLang="fr-FR" sz="3600" b="1">
                <a:latin typeface="Symbol" panose="05050102010706020507" pitchFamily="18" charset="2"/>
              </a:rPr>
              <a:t>l</a:t>
            </a:r>
            <a:r>
              <a:rPr lang="fr-FR" altLang="fr-FR" sz="3600" b="1"/>
              <a:t>x/</a:t>
            </a:r>
            <a:r>
              <a:rPr lang="fr-FR" altLang="fr-FR" sz="3600" b="1">
                <a:latin typeface="Symbol" panose="05050102010706020507" pitchFamily="18" charset="2"/>
              </a:rPr>
              <a:t>w</a:t>
            </a:r>
          </a:p>
        </p:txBody>
      </p:sp>
      <p:sp>
        <p:nvSpPr>
          <p:cNvPr id="20491" name="Text Box 12">
            <a:extLst>
              <a:ext uri="{FF2B5EF4-FFF2-40B4-BE49-F238E27FC236}">
                <a16:creationId xmlns:a16="http://schemas.microsoft.com/office/drawing/2014/main" id="{ABA0047D-3819-4FBE-844C-B958AF79B69E}"/>
              </a:ext>
            </a:extLst>
          </p:cNvPr>
          <p:cNvSpPr txBox="1">
            <a:spLocks noChangeArrowheads="1"/>
          </p:cNvSpPr>
          <p:nvPr/>
        </p:nvSpPr>
        <p:spPr bwMode="auto">
          <a:xfrm>
            <a:off x="4067175" y="5227638"/>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t>Y = b + a X</a:t>
            </a:r>
          </a:p>
        </p:txBody>
      </p:sp>
      <p:sp>
        <p:nvSpPr>
          <p:cNvPr id="20492" name="Text Box 13">
            <a:extLst>
              <a:ext uri="{FF2B5EF4-FFF2-40B4-BE49-F238E27FC236}">
                <a16:creationId xmlns:a16="http://schemas.microsoft.com/office/drawing/2014/main" id="{2D2FAA4A-D9EF-48CB-BD7D-6771038DEB77}"/>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a:extLst>
              <a:ext uri="{FF2B5EF4-FFF2-40B4-BE49-F238E27FC236}">
                <a16:creationId xmlns:a16="http://schemas.microsoft.com/office/drawing/2014/main" id="{297F0BCF-38F7-48DF-840C-7069D3F9D7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D0CC26-EDA5-4661-8B79-165503399249}" type="slidenum">
              <a:rPr lang="fr-FR" altLang="fr-FR" sz="1400" smtClean="0"/>
              <a:pPr>
                <a:spcBef>
                  <a:spcPct val="0"/>
                </a:spcBef>
                <a:buFontTx/>
                <a:buNone/>
              </a:pPr>
              <a:t>16</a:t>
            </a:fld>
            <a:endParaRPr lang="fr-FR" altLang="fr-FR" sz="1400"/>
          </a:p>
        </p:txBody>
      </p:sp>
      <p:graphicFrame>
        <p:nvGraphicFramePr>
          <p:cNvPr id="21507" name="Object 2">
            <a:extLst>
              <a:ext uri="{FF2B5EF4-FFF2-40B4-BE49-F238E27FC236}">
                <a16:creationId xmlns:a16="http://schemas.microsoft.com/office/drawing/2014/main" id="{1D28C099-BF4F-4390-AB22-0E2DC4043368}"/>
              </a:ext>
            </a:extLst>
          </p:cNvPr>
          <p:cNvGraphicFramePr>
            <a:graphicFrameLocks noChangeAspect="1"/>
          </p:cNvGraphicFramePr>
          <p:nvPr/>
        </p:nvGraphicFramePr>
        <p:xfrm>
          <a:off x="4500563" y="1268413"/>
          <a:ext cx="2867025" cy="4427537"/>
        </p:xfrm>
        <a:graphic>
          <a:graphicData uri="http://schemas.openxmlformats.org/presentationml/2006/ole">
            <mc:AlternateContent xmlns:mc="http://schemas.openxmlformats.org/markup-compatibility/2006">
              <mc:Choice xmlns:v="urn:schemas-microsoft-com:vml" Requires="v">
                <p:oleObj spid="_x0000_s21515" name="SPW 8.0 Graph" r:id="rId3" imgW="2866644" imgH="4427525" progId="SigmaPlotGraphicObject.7">
                  <p:embed/>
                </p:oleObj>
              </mc:Choice>
              <mc:Fallback>
                <p:oleObj name="SPW 8.0 Graph" r:id="rId3" imgW="2866644" imgH="4427525" progId="SigmaPlotGraphicObjec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68413"/>
                        <a:ext cx="286702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3">
            <a:extLst>
              <a:ext uri="{FF2B5EF4-FFF2-40B4-BE49-F238E27FC236}">
                <a16:creationId xmlns:a16="http://schemas.microsoft.com/office/drawing/2014/main" id="{C46845B5-7A80-4548-8055-2DE9AA3F885D}"/>
              </a:ext>
            </a:extLst>
          </p:cNvPr>
          <p:cNvGraphicFramePr>
            <a:graphicFrameLocks noChangeAspect="1"/>
          </p:cNvGraphicFramePr>
          <p:nvPr/>
        </p:nvGraphicFramePr>
        <p:xfrm>
          <a:off x="827088" y="1268413"/>
          <a:ext cx="2867025" cy="4427537"/>
        </p:xfrm>
        <a:graphic>
          <a:graphicData uri="http://schemas.openxmlformats.org/presentationml/2006/ole">
            <mc:AlternateContent xmlns:mc="http://schemas.openxmlformats.org/markup-compatibility/2006">
              <mc:Choice xmlns:v="urn:schemas-microsoft-com:vml" Requires="v">
                <p:oleObj spid="_x0000_s21516" name="SPW 8.0 Graph" r:id="rId5" imgW="2866644" imgH="4427525" progId="SigmaPlotGraphicObject.7">
                  <p:embed/>
                </p:oleObj>
              </mc:Choice>
              <mc:Fallback>
                <p:oleObj name="SPW 8.0 Graph" r:id="rId5" imgW="2866644" imgH="4427525" progId="SigmaPlotGraphicObject.7">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268413"/>
                        <a:ext cx="286702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Line 4">
            <a:extLst>
              <a:ext uri="{FF2B5EF4-FFF2-40B4-BE49-F238E27FC236}">
                <a16:creationId xmlns:a16="http://schemas.microsoft.com/office/drawing/2014/main" id="{59A31C8A-12AD-460A-BFA2-B70C81D318F0}"/>
              </a:ext>
            </a:extLst>
          </p:cNvPr>
          <p:cNvSpPr>
            <a:spLocks noChangeShapeType="1"/>
          </p:cNvSpPr>
          <p:nvPr/>
        </p:nvSpPr>
        <p:spPr bwMode="auto">
          <a:xfrm flipH="1">
            <a:off x="3346450" y="177323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5">
            <a:extLst>
              <a:ext uri="{FF2B5EF4-FFF2-40B4-BE49-F238E27FC236}">
                <a16:creationId xmlns:a16="http://schemas.microsoft.com/office/drawing/2014/main" id="{B4337672-CAEA-4A59-80AA-FD126AA4F8E9}"/>
              </a:ext>
            </a:extLst>
          </p:cNvPr>
          <p:cNvSpPr>
            <a:spLocks noChangeShapeType="1"/>
          </p:cNvSpPr>
          <p:nvPr/>
        </p:nvSpPr>
        <p:spPr bwMode="auto">
          <a:xfrm>
            <a:off x="3346450" y="2924175"/>
            <a:ext cx="1584325" cy="2017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6">
            <a:extLst>
              <a:ext uri="{FF2B5EF4-FFF2-40B4-BE49-F238E27FC236}">
                <a16:creationId xmlns:a16="http://schemas.microsoft.com/office/drawing/2014/main" id="{FEF4BAAD-778A-4480-BE61-A0C7B0DA39E2}"/>
              </a:ext>
            </a:extLst>
          </p:cNvPr>
          <p:cNvSpPr>
            <a:spLocks noChangeShapeType="1"/>
          </p:cNvSpPr>
          <p:nvPr/>
        </p:nvSpPr>
        <p:spPr bwMode="auto">
          <a:xfrm flipH="1">
            <a:off x="5146675" y="1773238"/>
            <a:ext cx="1655763" cy="3240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Text Box 9">
            <a:extLst>
              <a:ext uri="{FF2B5EF4-FFF2-40B4-BE49-F238E27FC236}">
                <a16:creationId xmlns:a16="http://schemas.microsoft.com/office/drawing/2014/main" id="{4BBAF53C-B89A-4A8C-9BD9-797E908E475E}"/>
              </a:ext>
            </a:extLst>
          </p:cNvPr>
          <p:cNvSpPr txBox="1">
            <a:spLocks noChangeArrowheads="1"/>
          </p:cNvSpPr>
          <p:nvPr/>
        </p:nvSpPr>
        <p:spPr bwMode="auto">
          <a:xfrm>
            <a:off x="7164388" y="3357563"/>
            <a:ext cx="1643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latin typeface="Symbol" panose="05050102010706020507" pitchFamily="18" charset="2"/>
              </a:rPr>
              <a:t>w</a:t>
            </a:r>
            <a:r>
              <a:rPr lang="fr-FR" altLang="fr-FR" sz="1800" b="1"/>
              <a:t> = 0,2 cm/an</a:t>
            </a:r>
          </a:p>
        </p:txBody>
      </p:sp>
      <p:sp>
        <p:nvSpPr>
          <p:cNvPr id="21513" name="Line 10">
            <a:extLst>
              <a:ext uri="{FF2B5EF4-FFF2-40B4-BE49-F238E27FC236}">
                <a16:creationId xmlns:a16="http://schemas.microsoft.com/office/drawing/2014/main" id="{FA42CE8C-D39C-45ED-9C72-2713EEF7A779}"/>
              </a:ext>
            </a:extLst>
          </p:cNvPr>
          <p:cNvSpPr>
            <a:spLocks noChangeShapeType="1"/>
          </p:cNvSpPr>
          <p:nvPr/>
        </p:nvSpPr>
        <p:spPr bwMode="auto">
          <a:xfrm>
            <a:off x="6443663" y="2492375"/>
            <a:ext cx="1008062"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1">
            <a:extLst>
              <a:ext uri="{FF2B5EF4-FFF2-40B4-BE49-F238E27FC236}">
                <a16:creationId xmlns:a16="http://schemas.microsoft.com/office/drawing/2014/main" id="{59E874A3-73CC-43C8-B6D0-716CC72D407A}"/>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a:extLst>
              <a:ext uri="{FF2B5EF4-FFF2-40B4-BE49-F238E27FC236}">
                <a16:creationId xmlns:a16="http://schemas.microsoft.com/office/drawing/2014/main" id="{FD352295-0EED-4D87-AF3C-A51669CE472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CBF4A3-2D16-4035-8CEA-5F1E13196B9D}" type="slidenum">
              <a:rPr lang="fr-FR" altLang="fr-FR" sz="1400" smtClean="0"/>
              <a:pPr>
                <a:spcBef>
                  <a:spcPct val="0"/>
                </a:spcBef>
                <a:buFontTx/>
                <a:buNone/>
              </a:pPr>
              <a:t>17</a:t>
            </a:fld>
            <a:endParaRPr lang="fr-FR" altLang="fr-FR" sz="1400"/>
          </a:p>
        </p:txBody>
      </p:sp>
      <p:sp>
        <p:nvSpPr>
          <p:cNvPr id="22531" name="Rectangle 2">
            <a:extLst>
              <a:ext uri="{FF2B5EF4-FFF2-40B4-BE49-F238E27FC236}">
                <a16:creationId xmlns:a16="http://schemas.microsoft.com/office/drawing/2014/main" id="{EC84A7A5-BE72-4FC2-8A5F-9E1A05EADCBE}"/>
              </a:ext>
            </a:extLst>
          </p:cNvPr>
          <p:cNvSpPr>
            <a:spLocks noChangeArrowheads="1"/>
          </p:cNvSpPr>
          <p:nvPr/>
        </p:nvSpPr>
        <p:spPr bwMode="auto">
          <a:xfrm>
            <a:off x="5940425" y="4005263"/>
            <a:ext cx="2952750"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3">
            <a:extLst>
              <a:ext uri="{FF2B5EF4-FFF2-40B4-BE49-F238E27FC236}">
                <a16:creationId xmlns:a16="http://schemas.microsoft.com/office/drawing/2014/main" id="{E34E53CF-5F44-4CDB-A0C4-44D9E174A960}"/>
              </a:ext>
            </a:extLst>
          </p:cNvPr>
          <p:cNvSpPr>
            <a:spLocks noChangeArrowheads="1"/>
          </p:cNvSpPr>
          <p:nvPr/>
        </p:nvSpPr>
        <p:spPr bwMode="auto">
          <a:xfrm>
            <a:off x="6227763" y="2420938"/>
            <a:ext cx="25923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fr-FR" sz="1800" b="1"/>
              <a:t>ln[</a:t>
            </a:r>
            <a:r>
              <a:rPr lang="pt-BR" altLang="fr-FR" sz="1800" b="1" baseline="30000"/>
              <a:t>210</a:t>
            </a:r>
            <a:r>
              <a:rPr lang="pt-BR" altLang="fr-FR" sz="1800" b="1"/>
              <a:t>Pb</a:t>
            </a:r>
            <a:r>
              <a:rPr lang="pt-BR" altLang="fr-FR" sz="1800" b="1" baseline="-25000"/>
              <a:t>exc</a:t>
            </a:r>
            <a:r>
              <a:rPr lang="pt-BR" altLang="fr-FR" sz="1800" b="1"/>
              <a:t>(0)] = 2,7068</a:t>
            </a:r>
          </a:p>
          <a:p>
            <a:pPr eaLnBrk="1" hangingPunct="1">
              <a:spcBef>
                <a:spcPct val="0"/>
              </a:spcBef>
              <a:buFontTx/>
              <a:buNone/>
            </a:pPr>
            <a:r>
              <a:rPr lang="pt-BR" altLang="fr-FR" sz="1800" b="1"/>
              <a:t>Pente = -0,1544</a:t>
            </a:r>
          </a:p>
          <a:p>
            <a:pPr eaLnBrk="1" hangingPunct="1">
              <a:spcBef>
                <a:spcPct val="0"/>
              </a:spcBef>
              <a:buFontTx/>
              <a:buNone/>
            </a:pPr>
            <a:r>
              <a:rPr lang="pt-BR" altLang="fr-FR" sz="1800" b="1"/>
              <a:t>r ²=0,999</a:t>
            </a:r>
            <a:endParaRPr lang="fr-FR" altLang="fr-FR" sz="1800" b="1"/>
          </a:p>
        </p:txBody>
      </p:sp>
      <p:graphicFrame>
        <p:nvGraphicFramePr>
          <p:cNvPr id="22533" name="Object 4">
            <a:extLst>
              <a:ext uri="{FF2B5EF4-FFF2-40B4-BE49-F238E27FC236}">
                <a16:creationId xmlns:a16="http://schemas.microsoft.com/office/drawing/2014/main" id="{C4E793EA-C605-42E3-99EE-7B8E30CAB759}"/>
              </a:ext>
            </a:extLst>
          </p:cNvPr>
          <p:cNvGraphicFramePr>
            <a:graphicFrameLocks noChangeAspect="1"/>
          </p:cNvGraphicFramePr>
          <p:nvPr/>
        </p:nvGraphicFramePr>
        <p:xfrm>
          <a:off x="323850" y="692150"/>
          <a:ext cx="5591175" cy="4329113"/>
        </p:xfrm>
        <a:graphic>
          <a:graphicData uri="http://schemas.openxmlformats.org/presentationml/2006/ole">
            <mc:AlternateContent xmlns:mc="http://schemas.openxmlformats.org/markup-compatibility/2006">
              <mc:Choice xmlns:v="urn:schemas-microsoft-com:vml" Requires="v">
                <p:oleObj spid="_x0000_s22537" name="SPW 8.0 Graph" r:id="rId3" imgW="5591556" imgH="4328770" progId="SigmaPlotGraphicObject.7">
                  <p:embed/>
                </p:oleObj>
              </mc:Choice>
              <mc:Fallback>
                <p:oleObj name="SPW 8.0 Graph" r:id="rId3" imgW="5591556" imgH="4328770" progId="SigmaPlotGraphicObjec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92150"/>
                        <a:ext cx="5591175"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Line 5">
            <a:extLst>
              <a:ext uri="{FF2B5EF4-FFF2-40B4-BE49-F238E27FC236}">
                <a16:creationId xmlns:a16="http://schemas.microsoft.com/office/drawing/2014/main" id="{2EC8AF3E-D42B-4CA3-8874-32D784811608}"/>
              </a:ext>
            </a:extLst>
          </p:cNvPr>
          <p:cNvSpPr>
            <a:spLocks noChangeShapeType="1"/>
          </p:cNvSpPr>
          <p:nvPr/>
        </p:nvSpPr>
        <p:spPr bwMode="auto">
          <a:xfrm>
            <a:off x="7524750" y="328453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Rectangle 6">
            <a:extLst>
              <a:ext uri="{FF2B5EF4-FFF2-40B4-BE49-F238E27FC236}">
                <a16:creationId xmlns:a16="http://schemas.microsoft.com/office/drawing/2014/main" id="{09CB4C65-5E89-4B79-ADE3-56AE4470C3C0}"/>
              </a:ext>
            </a:extLst>
          </p:cNvPr>
          <p:cNvSpPr>
            <a:spLocks noChangeArrowheads="1"/>
          </p:cNvSpPr>
          <p:nvPr/>
        </p:nvSpPr>
        <p:spPr bwMode="auto">
          <a:xfrm>
            <a:off x="6011863" y="4076700"/>
            <a:ext cx="291623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fr-FR" sz="1800" b="1" baseline="30000"/>
              <a:t>210</a:t>
            </a:r>
            <a:r>
              <a:rPr lang="pt-BR" altLang="fr-FR" sz="1800" b="1"/>
              <a:t>Pb</a:t>
            </a:r>
            <a:r>
              <a:rPr lang="pt-BR" altLang="fr-FR" sz="1800" b="1" baseline="-25000"/>
              <a:t>exc</a:t>
            </a:r>
            <a:r>
              <a:rPr lang="pt-BR" altLang="fr-FR" sz="1800" b="1"/>
              <a:t>(0)= 15,03 dpm/g</a:t>
            </a:r>
          </a:p>
          <a:p>
            <a:pPr eaLnBrk="1" hangingPunct="1">
              <a:spcBef>
                <a:spcPct val="0"/>
              </a:spcBef>
              <a:buFontTx/>
              <a:buNone/>
            </a:pPr>
            <a:r>
              <a:rPr lang="pt-BR" altLang="fr-FR" sz="1800" b="1">
                <a:latin typeface="Symbol" panose="05050102010706020507" pitchFamily="18" charset="2"/>
              </a:rPr>
              <a:t>w</a:t>
            </a:r>
            <a:r>
              <a:rPr lang="pt-BR" altLang="fr-FR" sz="1800" b="1"/>
              <a:t> = -</a:t>
            </a:r>
            <a:r>
              <a:rPr lang="pt-BR" altLang="fr-FR" sz="1800" b="1">
                <a:latin typeface="Symbol" panose="05050102010706020507" pitchFamily="18" charset="2"/>
              </a:rPr>
              <a:t>l</a:t>
            </a:r>
            <a:r>
              <a:rPr lang="pt-BR" altLang="fr-FR" sz="1800" b="1"/>
              <a:t>/pente = </a:t>
            </a:r>
          </a:p>
          <a:p>
            <a:pPr eaLnBrk="1" hangingPunct="1">
              <a:spcBef>
                <a:spcPct val="0"/>
              </a:spcBef>
              <a:buFontTx/>
              <a:buNone/>
            </a:pPr>
            <a:r>
              <a:rPr lang="pt-BR" altLang="fr-FR" sz="1800" b="1"/>
              <a:t>-0,031/-0,1544= 0,2 cm/an</a:t>
            </a:r>
          </a:p>
          <a:p>
            <a:pPr eaLnBrk="1" hangingPunct="1">
              <a:spcBef>
                <a:spcPct val="0"/>
              </a:spcBef>
              <a:buFontTx/>
              <a:buNone/>
            </a:pPr>
            <a:endParaRPr lang="pt-BR" altLang="fr-FR" sz="1800" b="1"/>
          </a:p>
          <a:p>
            <a:pPr eaLnBrk="1" hangingPunct="1">
              <a:spcBef>
                <a:spcPct val="0"/>
              </a:spcBef>
              <a:buFontTx/>
              <a:buNone/>
            </a:pPr>
            <a:endParaRPr lang="fr-FR" altLang="fr-FR" sz="1800" b="1"/>
          </a:p>
        </p:txBody>
      </p:sp>
      <p:sp>
        <p:nvSpPr>
          <p:cNvPr id="22536" name="Text Box 9">
            <a:extLst>
              <a:ext uri="{FF2B5EF4-FFF2-40B4-BE49-F238E27FC236}">
                <a16:creationId xmlns:a16="http://schemas.microsoft.com/office/drawing/2014/main" id="{B9E41BB5-F35F-4252-8F1D-591AA39963F7}"/>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a:extLst>
              <a:ext uri="{FF2B5EF4-FFF2-40B4-BE49-F238E27FC236}">
                <a16:creationId xmlns:a16="http://schemas.microsoft.com/office/drawing/2014/main" id="{EB47A097-6384-48F9-BD66-1A8FE75EC3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80DD68-C499-4D8E-85E2-BE91D18182E8}" type="slidenum">
              <a:rPr lang="fr-FR" altLang="fr-FR" sz="1400" smtClean="0"/>
              <a:pPr>
                <a:spcBef>
                  <a:spcPct val="0"/>
                </a:spcBef>
                <a:buFontTx/>
                <a:buNone/>
              </a:pPr>
              <a:t>18</a:t>
            </a:fld>
            <a:endParaRPr lang="fr-FR" altLang="fr-FR" sz="1400"/>
          </a:p>
        </p:txBody>
      </p:sp>
      <p:graphicFrame>
        <p:nvGraphicFramePr>
          <p:cNvPr id="23555" name="Object 2">
            <a:extLst>
              <a:ext uri="{FF2B5EF4-FFF2-40B4-BE49-F238E27FC236}">
                <a16:creationId xmlns:a16="http://schemas.microsoft.com/office/drawing/2014/main" id="{4B5B5726-8344-4FD4-82FD-72DAEEE40676}"/>
              </a:ext>
            </a:extLst>
          </p:cNvPr>
          <p:cNvGraphicFramePr>
            <a:graphicFrameLocks noChangeAspect="1"/>
          </p:cNvGraphicFramePr>
          <p:nvPr/>
        </p:nvGraphicFramePr>
        <p:xfrm>
          <a:off x="1908175" y="909638"/>
          <a:ext cx="5070475" cy="4427537"/>
        </p:xfrm>
        <a:graphic>
          <a:graphicData uri="http://schemas.openxmlformats.org/presentationml/2006/ole">
            <mc:AlternateContent xmlns:mc="http://schemas.openxmlformats.org/markup-compatibility/2006">
              <mc:Choice xmlns:v="urn:schemas-microsoft-com:vml" Requires="v">
                <p:oleObj spid="_x0000_s23564" name="SPW 8.0 Graph" r:id="rId3" imgW="5071262" imgH="4427525" progId="SigmaPlotGraphicObject.7">
                  <p:embed/>
                </p:oleObj>
              </mc:Choice>
              <mc:Fallback>
                <p:oleObj name="SPW 8.0 Graph" r:id="rId3" imgW="5071262" imgH="4427525" progId="SigmaPlotGraphicObjec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909638"/>
                        <a:ext cx="507047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Line 5">
            <a:extLst>
              <a:ext uri="{FF2B5EF4-FFF2-40B4-BE49-F238E27FC236}">
                <a16:creationId xmlns:a16="http://schemas.microsoft.com/office/drawing/2014/main" id="{174B5298-591B-40B0-9367-C92C68A08B52}"/>
              </a:ext>
            </a:extLst>
          </p:cNvPr>
          <p:cNvSpPr>
            <a:spLocks noChangeShapeType="1"/>
          </p:cNvSpPr>
          <p:nvPr/>
        </p:nvSpPr>
        <p:spPr bwMode="auto">
          <a:xfrm flipH="1">
            <a:off x="4716463" y="1412875"/>
            <a:ext cx="14398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6">
            <a:extLst>
              <a:ext uri="{FF2B5EF4-FFF2-40B4-BE49-F238E27FC236}">
                <a16:creationId xmlns:a16="http://schemas.microsoft.com/office/drawing/2014/main" id="{98E2559B-0A3F-4E60-B559-1FBB9AABE33F}"/>
              </a:ext>
            </a:extLst>
          </p:cNvPr>
          <p:cNvSpPr>
            <a:spLocks noChangeShapeType="1"/>
          </p:cNvSpPr>
          <p:nvPr/>
        </p:nvSpPr>
        <p:spPr bwMode="auto">
          <a:xfrm flipH="1">
            <a:off x="4211638" y="2133600"/>
            <a:ext cx="504825"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7">
            <a:extLst>
              <a:ext uri="{FF2B5EF4-FFF2-40B4-BE49-F238E27FC236}">
                <a16:creationId xmlns:a16="http://schemas.microsoft.com/office/drawing/2014/main" id="{AD83BCCD-7917-4EF8-99AF-4AA477DBE8E5}"/>
              </a:ext>
            </a:extLst>
          </p:cNvPr>
          <p:cNvSpPr>
            <a:spLocks noChangeShapeType="1"/>
          </p:cNvSpPr>
          <p:nvPr/>
        </p:nvSpPr>
        <p:spPr bwMode="auto">
          <a:xfrm flipH="1">
            <a:off x="2987675" y="3213100"/>
            <a:ext cx="1223963"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Text Box 8">
            <a:extLst>
              <a:ext uri="{FF2B5EF4-FFF2-40B4-BE49-F238E27FC236}">
                <a16:creationId xmlns:a16="http://schemas.microsoft.com/office/drawing/2014/main" id="{ADD994E3-14B0-48CD-AB01-4D0B302364B8}"/>
              </a:ext>
            </a:extLst>
          </p:cNvPr>
          <p:cNvSpPr txBox="1">
            <a:spLocks noChangeArrowheads="1"/>
          </p:cNvSpPr>
          <p:nvPr/>
        </p:nvSpPr>
        <p:spPr bwMode="auto">
          <a:xfrm>
            <a:off x="5435600" y="17018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Faible taux de sed</a:t>
            </a:r>
          </a:p>
        </p:txBody>
      </p:sp>
      <p:sp>
        <p:nvSpPr>
          <p:cNvPr id="23560" name="Text Box 9">
            <a:extLst>
              <a:ext uri="{FF2B5EF4-FFF2-40B4-BE49-F238E27FC236}">
                <a16:creationId xmlns:a16="http://schemas.microsoft.com/office/drawing/2014/main" id="{1BFA615A-CAF1-465A-98F4-8F11A83AC491}"/>
              </a:ext>
            </a:extLst>
          </p:cNvPr>
          <p:cNvSpPr txBox="1">
            <a:spLocks noChangeArrowheads="1"/>
          </p:cNvSpPr>
          <p:nvPr/>
        </p:nvSpPr>
        <p:spPr bwMode="auto">
          <a:xfrm>
            <a:off x="3563938" y="3789363"/>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Faible taux de sed</a:t>
            </a:r>
          </a:p>
        </p:txBody>
      </p:sp>
      <p:sp>
        <p:nvSpPr>
          <p:cNvPr id="23561" name="Text Box 10">
            <a:extLst>
              <a:ext uri="{FF2B5EF4-FFF2-40B4-BE49-F238E27FC236}">
                <a16:creationId xmlns:a16="http://schemas.microsoft.com/office/drawing/2014/main" id="{0989293E-85A4-44AA-B694-A094C92D3A0F}"/>
              </a:ext>
            </a:extLst>
          </p:cNvPr>
          <p:cNvSpPr txBox="1">
            <a:spLocks noChangeArrowheads="1"/>
          </p:cNvSpPr>
          <p:nvPr/>
        </p:nvSpPr>
        <p:spPr bwMode="auto">
          <a:xfrm>
            <a:off x="4500563" y="2420938"/>
            <a:ext cx="194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Fort taux de sed</a:t>
            </a:r>
          </a:p>
        </p:txBody>
      </p:sp>
      <p:sp>
        <p:nvSpPr>
          <p:cNvPr id="23562" name="Text Box 11">
            <a:extLst>
              <a:ext uri="{FF2B5EF4-FFF2-40B4-BE49-F238E27FC236}">
                <a16:creationId xmlns:a16="http://schemas.microsoft.com/office/drawing/2014/main" id="{F797C114-9B32-4348-A98E-F6D8825FCB21}"/>
              </a:ext>
            </a:extLst>
          </p:cNvPr>
          <p:cNvSpPr txBox="1">
            <a:spLocks noChangeArrowheads="1"/>
          </p:cNvSpPr>
          <p:nvPr/>
        </p:nvSpPr>
        <p:spPr bwMode="auto">
          <a:xfrm>
            <a:off x="1908175" y="5516563"/>
            <a:ext cx="607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Variation du taux de sédimentation au cours du temps</a:t>
            </a:r>
          </a:p>
        </p:txBody>
      </p:sp>
      <p:sp>
        <p:nvSpPr>
          <p:cNvPr id="23563" name="Text Box 12">
            <a:extLst>
              <a:ext uri="{FF2B5EF4-FFF2-40B4-BE49-F238E27FC236}">
                <a16:creationId xmlns:a16="http://schemas.microsoft.com/office/drawing/2014/main" id="{82ECF7BA-A063-4121-84F8-E1C874055435}"/>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a:extLst>
              <a:ext uri="{FF2B5EF4-FFF2-40B4-BE49-F238E27FC236}">
                <a16:creationId xmlns:a16="http://schemas.microsoft.com/office/drawing/2014/main" id="{1B692361-2B94-47C7-9D39-5239D667976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4D91DA-B5D1-4818-A6D7-3CC08C1C02C7}" type="slidenum">
              <a:rPr lang="fr-FR" altLang="fr-FR" sz="1400" smtClean="0"/>
              <a:pPr>
                <a:spcBef>
                  <a:spcPct val="0"/>
                </a:spcBef>
                <a:buFontTx/>
                <a:buNone/>
              </a:pPr>
              <a:t>19</a:t>
            </a:fld>
            <a:endParaRPr lang="fr-FR" altLang="fr-FR" sz="1400"/>
          </a:p>
        </p:txBody>
      </p:sp>
      <p:graphicFrame>
        <p:nvGraphicFramePr>
          <p:cNvPr id="24579" name="Object 4">
            <a:extLst>
              <a:ext uri="{FF2B5EF4-FFF2-40B4-BE49-F238E27FC236}">
                <a16:creationId xmlns:a16="http://schemas.microsoft.com/office/drawing/2014/main" id="{C9EAD1C1-B48B-4B28-82F4-BD4962567C03}"/>
              </a:ext>
            </a:extLst>
          </p:cNvPr>
          <p:cNvGraphicFramePr>
            <a:graphicFrameLocks noChangeAspect="1"/>
          </p:cNvGraphicFramePr>
          <p:nvPr/>
        </p:nvGraphicFramePr>
        <p:xfrm>
          <a:off x="1908175" y="1412875"/>
          <a:ext cx="5070475" cy="4427538"/>
        </p:xfrm>
        <a:graphic>
          <a:graphicData uri="http://schemas.openxmlformats.org/presentationml/2006/ole">
            <mc:AlternateContent xmlns:mc="http://schemas.openxmlformats.org/markup-compatibility/2006">
              <mc:Choice xmlns:v="urn:schemas-microsoft-com:vml" Requires="v">
                <p:oleObj spid="_x0000_s24587" name="SPW 8.0 Graph" r:id="rId3" imgW="5071262" imgH="4427525" progId="SigmaPlotGraphicObject.7">
                  <p:embed/>
                </p:oleObj>
              </mc:Choice>
              <mc:Fallback>
                <p:oleObj name="SPW 8.0 Graph" r:id="rId3" imgW="5071262" imgH="4427525" progId="SigmaPlotGraphicObjec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12875"/>
                        <a:ext cx="5070475"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Line 5">
            <a:extLst>
              <a:ext uri="{FF2B5EF4-FFF2-40B4-BE49-F238E27FC236}">
                <a16:creationId xmlns:a16="http://schemas.microsoft.com/office/drawing/2014/main" id="{1270B49C-A2D4-4D69-A07A-8DC85801C698}"/>
              </a:ext>
            </a:extLst>
          </p:cNvPr>
          <p:cNvSpPr>
            <a:spLocks noChangeShapeType="1"/>
          </p:cNvSpPr>
          <p:nvPr/>
        </p:nvSpPr>
        <p:spPr bwMode="auto">
          <a:xfrm>
            <a:off x="5364163" y="191611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6">
            <a:extLst>
              <a:ext uri="{FF2B5EF4-FFF2-40B4-BE49-F238E27FC236}">
                <a16:creationId xmlns:a16="http://schemas.microsoft.com/office/drawing/2014/main" id="{F2496B5A-71FE-4466-8223-F29C2071FFA3}"/>
              </a:ext>
            </a:extLst>
          </p:cNvPr>
          <p:cNvSpPr>
            <a:spLocks noChangeShapeType="1"/>
          </p:cNvSpPr>
          <p:nvPr/>
        </p:nvSpPr>
        <p:spPr bwMode="auto">
          <a:xfrm flipH="1">
            <a:off x="3492500" y="2852738"/>
            <a:ext cx="1871663"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Text Box 7">
            <a:extLst>
              <a:ext uri="{FF2B5EF4-FFF2-40B4-BE49-F238E27FC236}">
                <a16:creationId xmlns:a16="http://schemas.microsoft.com/office/drawing/2014/main" id="{B89D164E-9E29-4092-A759-8834023DFF65}"/>
              </a:ext>
            </a:extLst>
          </p:cNvPr>
          <p:cNvSpPr txBox="1">
            <a:spLocks noChangeArrowheads="1"/>
          </p:cNvSpPr>
          <p:nvPr/>
        </p:nvSpPr>
        <p:spPr bwMode="auto">
          <a:xfrm>
            <a:off x="3563938" y="2133600"/>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Bioturbation!</a:t>
            </a:r>
          </a:p>
        </p:txBody>
      </p:sp>
      <p:sp>
        <p:nvSpPr>
          <p:cNvPr id="24583" name="Text Box 8">
            <a:extLst>
              <a:ext uri="{FF2B5EF4-FFF2-40B4-BE49-F238E27FC236}">
                <a16:creationId xmlns:a16="http://schemas.microsoft.com/office/drawing/2014/main" id="{FF59114A-D519-4AFB-832C-58D9F04DC450}"/>
              </a:ext>
            </a:extLst>
          </p:cNvPr>
          <p:cNvSpPr txBox="1">
            <a:spLocks noChangeArrowheads="1"/>
          </p:cNvSpPr>
          <p:nvPr/>
        </p:nvSpPr>
        <p:spPr bwMode="auto">
          <a:xfrm>
            <a:off x="2195513" y="908050"/>
            <a:ext cx="363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Problèmes liés à la bioturbation</a:t>
            </a:r>
          </a:p>
        </p:txBody>
      </p:sp>
      <p:sp>
        <p:nvSpPr>
          <p:cNvPr id="24584" name="Line 9">
            <a:extLst>
              <a:ext uri="{FF2B5EF4-FFF2-40B4-BE49-F238E27FC236}">
                <a16:creationId xmlns:a16="http://schemas.microsoft.com/office/drawing/2014/main" id="{518FD022-6903-4143-9FEE-3BB1F829A166}"/>
              </a:ext>
            </a:extLst>
          </p:cNvPr>
          <p:cNvSpPr>
            <a:spLocks noChangeShapeType="1"/>
          </p:cNvSpPr>
          <p:nvPr/>
        </p:nvSpPr>
        <p:spPr bwMode="auto">
          <a:xfrm>
            <a:off x="2555875" y="2852738"/>
            <a:ext cx="4032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Text Box 10">
            <a:extLst>
              <a:ext uri="{FF2B5EF4-FFF2-40B4-BE49-F238E27FC236}">
                <a16:creationId xmlns:a16="http://schemas.microsoft.com/office/drawing/2014/main" id="{CD952CD4-7793-43AD-9837-8E6FD61CEBEE}"/>
              </a:ext>
            </a:extLst>
          </p:cNvPr>
          <p:cNvSpPr txBox="1">
            <a:spLocks noChangeArrowheads="1"/>
          </p:cNvSpPr>
          <p:nvPr/>
        </p:nvSpPr>
        <p:spPr bwMode="auto">
          <a:xfrm>
            <a:off x="4119563" y="4097338"/>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Tx calculable</a:t>
            </a:r>
          </a:p>
        </p:txBody>
      </p:sp>
      <p:sp>
        <p:nvSpPr>
          <p:cNvPr id="24586" name="Text Box 11">
            <a:extLst>
              <a:ext uri="{FF2B5EF4-FFF2-40B4-BE49-F238E27FC236}">
                <a16:creationId xmlns:a16="http://schemas.microsoft.com/office/drawing/2014/main" id="{334F1B66-E97E-46AB-999B-3EBFCCC11A4C}"/>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ADC01F67-348A-40D7-8B8E-C77446BB24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3E3D5B-2D97-44B3-9DAB-76830BB14082}" type="slidenum">
              <a:rPr lang="fr-FR" altLang="fr-FR" sz="1400" smtClean="0"/>
              <a:pPr>
                <a:spcBef>
                  <a:spcPct val="0"/>
                </a:spcBef>
                <a:buFontTx/>
                <a:buNone/>
              </a:pPr>
              <a:t>2</a:t>
            </a:fld>
            <a:endParaRPr lang="fr-FR" altLang="fr-FR" sz="1400"/>
          </a:p>
        </p:txBody>
      </p:sp>
      <p:sp>
        <p:nvSpPr>
          <p:cNvPr id="6147" name="Rectangle 2">
            <a:extLst>
              <a:ext uri="{FF2B5EF4-FFF2-40B4-BE49-F238E27FC236}">
                <a16:creationId xmlns:a16="http://schemas.microsoft.com/office/drawing/2014/main" id="{F46F3D1B-B33C-4888-AF8E-8DCC7B585A7C}"/>
              </a:ext>
            </a:extLst>
          </p:cNvPr>
          <p:cNvSpPr>
            <a:spLocks noGrp="1" noChangeArrowheads="1"/>
          </p:cNvSpPr>
          <p:nvPr>
            <p:ph type="body" idx="1"/>
          </p:nvPr>
        </p:nvSpPr>
        <p:spPr>
          <a:xfrm>
            <a:off x="395288" y="620713"/>
            <a:ext cx="8229600" cy="5256212"/>
          </a:xfrm>
        </p:spPr>
        <p:txBody>
          <a:bodyPr/>
          <a:lstStyle/>
          <a:p>
            <a:pPr marL="609600" indent="-609600" eaLnBrk="1" hangingPunct="1">
              <a:lnSpc>
                <a:spcPct val="80000"/>
              </a:lnSpc>
              <a:buClr>
                <a:srgbClr val="FC0128"/>
              </a:buClr>
              <a:buFont typeface="Monotype Sorts"/>
              <a:buAutoNum type="arabicPeriod"/>
            </a:pPr>
            <a:r>
              <a:rPr lang="fr-FR" altLang="fr-FR" sz="1600" b="1"/>
              <a:t>La méthode </a:t>
            </a:r>
            <a:r>
              <a:rPr lang="fr-FR" altLang="fr-FR" sz="1600" b="1" baseline="30000"/>
              <a:t>210</a:t>
            </a:r>
            <a:r>
              <a:rPr lang="fr-FR" altLang="fr-FR" sz="1600" b="1"/>
              <a:t>Pb</a:t>
            </a:r>
            <a:br>
              <a:rPr lang="fr-FR" altLang="fr-FR" sz="1600" b="1"/>
            </a:br>
            <a:br>
              <a:rPr lang="fr-FR" altLang="fr-FR" sz="1600" b="1"/>
            </a:br>
            <a:r>
              <a:rPr lang="fr-FR" altLang="fr-FR" sz="1600" b="1"/>
              <a:t>	</a:t>
            </a:r>
            <a:r>
              <a:rPr lang="fr-FR" altLang="fr-FR" sz="1600"/>
              <a:t>Principe</a:t>
            </a:r>
            <a:br>
              <a:rPr lang="fr-FR" altLang="fr-FR" sz="1600"/>
            </a:br>
            <a:r>
              <a:rPr lang="fr-FR" altLang="fr-FR" sz="1600"/>
              <a:t>	Mesure</a:t>
            </a:r>
            <a:br>
              <a:rPr lang="fr-FR" altLang="fr-FR" sz="1600"/>
            </a:br>
            <a:r>
              <a:rPr lang="fr-FR" altLang="fr-FR" sz="1600"/>
              <a:t>	Calcul du taux de sédimentation</a:t>
            </a:r>
            <a:br>
              <a:rPr lang="fr-FR" altLang="fr-FR" sz="1600"/>
            </a:br>
            <a:endParaRPr lang="fr-FR" altLang="fr-FR" sz="1600"/>
          </a:p>
          <a:p>
            <a:pPr marL="609600" indent="-609600" eaLnBrk="1" hangingPunct="1">
              <a:lnSpc>
                <a:spcPct val="80000"/>
              </a:lnSpc>
              <a:buClr>
                <a:srgbClr val="FC0128"/>
              </a:buClr>
              <a:buFont typeface="Monotype Sorts"/>
              <a:buAutoNum type="arabicPeriod"/>
            </a:pPr>
            <a:r>
              <a:rPr lang="fr-FR" altLang="fr-FR" sz="1600" b="1"/>
              <a:t>Le </a:t>
            </a:r>
            <a:r>
              <a:rPr lang="fr-FR" altLang="fr-FR" sz="1600" b="1" baseline="30000"/>
              <a:t>137</a:t>
            </a:r>
            <a:r>
              <a:rPr lang="fr-FR" altLang="fr-FR" sz="1600" b="1"/>
              <a:t>Cs</a:t>
            </a:r>
            <a:br>
              <a:rPr lang="fr-FR" altLang="fr-FR" sz="1600" b="1"/>
            </a:br>
            <a:r>
              <a:rPr lang="fr-FR" altLang="fr-FR" sz="1600" b="1"/>
              <a:t>	</a:t>
            </a:r>
            <a:br>
              <a:rPr lang="fr-FR" altLang="fr-FR" sz="1600" b="1"/>
            </a:br>
            <a:r>
              <a:rPr lang="fr-FR" altLang="fr-FR" sz="1600" b="1"/>
              <a:t>	</a:t>
            </a:r>
            <a:r>
              <a:rPr lang="fr-FR" altLang="fr-FR" sz="1600"/>
              <a:t>Taux de sédimentation</a:t>
            </a:r>
            <a:br>
              <a:rPr lang="fr-FR" altLang="fr-FR" sz="1600"/>
            </a:br>
            <a:r>
              <a:rPr lang="fr-FR" altLang="fr-FR" sz="1600"/>
              <a:t>	Erosion	</a:t>
            </a:r>
          </a:p>
        </p:txBody>
      </p:sp>
      <p:sp>
        <p:nvSpPr>
          <p:cNvPr id="6148" name="Text Box 3">
            <a:extLst>
              <a:ext uri="{FF2B5EF4-FFF2-40B4-BE49-F238E27FC236}">
                <a16:creationId xmlns:a16="http://schemas.microsoft.com/office/drawing/2014/main" id="{D9D82D50-CF5A-4EB3-B103-2E217E25DB4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Plan</a:t>
            </a:r>
            <a:endParaRPr lang="fr-FR" altLang="fr-FR" sz="2000" b="1" i="1">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3">
            <a:extLst>
              <a:ext uri="{FF2B5EF4-FFF2-40B4-BE49-F238E27FC236}">
                <a16:creationId xmlns:a16="http://schemas.microsoft.com/office/drawing/2014/main" id="{6278D4D8-3E50-4F94-A63D-E9240DAD1D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074F85-CB39-4E88-A34F-6F9E909AF29C}" type="slidenum">
              <a:rPr lang="fr-FR" altLang="fr-FR" sz="1400" smtClean="0"/>
              <a:pPr>
                <a:spcBef>
                  <a:spcPct val="0"/>
                </a:spcBef>
                <a:buFontTx/>
                <a:buNone/>
              </a:pPr>
              <a:t>20</a:t>
            </a:fld>
            <a:endParaRPr lang="fr-FR" altLang="fr-FR" sz="1400"/>
          </a:p>
        </p:txBody>
      </p:sp>
      <p:sp>
        <p:nvSpPr>
          <p:cNvPr id="25603" name="Text Box 4">
            <a:extLst>
              <a:ext uri="{FF2B5EF4-FFF2-40B4-BE49-F238E27FC236}">
                <a16:creationId xmlns:a16="http://schemas.microsoft.com/office/drawing/2014/main" id="{DF2D5663-A7EB-452F-852F-C46EC1927883}"/>
              </a:ext>
            </a:extLst>
          </p:cNvPr>
          <p:cNvSpPr txBox="1">
            <a:spLocks noChangeArrowheads="1"/>
          </p:cNvSpPr>
          <p:nvPr/>
        </p:nvSpPr>
        <p:spPr bwMode="auto">
          <a:xfrm>
            <a:off x="322263" y="836613"/>
            <a:ext cx="8589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Un raffinement dans la méthode: l’échelle des profondeurs en poids cumulé par unité de surface!</a:t>
            </a:r>
          </a:p>
        </p:txBody>
      </p:sp>
      <p:graphicFrame>
        <p:nvGraphicFramePr>
          <p:cNvPr id="25604" name="Object 5">
            <a:extLst>
              <a:ext uri="{FF2B5EF4-FFF2-40B4-BE49-F238E27FC236}">
                <a16:creationId xmlns:a16="http://schemas.microsoft.com/office/drawing/2014/main" id="{A3DE7DE3-BFDC-450D-AB37-4782A249C400}"/>
              </a:ext>
            </a:extLst>
          </p:cNvPr>
          <p:cNvGraphicFramePr>
            <a:graphicFrameLocks noChangeAspect="1"/>
          </p:cNvGraphicFramePr>
          <p:nvPr/>
        </p:nvGraphicFramePr>
        <p:xfrm>
          <a:off x="1782763" y="1465263"/>
          <a:ext cx="5616575" cy="4192587"/>
        </p:xfrm>
        <a:graphic>
          <a:graphicData uri="http://schemas.openxmlformats.org/presentationml/2006/ole">
            <mc:AlternateContent xmlns:mc="http://schemas.openxmlformats.org/markup-compatibility/2006">
              <mc:Choice xmlns:v="urn:schemas-microsoft-com:vml" Requires="v">
                <p:oleObj spid="_x0000_s25607" name="SPW 8.0 Graph" r:id="rId3" imgW="3392424" imgH="2531974" progId="SigmaPlotGraphicObject.7">
                  <p:embed/>
                </p:oleObj>
              </mc:Choice>
              <mc:Fallback>
                <p:oleObj name="SPW 8.0 Graph" r:id="rId3" imgW="3392424" imgH="2531974" progId="SigmaPlotGraphicObjec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1465263"/>
                        <a:ext cx="5616575" cy="41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6">
            <a:extLst>
              <a:ext uri="{FF2B5EF4-FFF2-40B4-BE49-F238E27FC236}">
                <a16:creationId xmlns:a16="http://schemas.microsoft.com/office/drawing/2014/main" id="{488EBC6C-E71A-4EB7-8955-7CC88791D6E4}"/>
              </a:ext>
            </a:extLst>
          </p:cNvPr>
          <p:cNvSpPr txBox="1">
            <a:spLocks noChangeArrowheads="1"/>
          </p:cNvSpPr>
          <p:nvPr/>
        </p:nvSpPr>
        <p:spPr bwMode="auto">
          <a:xfrm>
            <a:off x="250825" y="5589588"/>
            <a:ext cx="716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Cela permet de s’affranchir des variations de porosité (cf TD/TP)</a:t>
            </a:r>
          </a:p>
        </p:txBody>
      </p:sp>
      <p:sp>
        <p:nvSpPr>
          <p:cNvPr id="25606" name="Text Box 7">
            <a:extLst>
              <a:ext uri="{FF2B5EF4-FFF2-40B4-BE49-F238E27FC236}">
                <a16:creationId xmlns:a16="http://schemas.microsoft.com/office/drawing/2014/main" id="{BFB9CB4C-31C4-4653-8BF3-1624170AFF04}"/>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a:extLst>
              <a:ext uri="{FF2B5EF4-FFF2-40B4-BE49-F238E27FC236}">
                <a16:creationId xmlns:a16="http://schemas.microsoft.com/office/drawing/2014/main" id="{8F7B5749-EC40-4F93-B463-CE030D063ED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C2FAF7-DAE9-47BD-8663-5B64B2EE404C}" type="slidenum">
              <a:rPr lang="fr-FR" altLang="fr-FR" sz="1400" smtClean="0"/>
              <a:pPr>
                <a:spcBef>
                  <a:spcPct val="0"/>
                </a:spcBef>
                <a:buFontTx/>
                <a:buNone/>
              </a:pPr>
              <a:t>21</a:t>
            </a:fld>
            <a:endParaRPr lang="fr-FR" altLang="fr-FR" sz="1400"/>
          </a:p>
        </p:txBody>
      </p:sp>
      <p:sp>
        <p:nvSpPr>
          <p:cNvPr id="26627" name="Rectangle 2">
            <a:extLst>
              <a:ext uri="{FF2B5EF4-FFF2-40B4-BE49-F238E27FC236}">
                <a16:creationId xmlns:a16="http://schemas.microsoft.com/office/drawing/2014/main" id="{D42AED27-B4A2-4A03-8EDB-40DDAD4433BC}"/>
              </a:ext>
            </a:extLst>
          </p:cNvPr>
          <p:cNvSpPr>
            <a:spLocks noChangeArrowheads="1"/>
          </p:cNvSpPr>
          <p:nvPr/>
        </p:nvSpPr>
        <p:spPr bwMode="auto">
          <a:xfrm>
            <a:off x="3059113" y="3789363"/>
            <a:ext cx="3097212"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Text Box 5">
            <a:extLst>
              <a:ext uri="{FF2B5EF4-FFF2-40B4-BE49-F238E27FC236}">
                <a16:creationId xmlns:a16="http://schemas.microsoft.com/office/drawing/2014/main" id="{2412CCB4-315B-488B-84E1-0630E18C1B1E}"/>
              </a:ext>
            </a:extLst>
          </p:cNvPr>
          <p:cNvSpPr txBox="1">
            <a:spLocks noChangeArrowheads="1"/>
          </p:cNvSpPr>
          <p:nvPr/>
        </p:nvSpPr>
        <p:spPr bwMode="auto">
          <a:xfrm>
            <a:off x="376238" y="1504950"/>
            <a:ext cx="8372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En fait il existe plusieurs modèles qui prennent en compte différentes hypothèses:</a:t>
            </a:r>
          </a:p>
          <a:p>
            <a:pPr eaLnBrk="1" hangingPunct="1">
              <a:spcBef>
                <a:spcPct val="0"/>
              </a:spcBef>
              <a:buFontTx/>
              <a:buNone/>
            </a:pPr>
            <a:endParaRPr lang="fr-FR" altLang="fr-FR" sz="1800"/>
          </a:p>
          <a:p>
            <a:pPr eaLnBrk="1" hangingPunct="1">
              <a:spcBef>
                <a:spcPct val="0"/>
              </a:spcBef>
              <a:buFontTx/>
              <a:buNone/>
            </a:pPr>
            <a:r>
              <a:rPr lang="fr-FR" altLang="fr-FR" sz="1800"/>
              <a:t>- </a:t>
            </a:r>
            <a:r>
              <a:rPr lang="fr-FR" altLang="fr-FR" sz="1800" b="1" i="1"/>
              <a:t>Le modèle CF:CS</a:t>
            </a:r>
            <a:r>
              <a:rPr lang="fr-FR" altLang="fr-FR" sz="1800"/>
              <a:t> (Constant Flux, Constant Sedimentation Rate). C’est celui que nous venons de voir. </a:t>
            </a:r>
          </a:p>
        </p:txBody>
      </p:sp>
      <p:sp>
        <p:nvSpPr>
          <p:cNvPr id="26629" name="Text Box 6">
            <a:extLst>
              <a:ext uri="{FF2B5EF4-FFF2-40B4-BE49-F238E27FC236}">
                <a16:creationId xmlns:a16="http://schemas.microsoft.com/office/drawing/2014/main" id="{455E1EB6-7861-4CF5-9D5F-3574F7632EDE}"/>
              </a:ext>
            </a:extLst>
          </p:cNvPr>
          <p:cNvSpPr txBox="1">
            <a:spLocks noChangeArrowheads="1"/>
          </p:cNvSpPr>
          <p:nvPr/>
        </p:nvSpPr>
        <p:spPr bwMode="auto">
          <a:xfrm>
            <a:off x="1979613" y="3141663"/>
            <a:ext cx="5062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baseline="30000"/>
              <a:t>210</a:t>
            </a:r>
            <a:r>
              <a:rPr lang="fr-FR" altLang="fr-FR" sz="2800" b="1"/>
              <a:t>Pb</a:t>
            </a:r>
            <a:r>
              <a:rPr lang="fr-FR" altLang="fr-FR" sz="2800" b="1" baseline="-25000"/>
              <a:t>exc</a:t>
            </a:r>
            <a:r>
              <a:rPr lang="fr-FR" altLang="fr-FR" sz="2800" b="1"/>
              <a:t>(x) = </a:t>
            </a:r>
            <a:r>
              <a:rPr lang="fr-FR" altLang="fr-FR" sz="2800" b="1" baseline="30000"/>
              <a:t>210</a:t>
            </a:r>
            <a:r>
              <a:rPr lang="fr-FR" altLang="fr-FR" sz="2800" b="1"/>
              <a:t>Pb</a:t>
            </a:r>
            <a:r>
              <a:rPr lang="fr-FR" altLang="fr-FR" sz="2800" b="1" baseline="-25000"/>
              <a:t>exc</a:t>
            </a:r>
            <a:r>
              <a:rPr lang="fr-FR" altLang="fr-FR" sz="2800" b="1"/>
              <a:t>(0) . e</a:t>
            </a:r>
            <a:r>
              <a:rPr lang="fr-FR" altLang="fr-FR" sz="2800" b="1" baseline="30000"/>
              <a:t>-</a:t>
            </a:r>
            <a:r>
              <a:rPr lang="fr-FR" altLang="fr-FR" sz="2800" b="1" baseline="30000">
                <a:latin typeface="Symbol" panose="05050102010706020507" pitchFamily="18" charset="2"/>
              </a:rPr>
              <a:t>l</a:t>
            </a:r>
            <a:r>
              <a:rPr lang="fr-FR" altLang="fr-FR" sz="2800" b="1" baseline="30000"/>
              <a:t>x/</a:t>
            </a:r>
            <a:r>
              <a:rPr lang="fr-FR" altLang="fr-FR" sz="2800" b="1" baseline="30000">
                <a:latin typeface="Symbol" panose="05050102010706020507" pitchFamily="18" charset="2"/>
              </a:rPr>
              <a:t>w</a:t>
            </a:r>
            <a:endParaRPr lang="fr-FR" altLang="fr-FR" sz="2800" b="1" baseline="30000"/>
          </a:p>
        </p:txBody>
      </p:sp>
      <p:sp>
        <p:nvSpPr>
          <p:cNvPr id="26630" name="Text Box 7">
            <a:extLst>
              <a:ext uri="{FF2B5EF4-FFF2-40B4-BE49-F238E27FC236}">
                <a16:creationId xmlns:a16="http://schemas.microsoft.com/office/drawing/2014/main" id="{1CBAAE82-01EC-4872-B30B-A9DA19A8970E}"/>
              </a:ext>
            </a:extLst>
          </p:cNvPr>
          <p:cNvSpPr txBox="1">
            <a:spLocks noChangeArrowheads="1"/>
          </p:cNvSpPr>
          <p:nvPr/>
        </p:nvSpPr>
        <p:spPr bwMode="auto">
          <a:xfrm>
            <a:off x="3111500" y="3752850"/>
            <a:ext cx="2947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baseline="30000"/>
              <a:t>210</a:t>
            </a:r>
            <a:r>
              <a:rPr lang="fr-FR" altLang="fr-FR" sz="2800" b="1"/>
              <a:t>Pb</a:t>
            </a:r>
            <a:r>
              <a:rPr lang="fr-FR" altLang="fr-FR" sz="2800" b="1" baseline="-25000"/>
              <a:t>exc</a:t>
            </a:r>
            <a:r>
              <a:rPr lang="fr-FR" altLang="fr-FR" sz="2800" b="1"/>
              <a:t>(0) = F/</a:t>
            </a:r>
            <a:r>
              <a:rPr lang="fr-FR" altLang="fr-FR" sz="2800" b="1">
                <a:latin typeface="Symbol" panose="05050102010706020507" pitchFamily="18" charset="2"/>
              </a:rPr>
              <a:t>w</a:t>
            </a:r>
            <a:r>
              <a:rPr lang="fr-FR" altLang="fr-FR" sz="2800" b="1"/>
              <a:t> </a:t>
            </a:r>
          </a:p>
        </p:txBody>
      </p:sp>
      <p:sp>
        <p:nvSpPr>
          <p:cNvPr id="26631" name="Line 8">
            <a:extLst>
              <a:ext uri="{FF2B5EF4-FFF2-40B4-BE49-F238E27FC236}">
                <a16:creationId xmlns:a16="http://schemas.microsoft.com/office/drawing/2014/main" id="{A1ADD381-91A4-4ACD-AC1A-516DB36CA76B}"/>
              </a:ext>
            </a:extLst>
          </p:cNvPr>
          <p:cNvSpPr>
            <a:spLocks noChangeShapeType="1"/>
          </p:cNvSpPr>
          <p:nvPr/>
        </p:nvSpPr>
        <p:spPr bwMode="auto">
          <a:xfrm flipV="1">
            <a:off x="3563938" y="4292600"/>
            <a:ext cx="431800"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Text Box 9">
            <a:extLst>
              <a:ext uri="{FF2B5EF4-FFF2-40B4-BE49-F238E27FC236}">
                <a16:creationId xmlns:a16="http://schemas.microsoft.com/office/drawing/2014/main" id="{45210279-5630-4773-841E-A00310DEA5C9}"/>
              </a:ext>
            </a:extLst>
          </p:cNvPr>
          <p:cNvSpPr txBox="1">
            <a:spLocks noChangeArrowheads="1"/>
          </p:cNvSpPr>
          <p:nvPr/>
        </p:nvSpPr>
        <p:spPr bwMode="auto">
          <a:xfrm>
            <a:off x="2824163" y="5032375"/>
            <a:ext cx="1004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dpm.g</a:t>
            </a:r>
            <a:r>
              <a:rPr lang="fr-FR" altLang="fr-FR" sz="1800" b="1" baseline="30000"/>
              <a:t>-1</a:t>
            </a:r>
          </a:p>
        </p:txBody>
      </p:sp>
      <p:sp>
        <p:nvSpPr>
          <p:cNvPr id="26633" name="Line 10">
            <a:extLst>
              <a:ext uri="{FF2B5EF4-FFF2-40B4-BE49-F238E27FC236}">
                <a16:creationId xmlns:a16="http://schemas.microsoft.com/office/drawing/2014/main" id="{75733840-E964-4BD9-B2CF-2F5B16661F5D}"/>
              </a:ext>
            </a:extLst>
          </p:cNvPr>
          <p:cNvSpPr>
            <a:spLocks noChangeShapeType="1"/>
          </p:cNvSpPr>
          <p:nvPr/>
        </p:nvSpPr>
        <p:spPr bwMode="auto">
          <a:xfrm flipH="1" flipV="1">
            <a:off x="5435600" y="4221163"/>
            <a:ext cx="730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Text Box 11">
            <a:extLst>
              <a:ext uri="{FF2B5EF4-FFF2-40B4-BE49-F238E27FC236}">
                <a16:creationId xmlns:a16="http://schemas.microsoft.com/office/drawing/2014/main" id="{9BBFC271-2A69-4868-BA4B-7A7DCD1B1324}"/>
              </a:ext>
            </a:extLst>
          </p:cNvPr>
          <p:cNvSpPr txBox="1">
            <a:spLocks noChangeArrowheads="1"/>
          </p:cNvSpPr>
          <p:nvPr/>
        </p:nvSpPr>
        <p:spPr bwMode="auto">
          <a:xfrm>
            <a:off x="4984750" y="5105400"/>
            <a:ext cx="1812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F: Flux</a:t>
            </a:r>
          </a:p>
          <a:p>
            <a:pPr eaLnBrk="1" hangingPunct="1">
              <a:spcBef>
                <a:spcPct val="0"/>
              </a:spcBef>
              <a:buFontTx/>
              <a:buNone/>
            </a:pPr>
            <a:r>
              <a:rPr lang="fr-FR" altLang="fr-FR" sz="1800" b="1"/>
              <a:t>(dpm.cm</a:t>
            </a:r>
            <a:r>
              <a:rPr lang="fr-FR" altLang="fr-FR" sz="1800" b="1" baseline="30000"/>
              <a:t>-2</a:t>
            </a:r>
            <a:r>
              <a:rPr lang="fr-FR" altLang="fr-FR" sz="1800" b="1"/>
              <a:t>.an</a:t>
            </a:r>
            <a:r>
              <a:rPr lang="fr-FR" altLang="fr-FR" sz="1800" b="1" baseline="30000"/>
              <a:t>-1</a:t>
            </a:r>
            <a:r>
              <a:rPr lang="fr-FR" altLang="fr-FR" sz="1800" b="1"/>
              <a:t>)</a:t>
            </a:r>
          </a:p>
        </p:txBody>
      </p:sp>
      <p:sp>
        <p:nvSpPr>
          <p:cNvPr id="26635" name="Line 12">
            <a:extLst>
              <a:ext uri="{FF2B5EF4-FFF2-40B4-BE49-F238E27FC236}">
                <a16:creationId xmlns:a16="http://schemas.microsoft.com/office/drawing/2014/main" id="{AA2518CB-4C3B-4122-9C3A-A94CFBD8D8D0}"/>
              </a:ext>
            </a:extLst>
          </p:cNvPr>
          <p:cNvSpPr>
            <a:spLocks noChangeShapeType="1"/>
          </p:cNvSpPr>
          <p:nvPr/>
        </p:nvSpPr>
        <p:spPr bwMode="auto">
          <a:xfrm flipH="1" flipV="1">
            <a:off x="5940425" y="4149725"/>
            <a:ext cx="1223963"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Text Box 13">
            <a:extLst>
              <a:ext uri="{FF2B5EF4-FFF2-40B4-BE49-F238E27FC236}">
                <a16:creationId xmlns:a16="http://schemas.microsoft.com/office/drawing/2014/main" id="{7920EC34-D3AB-4E15-9DD6-063E7B88B7E5}"/>
              </a:ext>
            </a:extLst>
          </p:cNvPr>
          <p:cNvSpPr txBox="1">
            <a:spLocks noChangeArrowheads="1"/>
          </p:cNvSpPr>
          <p:nvPr/>
        </p:nvSpPr>
        <p:spPr bwMode="auto">
          <a:xfrm>
            <a:off x="6711950" y="4745038"/>
            <a:ext cx="131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g.cm</a:t>
            </a:r>
            <a:r>
              <a:rPr lang="fr-FR" altLang="fr-FR" sz="1800" b="1" baseline="30000"/>
              <a:t>-2</a:t>
            </a:r>
            <a:r>
              <a:rPr lang="fr-FR" altLang="fr-FR" sz="1800" b="1"/>
              <a:t>.an</a:t>
            </a:r>
            <a:r>
              <a:rPr lang="fr-FR" altLang="fr-FR" sz="1800" b="1" baseline="30000"/>
              <a:t>-1</a:t>
            </a:r>
          </a:p>
        </p:txBody>
      </p:sp>
      <p:sp>
        <p:nvSpPr>
          <p:cNvPr id="26637" name="Text Box 14">
            <a:extLst>
              <a:ext uri="{FF2B5EF4-FFF2-40B4-BE49-F238E27FC236}">
                <a16:creationId xmlns:a16="http://schemas.microsoft.com/office/drawing/2014/main" id="{3114892B-A062-4C45-A61D-18CCC6D06915}"/>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a:extLst>
              <a:ext uri="{FF2B5EF4-FFF2-40B4-BE49-F238E27FC236}">
                <a16:creationId xmlns:a16="http://schemas.microsoft.com/office/drawing/2014/main" id="{C0FF1482-F432-4BA0-BD9F-A6C5C0ACC8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FCD503-78FD-459F-93B9-9308A64B0C67}" type="slidenum">
              <a:rPr lang="fr-FR" altLang="fr-FR" sz="1400" smtClean="0"/>
              <a:pPr>
                <a:spcBef>
                  <a:spcPct val="0"/>
                </a:spcBef>
                <a:buFontTx/>
                <a:buNone/>
              </a:pPr>
              <a:t>22</a:t>
            </a:fld>
            <a:endParaRPr lang="fr-FR" altLang="fr-FR" sz="1400"/>
          </a:p>
        </p:txBody>
      </p:sp>
      <p:sp>
        <p:nvSpPr>
          <p:cNvPr id="27651" name="Rectangle 2">
            <a:extLst>
              <a:ext uri="{FF2B5EF4-FFF2-40B4-BE49-F238E27FC236}">
                <a16:creationId xmlns:a16="http://schemas.microsoft.com/office/drawing/2014/main" id="{AA7F2A14-354E-4059-AA8A-22B74941160B}"/>
              </a:ext>
            </a:extLst>
          </p:cNvPr>
          <p:cNvSpPr>
            <a:spLocks noChangeArrowheads="1"/>
          </p:cNvSpPr>
          <p:nvPr/>
        </p:nvSpPr>
        <p:spPr bwMode="auto">
          <a:xfrm>
            <a:off x="1619250" y="2779713"/>
            <a:ext cx="5976938"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2" name="Text Box 5">
            <a:extLst>
              <a:ext uri="{FF2B5EF4-FFF2-40B4-BE49-F238E27FC236}">
                <a16:creationId xmlns:a16="http://schemas.microsoft.com/office/drawing/2014/main" id="{1797AC02-4CCF-4807-B314-39A5C8F0F90A}"/>
              </a:ext>
            </a:extLst>
          </p:cNvPr>
          <p:cNvSpPr txBox="1">
            <a:spLocks noChangeArrowheads="1"/>
          </p:cNvSpPr>
          <p:nvPr/>
        </p:nvSpPr>
        <p:spPr bwMode="auto">
          <a:xfrm>
            <a:off x="376238" y="1358900"/>
            <a:ext cx="84439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 </a:t>
            </a:r>
            <a:r>
              <a:rPr lang="fr-FR" altLang="fr-FR" sz="1800" b="1" i="1"/>
              <a:t>Le modèle CIC</a:t>
            </a:r>
            <a:r>
              <a:rPr lang="fr-FR" altLang="fr-FR" sz="1800"/>
              <a:t> (Constant Initial Concentration). Ce modèle repose sur l’hypothèse que P et </a:t>
            </a:r>
            <a:r>
              <a:rPr lang="fr-FR" altLang="fr-FR" sz="1800">
                <a:latin typeface="Symbol" panose="05050102010706020507" pitchFamily="18" charset="2"/>
              </a:rPr>
              <a:t>w</a:t>
            </a:r>
            <a:r>
              <a:rPr lang="fr-FR" altLang="fr-FR" sz="1800"/>
              <a:t> varient simultanément et inversement afin de conserver une activité constante. On peut alors calculer un âge pour chaque niveau.</a:t>
            </a:r>
          </a:p>
          <a:p>
            <a:pPr eaLnBrk="1" hangingPunct="1">
              <a:spcBef>
                <a:spcPct val="0"/>
              </a:spcBef>
              <a:buFontTx/>
              <a:buNone/>
            </a:pPr>
            <a:endParaRPr lang="fr-FR" altLang="fr-FR" sz="1800" b="1"/>
          </a:p>
        </p:txBody>
      </p:sp>
      <p:sp>
        <p:nvSpPr>
          <p:cNvPr id="27653" name="Text Box 6">
            <a:extLst>
              <a:ext uri="{FF2B5EF4-FFF2-40B4-BE49-F238E27FC236}">
                <a16:creationId xmlns:a16="http://schemas.microsoft.com/office/drawing/2014/main" id="{70962F55-6975-40AD-A59C-82F643F7E664}"/>
              </a:ext>
            </a:extLst>
          </p:cNvPr>
          <p:cNvSpPr txBox="1">
            <a:spLocks noChangeArrowheads="1"/>
          </p:cNvSpPr>
          <p:nvPr/>
        </p:nvSpPr>
        <p:spPr bwMode="auto">
          <a:xfrm>
            <a:off x="1835150" y="2852738"/>
            <a:ext cx="5608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a:t>t = 1/</a:t>
            </a:r>
            <a:r>
              <a:rPr lang="fr-FR" altLang="fr-FR" sz="2800" b="1">
                <a:latin typeface="Symbol" panose="05050102010706020507" pitchFamily="18" charset="2"/>
              </a:rPr>
              <a:t>l</a:t>
            </a:r>
            <a:r>
              <a:rPr lang="fr-FR" altLang="fr-FR" sz="2800" b="1"/>
              <a:t> ln |</a:t>
            </a:r>
            <a:r>
              <a:rPr lang="fr-FR" altLang="fr-FR" sz="2800" b="1" baseline="30000"/>
              <a:t>210</a:t>
            </a:r>
            <a:r>
              <a:rPr lang="fr-FR" altLang="fr-FR" sz="2800" b="1"/>
              <a:t>Pb</a:t>
            </a:r>
            <a:r>
              <a:rPr lang="fr-FR" altLang="fr-FR" sz="2800" b="1" baseline="-25000"/>
              <a:t>exc</a:t>
            </a:r>
            <a:r>
              <a:rPr lang="fr-FR" altLang="fr-FR" sz="2800" b="1"/>
              <a:t>(0) / </a:t>
            </a:r>
            <a:r>
              <a:rPr lang="fr-FR" altLang="fr-FR" sz="2800" b="1" baseline="30000"/>
              <a:t>210</a:t>
            </a:r>
            <a:r>
              <a:rPr lang="fr-FR" altLang="fr-FR" sz="2800" b="1"/>
              <a:t>Pb</a:t>
            </a:r>
            <a:r>
              <a:rPr lang="fr-FR" altLang="fr-FR" sz="2800" b="1" baseline="-25000"/>
              <a:t>exc</a:t>
            </a:r>
            <a:r>
              <a:rPr lang="fr-FR" altLang="fr-FR" sz="2800" b="1"/>
              <a:t>(x)|</a:t>
            </a:r>
            <a:endParaRPr lang="fr-FR" altLang="fr-FR" sz="2800" b="1" baseline="30000"/>
          </a:p>
        </p:txBody>
      </p:sp>
      <p:sp>
        <p:nvSpPr>
          <p:cNvPr id="27654" name="Text Box 7">
            <a:extLst>
              <a:ext uri="{FF2B5EF4-FFF2-40B4-BE49-F238E27FC236}">
                <a16:creationId xmlns:a16="http://schemas.microsoft.com/office/drawing/2014/main" id="{AC429BEC-93E8-4061-9AB7-0B2C3EADA337}"/>
              </a:ext>
            </a:extLst>
          </p:cNvPr>
          <p:cNvSpPr txBox="1">
            <a:spLocks noChangeArrowheads="1"/>
          </p:cNvSpPr>
          <p:nvPr/>
        </p:nvSpPr>
        <p:spPr bwMode="auto">
          <a:xfrm>
            <a:off x="468313" y="5227638"/>
            <a:ext cx="413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Modèle pas très adéquat en général….</a:t>
            </a:r>
          </a:p>
        </p:txBody>
      </p:sp>
      <p:sp>
        <p:nvSpPr>
          <p:cNvPr id="27655" name="Text Box 8">
            <a:extLst>
              <a:ext uri="{FF2B5EF4-FFF2-40B4-BE49-F238E27FC236}">
                <a16:creationId xmlns:a16="http://schemas.microsoft.com/office/drawing/2014/main" id="{14F327C8-B981-4E4F-8B50-0532ADFFE92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a:extLst>
              <a:ext uri="{FF2B5EF4-FFF2-40B4-BE49-F238E27FC236}">
                <a16:creationId xmlns:a16="http://schemas.microsoft.com/office/drawing/2014/main" id="{D5A4C282-D9DB-48D8-BB3F-1EB27007D3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41682E-60B1-4F8C-A4EC-FD4389CE56DE}" type="slidenum">
              <a:rPr lang="fr-FR" altLang="fr-FR" sz="1400" smtClean="0"/>
              <a:pPr>
                <a:spcBef>
                  <a:spcPct val="0"/>
                </a:spcBef>
                <a:buFontTx/>
                <a:buNone/>
              </a:pPr>
              <a:t>23</a:t>
            </a:fld>
            <a:endParaRPr lang="fr-FR" altLang="fr-FR" sz="1400"/>
          </a:p>
        </p:txBody>
      </p:sp>
      <p:pic>
        <p:nvPicPr>
          <p:cNvPr id="28675" name="Picture 2">
            <a:extLst>
              <a:ext uri="{FF2B5EF4-FFF2-40B4-BE49-F238E27FC236}">
                <a16:creationId xmlns:a16="http://schemas.microsoft.com/office/drawing/2014/main" id="{E5B8F1D3-F5B8-4E47-BCA9-E5E5163E8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492375"/>
            <a:ext cx="4872037"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 Box 5">
            <a:extLst>
              <a:ext uri="{FF2B5EF4-FFF2-40B4-BE49-F238E27FC236}">
                <a16:creationId xmlns:a16="http://schemas.microsoft.com/office/drawing/2014/main" id="{3ECB4ACA-DF4B-4AB4-8B44-97BABD404100}"/>
              </a:ext>
            </a:extLst>
          </p:cNvPr>
          <p:cNvSpPr txBox="1">
            <a:spLocks noChangeArrowheads="1"/>
          </p:cNvSpPr>
          <p:nvPr/>
        </p:nvSpPr>
        <p:spPr bwMode="auto">
          <a:xfrm>
            <a:off x="395288" y="908050"/>
            <a:ext cx="84439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 </a:t>
            </a:r>
            <a:r>
              <a:rPr lang="fr-FR" altLang="fr-FR" sz="1800" b="1" i="1"/>
              <a:t>Le modèle CRS</a:t>
            </a:r>
            <a:r>
              <a:rPr lang="fr-FR" altLang="fr-FR" sz="1800"/>
              <a:t> (Constant Rate of Supply). Ici, seul le flux atmosphérique, F, est supposé constant. En fait, c’est plus ou moins vérifié dans la nature. Comme précédemment, un âge pour chaque niveau est calculé à partir de:</a:t>
            </a:r>
          </a:p>
          <a:p>
            <a:pPr eaLnBrk="1" hangingPunct="1">
              <a:spcBef>
                <a:spcPct val="0"/>
              </a:spcBef>
              <a:buFontTx/>
              <a:buNone/>
            </a:pPr>
            <a:endParaRPr lang="fr-FR" altLang="fr-FR" sz="1800" b="1"/>
          </a:p>
        </p:txBody>
      </p:sp>
      <p:sp>
        <p:nvSpPr>
          <p:cNvPr id="28677" name="Rectangle 6">
            <a:extLst>
              <a:ext uri="{FF2B5EF4-FFF2-40B4-BE49-F238E27FC236}">
                <a16:creationId xmlns:a16="http://schemas.microsoft.com/office/drawing/2014/main" id="{EEB6A6E9-78E5-4B2B-AA45-9D10B5BBF41A}"/>
              </a:ext>
            </a:extLst>
          </p:cNvPr>
          <p:cNvSpPr>
            <a:spLocks noChangeArrowheads="1"/>
          </p:cNvSpPr>
          <p:nvPr/>
        </p:nvSpPr>
        <p:spPr bwMode="auto">
          <a:xfrm>
            <a:off x="1547813" y="1914525"/>
            <a:ext cx="5976937"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8" name="Text Box 7">
            <a:extLst>
              <a:ext uri="{FF2B5EF4-FFF2-40B4-BE49-F238E27FC236}">
                <a16:creationId xmlns:a16="http://schemas.microsoft.com/office/drawing/2014/main" id="{812394E7-342A-4A7A-A2BB-FF7453120C39}"/>
              </a:ext>
            </a:extLst>
          </p:cNvPr>
          <p:cNvSpPr txBox="1">
            <a:spLocks noChangeArrowheads="1"/>
          </p:cNvSpPr>
          <p:nvPr/>
        </p:nvSpPr>
        <p:spPr bwMode="auto">
          <a:xfrm>
            <a:off x="1763713" y="1987550"/>
            <a:ext cx="5594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a:t>t = 1/</a:t>
            </a:r>
            <a:r>
              <a:rPr lang="fr-FR" altLang="fr-FR" sz="2800" b="1">
                <a:latin typeface="Symbol" panose="05050102010706020507" pitchFamily="18" charset="2"/>
              </a:rPr>
              <a:t>l</a:t>
            </a:r>
            <a:r>
              <a:rPr lang="fr-FR" altLang="fr-FR" sz="2800" b="1"/>
              <a:t> ln |</a:t>
            </a:r>
            <a:r>
              <a:rPr lang="fr-FR" altLang="fr-FR" sz="2800" b="1">
                <a:latin typeface="Symbol" panose="05050102010706020507" pitchFamily="18" charset="2"/>
              </a:rPr>
              <a:t>S</a:t>
            </a:r>
            <a:r>
              <a:rPr lang="fr-FR" altLang="fr-FR" sz="2800" b="1" baseline="30000"/>
              <a:t>210</a:t>
            </a:r>
            <a:r>
              <a:rPr lang="fr-FR" altLang="fr-FR" sz="2800" b="1"/>
              <a:t>Pb</a:t>
            </a:r>
            <a:r>
              <a:rPr lang="fr-FR" altLang="fr-FR" sz="2800" b="1" baseline="-25000"/>
              <a:t>exc</a:t>
            </a:r>
            <a:r>
              <a:rPr lang="fr-FR" altLang="fr-FR" sz="2800" b="1"/>
              <a:t> / </a:t>
            </a:r>
            <a:r>
              <a:rPr lang="fr-FR" altLang="fr-FR" sz="2800" b="1">
                <a:latin typeface="Symbol" panose="05050102010706020507" pitchFamily="18" charset="2"/>
              </a:rPr>
              <a:t>S</a:t>
            </a:r>
            <a:r>
              <a:rPr lang="fr-FR" altLang="fr-FR" sz="2800" b="1" baseline="30000"/>
              <a:t>210</a:t>
            </a:r>
            <a:r>
              <a:rPr lang="fr-FR" altLang="fr-FR" sz="2800" b="1"/>
              <a:t>Pb</a:t>
            </a:r>
            <a:r>
              <a:rPr lang="fr-FR" altLang="fr-FR" sz="2800" b="1" baseline="-25000"/>
              <a:t>exc</a:t>
            </a:r>
            <a:r>
              <a:rPr lang="fr-FR" altLang="fr-FR" sz="2800" b="1"/>
              <a:t>(x)|</a:t>
            </a:r>
          </a:p>
        </p:txBody>
      </p:sp>
      <p:sp>
        <p:nvSpPr>
          <p:cNvPr id="28679" name="Line 8">
            <a:extLst>
              <a:ext uri="{FF2B5EF4-FFF2-40B4-BE49-F238E27FC236}">
                <a16:creationId xmlns:a16="http://schemas.microsoft.com/office/drawing/2014/main" id="{F1E0B736-9E1E-49FA-AFF6-33A836D0F50A}"/>
              </a:ext>
            </a:extLst>
          </p:cNvPr>
          <p:cNvSpPr>
            <a:spLocks noChangeShapeType="1"/>
          </p:cNvSpPr>
          <p:nvPr/>
        </p:nvSpPr>
        <p:spPr bwMode="auto">
          <a:xfrm flipH="1">
            <a:off x="3492500" y="2636838"/>
            <a:ext cx="43180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Line 9">
            <a:extLst>
              <a:ext uri="{FF2B5EF4-FFF2-40B4-BE49-F238E27FC236}">
                <a16:creationId xmlns:a16="http://schemas.microsoft.com/office/drawing/2014/main" id="{B65DC36C-1044-42D0-BCAC-7EDC8A3F2283}"/>
              </a:ext>
            </a:extLst>
          </p:cNvPr>
          <p:cNvSpPr>
            <a:spLocks noChangeShapeType="1"/>
          </p:cNvSpPr>
          <p:nvPr/>
        </p:nvSpPr>
        <p:spPr bwMode="auto">
          <a:xfrm flipH="1">
            <a:off x="5724525" y="2636838"/>
            <a:ext cx="71438"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Text Box 10">
            <a:extLst>
              <a:ext uri="{FF2B5EF4-FFF2-40B4-BE49-F238E27FC236}">
                <a16:creationId xmlns:a16="http://schemas.microsoft.com/office/drawing/2014/main" id="{CA2595FF-35F7-4D4B-ABD7-FBC75379319B}"/>
              </a:ext>
            </a:extLst>
          </p:cNvPr>
          <p:cNvSpPr txBox="1">
            <a:spLocks noChangeArrowheads="1"/>
          </p:cNvSpPr>
          <p:nvPr/>
        </p:nvSpPr>
        <p:spPr bwMode="auto">
          <a:xfrm>
            <a:off x="5148263" y="31416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x</a:t>
            </a:r>
          </a:p>
        </p:txBody>
      </p:sp>
      <p:sp>
        <p:nvSpPr>
          <p:cNvPr id="28682" name="Line 11">
            <a:extLst>
              <a:ext uri="{FF2B5EF4-FFF2-40B4-BE49-F238E27FC236}">
                <a16:creationId xmlns:a16="http://schemas.microsoft.com/office/drawing/2014/main" id="{989F92C6-BDB8-4A21-AA49-38E7F769EF92}"/>
              </a:ext>
            </a:extLst>
          </p:cNvPr>
          <p:cNvSpPr>
            <a:spLocks noChangeShapeType="1"/>
          </p:cNvSpPr>
          <p:nvPr/>
        </p:nvSpPr>
        <p:spPr bwMode="auto">
          <a:xfrm>
            <a:off x="5364163" y="3357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12">
            <a:extLst>
              <a:ext uri="{FF2B5EF4-FFF2-40B4-BE49-F238E27FC236}">
                <a16:creationId xmlns:a16="http://schemas.microsoft.com/office/drawing/2014/main" id="{B474196D-007B-4E34-B897-C11228BAAA10}"/>
              </a:ext>
            </a:extLst>
          </p:cNvPr>
          <p:cNvSpPr txBox="1">
            <a:spLocks noChangeArrowheads="1"/>
          </p:cNvSpPr>
          <p:nvPr/>
        </p:nvSpPr>
        <p:spPr bwMode="auto">
          <a:xfrm>
            <a:off x="303213" y="4095750"/>
            <a:ext cx="19875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Excellent modèle.</a:t>
            </a:r>
          </a:p>
          <a:p>
            <a:pPr eaLnBrk="1" hangingPunct="1">
              <a:spcBef>
                <a:spcPct val="0"/>
              </a:spcBef>
              <a:buFontTx/>
              <a:buNone/>
            </a:pPr>
            <a:r>
              <a:rPr lang="fr-FR" altLang="fr-FR" sz="1800"/>
              <a:t>Tient compte des</a:t>
            </a:r>
          </a:p>
          <a:p>
            <a:pPr eaLnBrk="1" hangingPunct="1">
              <a:spcBef>
                <a:spcPct val="0"/>
              </a:spcBef>
              <a:buFontTx/>
              <a:buNone/>
            </a:pPr>
            <a:r>
              <a:rPr lang="fr-FR" altLang="fr-FR" sz="1800"/>
              <a:t>variations de taux</a:t>
            </a:r>
          </a:p>
          <a:p>
            <a:pPr eaLnBrk="1" hangingPunct="1">
              <a:spcBef>
                <a:spcPct val="0"/>
              </a:spcBef>
              <a:buFontTx/>
              <a:buNone/>
            </a:pPr>
            <a:r>
              <a:rPr lang="fr-FR" altLang="fr-FR" sz="1800"/>
              <a:t>de sédimentation</a:t>
            </a:r>
          </a:p>
          <a:p>
            <a:pPr eaLnBrk="1" hangingPunct="1">
              <a:spcBef>
                <a:spcPct val="0"/>
              </a:spcBef>
              <a:buFontTx/>
              <a:buNone/>
            </a:pPr>
            <a:endParaRPr lang="fr-FR" altLang="fr-FR" sz="1800"/>
          </a:p>
        </p:txBody>
      </p:sp>
      <p:sp>
        <p:nvSpPr>
          <p:cNvPr id="28684" name="Line 13">
            <a:extLst>
              <a:ext uri="{FF2B5EF4-FFF2-40B4-BE49-F238E27FC236}">
                <a16:creationId xmlns:a16="http://schemas.microsoft.com/office/drawing/2014/main" id="{AE00F3F6-6CDF-4016-9E52-B8D36988014C}"/>
              </a:ext>
            </a:extLst>
          </p:cNvPr>
          <p:cNvSpPr>
            <a:spLocks noChangeShapeType="1"/>
          </p:cNvSpPr>
          <p:nvPr/>
        </p:nvSpPr>
        <p:spPr bwMode="auto">
          <a:xfrm flipV="1">
            <a:off x="2484438" y="2492375"/>
            <a:ext cx="12954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Text Box 14">
            <a:extLst>
              <a:ext uri="{FF2B5EF4-FFF2-40B4-BE49-F238E27FC236}">
                <a16:creationId xmlns:a16="http://schemas.microsoft.com/office/drawing/2014/main" id="{DF9136E4-540F-4D37-88C5-DC7B1C9B1FFC}"/>
              </a:ext>
            </a:extLst>
          </p:cNvPr>
          <p:cNvSpPr txBox="1">
            <a:spLocks noChangeArrowheads="1"/>
          </p:cNvSpPr>
          <p:nvPr/>
        </p:nvSpPr>
        <p:spPr bwMode="auto">
          <a:xfrm>
            <a:off x="1239838" y="3160713"/>
            <a:ext cx="1347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(dpm.cm</a:t>
            </a:r>
            <a:r>
              <a:rPr lang="fr-FR" altLang="fr-FR" sz="1800" b="1" baseline="30000"/>
              <a:t>-2</a:t>
            </a:r>
            <a:r>
              <a:rPr lang="fr-FR" altLang="fr-FR" sz="1800" b="1"/>
              <a:t>)</a:t>
            </a:r>
          </a:p>
        </p:txBody>
      </p:sp>
      <p:sp>
        <p:nvSpPr>
          <p:cNvPr id="28686" name="Text Box 15">
            <a:extLst>
              <a:ext uri="{FF2B5EF4-FFF2-40B4-BE49-F238E27FC236}">
                <a16:creationId xmlns:a16="http://schemas.microsoft.com/office/drawing/2014/main" id="{07BE438C-4BE0-486D-8056-18927C177F1A}"/>
              </a:ext>
            </a:extLst>
          </p:cNvPr>
          <p:cNvSpPr txBox="1">
            <a:spLocks noChangeArrowheads="1"/>
          </p:cNvSpPr>
          <p:nvPr/>
        </p:nvSpPr>
        <p:spPr bwMode="auto">
          <a:xfrm>
            <a:off x="7596188" y="2995613"/>
            <a:ext cx="1347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(dpm.cm</a:t>
            </a:r>
            <a:r>
              <a:rPr lang="fr-FR" altLang="fr-FR" sz="1800" b="1" baseline="30000"/>
              <a:t>-2</a:t>
            </a:r>
            <a:r>
              <a:rPr lang="fr-FR" altLang="fr-FR" sz="1800" b="1"/>
              <a:t>)</a:t>
            </a:r>
          </a:p>
        </p:txBody>
      </p:sp>
      <p:sp>
        <p:nvSpPr>
          <p:cNvPr id="28687" name="Line 16">
            <a:extLst>
              <a:ext uri="{FF2B5EF4-FFF2-40B4-BE49-F238E27FC236}">
                <a16:creationId xmlns:a16="http://schemas.microsoft.com/office/drawing/2014/main" id="{A58F4101-6DC8-4AE2-ACBB-79D8CE52D46A}"/>
              </a:ext>
            </a:extLst>
          </p:cNvPr>
          <p:cNvSpPr>
            <a:spLocks noChangeShapeType="1"/>
          </p:cNvSpPr>
          <p:nvPr/>
        </p:nvSpPr>
        <p:spPr bwMode="auto">
          <a:xfrm flipH="1" flipV="1">
            <a:off x="6804025" y="2563813"/>
            <a:ext cx="7921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Text Box 17">
            <a:extLst>
              <a:ext uri="{FF2B5EF4-FFF2-40B4-BE49-F238E27FC236}">
                <a16:creationId xmlns:a16="http://schemas.microsoft.com/office/drawing/2014/main" id="{5E9379E1-6D30-440A-A493-56D42A925B2D}"/>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a:extLst>
              <a:ext uri="{FF2B5EF4-FFF2-40B4-BE49-F238E27FC236}">
                <a16:creationId xmlns:a16="http://schemas.microsoft.com/office/drawing/2014/main" id="{69BF448C-48B7-41BE-9531-32800E2A127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351A48-F847-42E0-A320-B11648026090}" type="slidenum">
              <a:rPr lang="fr-FR" altLang="fr-FR" sz="1400" smtClean="0"/>
              <a:pPr>
                <a:spcBef>
                  <a:spcPct val="0"/>
                </a:spcBef>
                <a:buFontTx/>
                <a:buNone/>
              </a:pPr>
              <a:t>24</a:t>
            </a:fld>
            <a:endParaRPr lang="fr-FR" altLang="fr-FR" sz="1400"/>
          </a:p>
        </p:txBody>
      </p:sp>
      <p:graphicFrame>
        <p:nvGraphicFramePr>
          <p:cNvPr id="29699" name="Object 4">
            <a:extLst>
              <a:ext uri="{FF2B5EF4-FFF2-40B4-BE49-F238E27FC236}">
                <a16:creationId xmlns:a16="http://schemas.microsoft.com/office/drawing/2014/main" id="{9F95A7EC-97E3-4EAA-A575-4DCD0236911D}"/>
              </a:ext>
            </a:extLst>
          </p:cNvPr>
          <p:cNvGraphicFramePr>
            <a:graphicFrameLocks noChangeAspect="1"/>
          </p:cNvGraphicFramePr>
          <p:nvPr/>
        </p:nvGraphicFramePr>
        <p:xfrm>
          <a:off x="900113" y="1052513"/>
          <a:ext cx="7158037" cy="4533900"/>
        </p:xfrm>
        <a:graphic>
          <a:graphicData uri="http://schemas.openxmlformats.org/presentationml/2006/ole">
            <mc:AlternateContent xmlns:mc="http://schemas.openxmlformats.org/markup-compatibility/2006">
              <mc:Choice xmlns:v="urn:schemas-microsoft-com:vml" Requires="v">
                <p:oleObj spid="_x0000_s29708" name="SPW 8.0 Graph" r:id="rId3" imgW="5173675" imgH="3277210" progId="SigmaPlotGraphicObject.7">
                  <p:embed/>
                </p:oleObj>
              </mc:Choice>
              <mc:Fallback>
                <p:oleObj name="SPW 8.0 Graph" r:id="rId3" imgW="5173675" imgH="3277210" progId="SigmaPlotGraphicObjec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052513"/>
                        <a:ext cx="7158037"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Line 5">
            <a:extLst>
              <a:ext uri="{FF2B5EF4-FFF2-40B4-BE49-F238E27FC236}">
                <a16:creationId xmlns:a16="http://schemas.microsoft.com/office/drawing/2014/main" id="{9B2C57E7-EC0D-42EE-96B0-2A1716F6F969}"/>
              </a:ext>
            </a:extLst>
          </p:cNvPr>
          <p:cNvSpPr>
            <a:spLocks noChangeShapeType="1"/>
          </p:cNvSpPr>
          <p:nvPr/>
        </p:nvSpPr>
        <p:spPr bwMode="auto">
          <a:xfrm flipH="1">
            <a:off x="7308850" y="3140075"/>
            <a:ext cx="71913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Text Box 6">
            <a:extLst>
              <a:ext uri="{FF2B5EF4-FFF2-40B4-BE49-F238E27FC236}">
                <a16:creationId xmlns:a16="http://schemas.microsoft.com/office/drawing/2014/main" id="{8A4CAA22-111A-4689-A708-DE9C2225751D}"/>
              </a:ext>
            </a:extLst>
          </p:cNvPr>
          <p:cNvSpPr txBox="1">
            <a:spLocks noChangeArrowheads="1"/>
          </p:cNvSpPr>
          <p:nvPr/>
        </p:nvSpPr>
        <p:spPr bwMode="auto">
          <a:xfrm>
            <a:off x="7864475" y="2727325"/>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CF:CS</a:t>
            </a:r>
          </a:p>
        </p:txBody>
      </p:sp>
      <p:sp>
        <p:nvSpPr>
          <p:cNvPr id="29702" name="Line 7">
            <a:extLst>
              <a:ext uri="{FF2B5EF4-FFF2-40B4-BE49-F238E27FC236}">
                <a16:creationId xmlns:a16="http://schemas.microsoft.com/office/drawing/2014/main" id="{FAD3C5F0-2FEF-42AC-B2C9-C1E5CB659690}"/>
              </a:ext>
            </a:extLst>
          </p:cNvPr>
          <p:cNvSpPr>
            <a:spLocks noChangeShapeType="1"/>
          </p:cNvSpPr>
          <p:nvPr/>
        </p:nvSpPr>
        <p:spPr bwMode="auto">
          <a:xfrm flipH="1">
            <a:off x="5724525" y="1123950"/>
            <a:ext cx="503238"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Text Box 8">
            <a:extLst>
              <a:ext uri="{FF2B5EF4-FFF2-40B4-BE49-F238E27FC236}">
                <a16:creationId xmlns:a16="http://schemas.microsoft.com/office/drawing/2014/main" id="{24FD8993-B62C-4858-B59E-FB14FBE80C28}"/>
              </a:ext>
            </a:extLst>
          </p:cNvPr>
          <p:cNvSpPr txBox="1">
            <a:spLocks noChangeArrowheads="1"/>
          </p:cNvSpPr>
          <p:nvPr/>
        </p:nvSpPr>
        <p:spPr bwMode="auto">
          <a:xfrm>
            <a:off x="6280150" y="8556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CIC</a:t>
            </a:r>
          </a:p>
        </p:txBody>
      </p:sp>
      <p:sp>
        <p:nvSpPr>
          <p:cNvPr id="29704" name="Line 9">
            <a:extLst>
              <a:ext uri="{FF2B5EF4-FFF2-40B4-BE49-F238E27FC236}">
                <a16:creationId xmlns:a16="http://schemas.microsoft.com/office/drawing/2014/main" id="{D22E51FB-3C39-4E8D-B87B-5269D0545290}"/>
              </a:ext>
            </a:extLst>
          </p:cNvPr>
          <p:cNvSpPr>
            <a:spLocks noChangeShapeType="1"/>
          </p:cNvSpPr>
          <p:nvPr/>
        </p:nvSpPr>
        <p:spPr bwMode="auto">
          <a:xfrm flipH="1">
            <a:off x="6877050" y="2203450"/>
            <a:ext cx="1150938"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Text Box 10">
            <a:extLst>
              <a:ext uri="{FF2B5EF4-FFF2-40B4-BE49-F238E27FC236}">
                <a16:creationId xmlns:a16="http://schemas.microsoft.com/office/drawing/2014/main" id="{8B573608-7CE5-4CC4-963F-8E4E4C8D32D8}"/>
              </a:ext>
            </a:extLst>
          </p:cNvPr>
          <p:cNvSpPr txBox="1">
            <a:spLocks noChangeArrowheads="1"/>
          </p:cNvSpPr>
          <p:nvPr/>
        </p:nvSpPr>
        <p:spPr bwMode="auto">
          <a:xfrm>
            <a:off x="7956550" y="177165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CRS</a:t>
            </a:r>
          </a:p>
        </p:txBody>
      </p:sp>
      <p:sp>
        <p:nvSpPr>
          <p:cNvPr id="29706" name="Text Box 11">
            <a:extLst>
              <a:ext uri="{FF2B5EF4-FFF2-40B4-BE49-F238E27FC236}">
                <a16:creationId xmlns:a16="http://schemas.microsoft.com/office/drawing/2014/main" id="{D6AE82C3-BCA5-43AA-AB34-66E847D2BBD8}"/>
              </a:ext>
            </a:extLst>
          </p:cNvPr>
          <p:cNvSpPr txBox="1">
            <a:spLocks noChangeArrowheads="1"/>
          </p:cNvSpPr>
          <p:nvPr/>
        </p:nvSpPr>
        <p:spPr bwMode="auto">
          <a:xfrm>
            <a:off x="1116013" y="5588000"/>
            <a:ext cx="653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Cohérence du CRS et dans une moindre mesure du CF:CS</a:t>
            </a:r>
          </a:p>
        </p:txBody>
      </p:sp>
      <p:sp>
        <p:nvSpPr>
          <p:cNvPr id="29707" name="Text Box 12">
            <a:extLst>
              <a:ext uri="{FF2B5EF4-FFF2-40B4-BE49-F238E27FC236}">
                <a16:creationId xmlns:a16="http://schemas.microsoft.com/office/drawing/2014/main" id="{4D14E3D4-AB88-4C6D-9CA5-8CE53750DCEC}"/>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a:extLst>
              <a:ext uri="{FF2B5EF4-FFF2-40B4-BE49-F238E27FC236}">
                <a16:creationId xmlns:a16="http://schemas.microsoft.com/office/drawing/2014/main" id="{6631D974-5A71-4459-95FE-73F81635DC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B0A94C-9508-4AC6-86A9-754C593FEFAE}" type="slidenum">
              <a:rPr lang="fr-FR" altLang="fr-FR" sz="1400" smtClean="0"/>
              <a:pPr>
                <a:spcBef>
                  <a:spcPct val="0"/>
                </a:spcBef>
                <a:buFontTx/>
                <a:buNone/>
              </a:pPr>
              <a:t>25</a:t>
            </a:fld>
            <a:endParaRPr lang="fr-FR" altLang="fr-FR" sz="1400"/>
          </a:p>
        </p:txBody>
      </p:sp>
      <p:graphicFrame>
        <p:nvGraphicFramePr>
          <p:cNvPr id="30723" name="Object 2">
            <a:extLst>
              <a:ext uri="{FF2B5EF4-FFF2-40B4-BE49-F238E27FC236}">
                <a16:creationId xmlns:a16="http://schemas.microsoft.com/office/drawing/2014/main" id="{4648ECBB-40A2-40B1-8F9A-73B7D1141E1F}"/>
              </a:ext>
            </a:extLst>
          </p:cNvPr>
          <p:cNvGraphicFramePr>
            <a:graphicFrameLocks noChangeAspect="1"/>
          </p:cNvGraphicFramePr>
          <p:nvPr/>
        </p:nvGraphicFramePr>
        <p:xfrm>
          <a:off x="539750" y="692150"/>
          <a:ext cx="8208963" cy="5475288"/>
        </p:xfrm>
        <a:graphic>
          <a:graphicData uri="http://schemas.openxmlformats.org/presentationml/2006/ole">
            <mc:AlternateContent xmlns:mc="http://schemas.openxmlformats.org/markup-compatibility/2006">
              <mc:Choice xmlns:v="urn:schemas-microsoft-com:vml" Requires="v">
                <p:oleObj spid="_x0000_s30726" name="SPW 8.0 Graph" r:id="rId3" imgW="29297376" imgH="29297376" progId="SigmaPlotGraphicObject.7">
                  <p:embed/>
                </p:oleObj>
              </mc:Choice>
              <mc:Fallback>
                <p:oleObj name="SPW 8.0 Graph" r:id="rId3" imgW="29297376" imgH="29297376" progId="SigmaPlotGraphicObjec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9375" t="44687" r="39375" b="41133"/>
                      <a:stretch>
                        <a:fillRect/>
                      </a:stretch>
                    </p:blipFill>
                    <p:spPr bwMode="auto">
                      <a:xfrm>
                        <a:off x="539750" y="692150"/>
                        <a:ext cx="8208963" cy="54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Text Box 5">
            <a:extLst>
              <a:ext uri="{FF2B5EF4-FFF2-40B4-BE49-F238E27FC236}">
                <a16:creationId xmlns:a16="http://schemas.microsoft.com/office/drawing/2014/main" id="{F727B1A2-4045-41A9-B78F-86D4F802BA4C}"/>
              </a:ext>
            </a:extLst>
          </p:cNvPr>
          <p:cNvSpPr txBox="1">
            <a:spLocks noChangeArrowheads="1"/>
          </p:cNvSpPr>
          <p:nvPr/>
        </p:nvSpPr>
        <p:spPr bwMode="auto">
          <a:xfrm>
            <a:off x="179388" y="5546725"/>
            <a:ext cx="874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Ici le modèle CRS rend bien compte de changements de taux de sédimentation</a:t>
            </a:r>
          </a:p>
        </p:txBody>
      </p:sp>
      <p:sp>
        <p:nvSpPr>
          <p:cNvPr id="30725" name="Text Box 6">
            <a:extLst>
              <a:ext uri="{FF2B5EF4-FFF2-40B4-BE49-F238E27FC236}">
                <a16:creationId xmlns:a16="http://schemas.microsoft.com/office/drawing/2014/main" id="{B585FC88-4460-4CA4-96FB-3A2A2857F755}"/>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a:extLst>
              <a:ext uri="{FF2B5EF4-FFF2-40B4-BE49-F238E27FC236}">
                <a16:creationId xmlns:a16="http://schemas.microsoft.com/office/drawing/2014/main" id="{C95FE5A2-2868-45AC-9932-1BFFD95876E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BE2501-EFFE-4145-AB19-63384B79A1F3}" type="slidenum">
              <a:rPr lang="fr-FR" altLang="fr-FR" sz="1400" smtClean="0"/>
              <a:pPr>
                <a:spcBef>
                  <a:spcPct val="0"/>
                </a:spcBef>
                <a:buFontTx/>
                <a:buNone/>
              </a:pPr>
              <a:t>26</a:t>
            </a:fld>
            <a:endParaRPr lang="fr-FR" altLang="fr-FR" sz="1400"/>
          </a:p>
        </p:txBody>
      </p:sp>
      <p:sp>
        <p:nvSpPr>
          <p:cNvPr id="31747" name="Text Box 4">
            <a:extLst>
              <a:ext uri="{FF2B5EF4-FFF2-40B4-BE49-F238E27FC236}">
                <a16:creationId xmlns:a16="http://schemas.microsoft.com/office/drawing/2014/main" id="{B53A448D-7B2F-4075-8670-BE00AFEA70A8}"/>
              </a:ext>
            </a:extLst>
          </p:cNvPr>
          <p:cNvSpPr txBox="1">
            <a:spLocks noChangeArrowheads="1"/>
          </p:cNvSpPr>
          <p:nvPr/>
        </p:nvSpPr>
        <p:spPr bwMode="auto">
          <a:xfrm>
            <a:off x="304800" y="928688"/>
            <a:ext cx="765175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Attention quand même, les problèmes rencontrés peuvent être nombreux:</a:t>
            </a:r>
          </a:p>
          <a:p>
            <a:pPr eaLnBrk="1" hangingPunct="1">
              <a:spcBef>
                <a:spcPct val="0"/>
              </a:spcBef>
              <a:buFontTx/>
              <a:buNone/>
            </a:pPr>
            <a:endParaRPr lang="fr-FR" altLang="fr-FR" sz="1800"/>
          </a:p>
          <a:p>
            <a:pPr eaLnBrk="1" hangingPunct="1">
              <a:spcBef>
                <a:spcPct val="0"/>
              </a:spcBef>
              <a:buFontTx/>
              <a:buNone/>
            </a:pPr>
            <a:r>
              <a:rPr lang="fr-FR" altLang="fr-FR" sz="1800"/>
              <a:t>		- Bioturbation</a:t>
            </a:r>
          </a:p>
          <a:p>
            <a:pPr eaLnBrk="1" hangingPunct="1">
              <a:spcBef>
                <a:spcPct val="0"/>
              </a:spcBef>
              <a:buFontTx/>
              <a:buNone/>
            </a:pPr>
            <a:endParaRPr lang="fr-FR" altLang="fr-FR" sz="1800"/>
          </a:p>
          <a:p>
            <a:pPr eaLnBrk="1" hangingPunct="1">
              <a:spcBef>
                <a:spcPct val="0"/>
              </a:spcBef>
              <a:buFontTx/>
              <a:buNone/>
            </a:pPr>
            <a:r>
              <a:rPr lang="fr-FR" altLang="fr-FR" sz="1800"/>
              <a:t>		- Crues</a:t>
            </a:r>
          </a:p>
          <a:p>
            <a:pPr eaLnBrk="1" hangingPunct="1">
              <a:spcBef>
                <a:spcPct val="0"/>
              </a:spcBef>
              <a:buFontTx/>
              <a:buNone/>
            </a:pPr>
            <a:endParaRPr lang="fr-FR" altLang="fr-FR" sz="1800"/>
          </a:p>
          <a:p>
            <a:pPr eaLnBrk="1" hangingPunct="1">
              <a:spcBef>
                <a:spcPct val="0"/>
              </a:spcBef>
              <a:buFontTx/>
              <a:buNone/>
            </a:pPr>
            <a:r>
              <a:rPr lang="fr-FR" altLang="fr-FR" sz="1800"/>
              <a:t>		- Variation du </a:t>
            </a:r>
            <a:r>
              <a:rPr lang="fr-FR" altLang="fr-FR" sz="1800" baseline="30000"/>
              <a:t>210</a:t>
            </a:r>
            <a:r>
              <a:rPr lang="fr-FR" altLang="fr-FR" sz="1800"/>
              <a:t>Pb</a:t>
            </a:r>
            <a:r>
              <a:rPr lang="fr-FR" altLang="fr-FR" sz="1800" baseline="-25000"/>
              <a:t>insitu</a:t>
            </a:r>
            <a:br>
              <a:rPr lang="fr-FR" altLang="fr-FR" sz="1800"/>
            </a:br>
            <a:r>
              <a:rPr lang="fr-FR" altLang="fr-FR" sz="1800"/>
              <a:t>		(aménagements anthropiques, etc…)</a:t>
            </a:r>
          </a:p>
          <a:p>
            <a:pPr eaLnBrk="1" hangingPunct="1">
              <a:spcBef>
                <a:spcPct val="0"/>
              </a:spcBef>
              <a:buFontTx/>
              <a:buNone/>
            </a:pPr>
            <a:endParaRPr lang="fr-FR" altLang="fr-FR" sz="1800"/>
          </a:p>
          <a:p>
            <a:pPr eaLnBrk="1" hangingPunct="1">
              <a:spcBef>
                <a:spcPct val="0"/>
              </a:spcBef>
              <a:buFontTx/>
              <a:buNone/>
            </a:pPr>
            <a:r>
              <a:rPr lang="fr-FR" altLang="fr-FR" sz="1800"/>
              <a:t>		- Slumps</a:t>
            </a:r>
          </a:p>
          <a:p>
            <a:pPr eaLnBrk="1" hangingPunct="1">
              <a:spcBef>
                <a:spcPct val="0"/>
              </a:spcBef>
              <a:buFontTx/>
              <a:buNone/>
            </a:pPr>
            <a:endParaRPr lang="fr-FR" altLang="fr-FR" sz="1800"/>
          </a:p>
          <a:p>
            <a:pPr eaLnBrk="1" hangingPunct="1">
              <a:spcBef>
                <a:spcPct val="0"/>
              </a:spcBef>
              <a:buFontTx/>
              <a:buNone/>
            </a:pPr>
            <a:r>
              <a:rPr lang="fr-FR" altLang="fr-FR" sz="1800"/>
              <a:t>		- Hiatus</a:t>
            </a:r>
          </a:p>
          <a:p>
            <a:pPr eaLnBrk="1" hangingPunct="1">
              <a:spcBef>
                <a:spcPct val="0"/>
              </a:spcBef>
              <a:buFontTx/>
              <a:buNone/>
            </a:pPr>
            <a:endParaRPr lang="fr-FR" altLang="fr-FR" sz="1800"/>
          </a:p>
          <a:p>
            <a:pPr eaLnBrk="1" hangingPunct="1">
              <a:spcBef>
                <a:spcPct val="0"/>
              </a:spcBef>
              <a:buFontTx/>
              <a:buNone/>
            </a:pPr>
            <a:r>
              <a:rPr lang="fr-FR" altLang="fr-FR" sz="1800"/>
              <a:t>		- et bien d’autres encore…</a:t>
            </a:r>
          </a:p>
          <a:p>
            <a:pPr eaLnBrk="1" hangingPunct="1">
              <a:spcBef>
                <a:spcPct val="0"/>
              </a:spcBef>
              <a:buFontTx/>
              <a:buNone/>
            </a:pPr>
            <a:endParaRPr lang="fr-FR" altLang="fr-FR" sz="1800"/>
          </a:p>
        </p:txBody>
      </p:sp>
      <p:pic>
        <p:nvPicPr>
          <p:cNvPr id="31748" name="Picture 5">
            <a:extLst>
              <a:ext uri="{FF2B5EF4-FFF2-40B4-BE49-F238E27FC236}">
                <a16:creationId xmlns:a16="http://schemas.microsoft.com/office/drawing/2014/main" id="{4598663B-ACFA-4053-82F4-0E4D96F52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12875"/>
            <a:ext cx="19446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a:extLst>
              <a:ext uri="{FF2B5EF4-FFF2-40B4-BE49-F238E27FC236}">
                <a16:creationId xmlns:a16="http://schemas.microsoft.com/office/drawing/2014/main" id="{23D086EF-EFEB-4D76-8E09-5DF109B0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573463"/>
            <a:ext cx="1905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a:extLst>
              <a:ext uri="{FF2B5EF4-FFF2-40B4-BE49-F238E27FC236}">
                <a16:creationId xmlns:a16="http://schemas.microsoft.com/office/drawing/2014/main" id="{C32D9C29-AFEA-43AB-9242-9AD0E38BA894}"/>
              </a:ext>
            </a:extLst>
          </p:cNvPr>
          <p:cNvSpPr txBox="1">
            <a:spLocks noChangeArrowheads="1"/>
          </p:cNvSpPr>
          <p:nvPr/>
        </p:nvSpPr>
        <p:spPr bwMode="auto">
          <a:xfrm>
            <a:off x="323850" y="5229225"/>
            <a:ext cx="8462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D’une façon générale, on essaye de coupler le </a:t>
            </a:r>
            <a:r>
              <a:rPr lang="fr-FR" altLang="fr-FR" sz="1800" b="1" baseline="30000"/>
              <a:t>210</a:t>
            </a:r>
            <a:r>
              <a:rPr lang="fr-FR" altLang="fr-FR" sz="1800" b="1"/>
              <a:t>Pb avec un autre marqueur</a:t>
            </a:r>
          </a:p>
          <a:p>
            <a:pPr eaLnBrk="1" hangingPunct="1">
              <a:spcBef>
                <a:spcPct val="0"/>
              </a:spcBef>
              <a:buFontTx/>
              <a:buNone/>
            </a:pPr>
            <a:r>
              <a:rPr lang="fr-FR" altLang="fr-FR" sz="1800" b="1"/>
              <a:t>chronostratigraphique.</a:t>
            </a:r>
          </a:p>
        </p:txBody>
      </p:sp>
      <p:sp>
        <p:nvSpPr>
          <p:cNvPr id="31751" name="Text Box 8">
            <a:extLst>
              <a:ext uri="{FF2B5EF4-FFF2-40B4-BE49-F238E27FC236}">
                <a16:creationId xmlns:a16="http://schemas.microsoft.com/office/drawing/2014/main" id="{FA58EE42-22F2-4860-B702-4B582E0B367A}"/>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Détermination des taux de sédimentation</a:t>
            </a:r>
            <a:endParaRPr lang="fr-FR" altLang="fr-FR" sz="2000" b="1" i="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5">
            <a:extLst>
              <a:ext uri="{FF2B5EF4-FFF2-40B4-BE49-F238E27FC236}">
                <a16:creationId xmlns:a16="http://schemas.microsoft.com/office/drawing/2014/main" id="{29D4C0BB-43EE-4EE4-9D35-DDB2AFBC623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01E641-5FFF-413C-BAE0-56CD5307DD0A}" type="slidenum">
              <a:rPr lang="fr-FR" altLang="fr-FR" sz="1400" smtClean="0"/>
              <a:pPr>
                <a:spcBef>
                  <a:spcPct val="0"/>
                </a:spcBef>
                <a:buFontTx/>
                <a:buNone/>
              </a:pPr>
              <a:t>27</a:t>
            </a:fld>
            <a:endParaRPr lang="fr-FR" altLang="fr-FR" sz="1400"/>
          </a:p>
        </p:txBody>
      </p:sp>
      <p:sp>
        <p:nvSpPr>
          <p:cNvPr id="32771" name="Rectangle 2">
            <a:extLst>
              <a:ext uri="{FF2B5EF4-FFF2-40B4-BE49-F238E27FC236}">
                <a16:creationId xmlns:a16="http://schemas.microsoft.com/office/drawing/2014/main" id="{F79E5C27-F1E0-4C17-8266-CAAFAEEBE180}"/>
              </a:ext>
            </a:extLst>
          </p:cNvPr>
          <p:cNvSpPr>
            <a:spLocks noGrp="1" noChangeArrowheads="1"/>
          </p:cNvSpPr>
          <p:nvPr>
            <p:ph type="body" idx="1"/>
          </p:nvPr>
        </p:nvSpPr>
        <p:spPr>
          <a:xfrm>
            <a:off x="395288" y="620713"/>
            <a:ext cx="8229600" cy="5256212"/>
          </a:xfrm>
        </p:spPr>
        <p:txBody>
          <a:bodyPr/>
          <a:lstStyle/>
          <a:p>
            <a:pPr marL="609600" indent="-609600" eaLnBrk="1" hangingPunct="1">
              <a:lnSpc>
                <a:spcPct val="80000"/>
              </a:lnSpc>
              <a:buClr>
                <a:srgbClr val="FC0128"/>
              </a:buClr>
              <a:buFont typeface="Monotype Sorts"/>
              <a:buAutoNum type="arabicPeriod"/>
            </a:pPr>
            <a:r>
              <a:rPr lang="fr-FR" altLang="fr-FR" sz="1600" b="1">
                <a:solidFill>
                  <a:schemeClr val="bg2"/>
                </a:solidFill>
              </a:rPr>
              <a:t>La méthode </a:t>
            </a:r>
            <a:r>
              <a:rPr lang="fr-FR" altLang="fr-FR" sz="1600" b="1" baseline="30000">
                <a:solidFill>
                  <a:schemeClr val="bg2"/>
                </a:solidFill>
              </a:rPr>
              <a:t>210</a:t>
            </a:r>
            <a:r>
              <a:rPr lang="fr-FR" altLang="fr-FR" sz="1600" b="1">
                <a:solidFill>
                  <a:schemeClr val="bg2"/>
                </a:solidFill>
              </a:rPr>
              <a:t>Pb</a:t>
            </a:r>
            <a:br>
              <a:rPr lang="fr-FR" altLang="fr-FR" sz="1600" b="1">
                <a:solidFill>
                  <a:schemeClr val="bg2"/>
                </a:solidFill>
              </a:rPr>
            </a:br>
            <a:br>
              <a:rPr lang="fr-FR" altLang="fr-FR" sz="1600" b="1">
                <a:solidFill>
                  <a:schemeClr val="bg2"/>
                </a:solidFill>
              </a:rPr>
            </a:br>
            <a:r>
              <a:rPr lang="fr-FR" altLang="fr-FR" sz="1600" b="1">
                <a:solidFill>
                  <a:schemeClr val="bg2"/>
                </a:solidFill>
              </a:rPr>
              <a:t>	</a:t>
            </a:r>
            <a:r>
              <a:rPr lang="fr-FR" altLang="fr-FR" sz="1600">
                <a:solidFill>
                  <a:schemeClr val="bg2"/>
                </a:solidFill>
              </a:rPr>
              <a:t>Principe</a:t>
            </a:r>
            <a:br>
              <a:rPr lang="fr-FR" altLang="fr-FR" sz="1600">
                <a:solidFill>
                  <a:schemeClr val="bg2"/>
                </a:solidFill>
              </a:rPr>
            </a:br>
            <a:r>
              <a:rPr lang="fr-FR" altLang="fr-FR" sz="1600">
                <a:solidFill>
                  <a:schemeClr val="bg2"/>
                </a:solidFill>
              </a:rPr>
              <a:t>	Mesure</a:t>
            </a:r>
            <a:br>
              <a:rPr lang="fr-FR" altLang="fr-FR" sz="1600">
                <a:solidFill>
                  <a:schemeClr val="bg2"/>
                </a:solidFill>
              </a:rPr>
            </a:br>
            <a:r>
              <a:rPr lang="fr-FR" altLang="fr-FR" sz="1600">
                <a:solidFill>
                  <a:schemeClr val="bg2"/>
                </a:solidFill>
              </a:rPr>
              <a:t>	Calcul du taux de sédimentation</a:t>
            </a:r>
            <a:br>
              <a:rPr lang="fr-FR" altLang="fr-FR" sz="1600"/>
            </a:br>
            <a:endParaRPr lang="fr-FR" altLang="fr-FR" sz="1600"/>
          </a:p>
          <a:p>
            <a:pPr marL="609600" indent="-609600" eaLnBrk="1" hangingPunct="1">
              <a:lnSpc>
                <a:spcPct val="80000"/>
              </a:lnSpc>
              <a:buClr>
                <a:srgbClr val="FC0128"/>
              </a:buClr>
              <a:buFont typeface="Monotype Sorts"/>
              <a:buAutoNum type="arabicPeriod"/>
            </a:pPr>
            <a:r>
              <a:rPr lang="fr-FR" altLang="fr-FR" sz="1600" b="1"/>
              <a:t>Le </a:t>
            </a:r>
            <a:r>
              <a:rPr lang="fr-FR" altLang="fr-FR" sz="1600" b="1" baseline="30000"/>
              <a:t>137</a:t>
            </a:r>
            <a:r>
              <a:rPr lang="fr-FR" altLang="fr-FR" sz="1600" b="1"/>
              <a:t>Cs</a:t>
            </a:r>
            <a:br>
              <a:rPr lang="fr-FR" altLang="fr-FR" sz="1600" b="1"/>
            </a:br>
            <a:r>
              <a:rPr lang="fr-FR" altLang="fr-FR" sz="1600" b="1"/>
              <a:t>	</a:t>
            </a:r>
            <a:br>
              <a:rPr lang="fr-FR" altLang="fr-FR" sz="1600" b="1"/>
            </a:br>
            <a:r>
              <a:rPr lang="fr-FR" altLang="fr-FR" sz="1600" b="1"/>
              <a:t>	</a:t>
            </a:r>
            <a:r>
              <a:rPr lang="fr-FR" altLang="fr-FR" sz="1600"/>
              <a:t>Taux de sédimentation</a:t>
            </a:r>
            <a:br>
              <a:rPr lang="fr-FR" altLang="fr-FR" sz="1600"/>
            </a:br>
            <a:r>
              <a:rPr lang="fr-FR" altLang="fr-FR" sz="1600"/>
              <a:t>	Erosion	</a:t>
            </a:r>
          </a:p>
        </p:txBody>
      </p:sp>
      <p:sp>
        <p:nvSpPr>
          <p:cNvPr id="32772" name="Text Box 3">
            <a:extLst>
              <a:ext uri="{FF2B5EF4-FFF2-40B4-BE49-F238E27FC236}">
                <a16:creationId xmlns:a16="http://schemas.microsoft.com/office/drawing/2014/main" id="{5B6D59CA-5681-46E8-B017-3680395147F7}"/>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Plan</a:t>
            </a:r>
            <a:endParaRPr lang="fr-FR" altLang="fr-FR" sz="2000" b="1" i="1">
              <a:solidFill>
                <a:schemeClr val="bg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a:extLst>
              <a:ext uri="{FF2B5EF4-FFF2-40B4-BE49-F238E27FC236}">
                <a16:creationId xmlns:a16="http://schemas.microsoft.com/office/drawing/2014/main" id="{0A065491-6809-452A-BDBF-DBBC238897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DD118F-2BF0-477F-9FB1-E3D6AC5C3B54}" type="slidenum">
              <a:rPr lang="fr-FR" altLang="fr-FR" sz="1400" smtClean="0"/>
              <a:pPr>
                <a:spcBef>
                  <a:spcPct val="0"/>
                </a:spcBef>
                <a:buFontTx/>
                <a:buNone/>
              </a:pPr>
              <a:t>28</a:t>
            </a:fld>
            <a:endParaRPr lang="fr-FR" altLang="fr-FR" sz="1400"/>
          </a:p>
        </p:txBody>
      </p:sp>
      <p:pic>
        <p:nvPicPr>
          <p:cNvPr id="34819" name="Picture 2">
            <a:extLst>
              <a:ext uri="{FF2B5EF4-FFF2-40B4-BE49-F238E27FC236}">
                <a16:creationId xmlns:a16="http://schemas.microsoft.com/office/drawing/2014/main" id="{5D9DD106-7F44-4293-8E47-14F3C317D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3"/>
          <a:stretch>
            <a:fillRect/>
          </a:stretch>
        </p:blipFill>
        <p:spPr bwMode="auto">
          <a:xfrm>
            <a:off x="0" y="3141663"/>
            <a:ext cx="4643438"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5">
            <a:extLst>
              <a:ext uri="{FF2B5EF4-FFF2-40B4-BE49-F238E27FC236}">
                <a16:creationId xmlns:a16="http://schemas.microsoft.com/office/drawing/2014/main" id="{AF504C80-1489-4BD2-8ECE-F6DA1C2C7C8D}"/>
              </a:ext>
            </a:extLst>
          </p:cNvPr>
          <p:cNvSpPr txBox="1">
            <a:spLocks noChangeArrowheads="1"/>
          </p:cNvSpPr>
          <p:nvPr/>
        </p:nvSpPr>
        <p:spPr bwMode="auto">
          <a:xfrm>
            <a:off x="323850" y="1484313"/>
            <a:ext cx="552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Le </a:t>
            </a:r>
            <a:r>
              <a:rPr lang="fr-FR" altLang="fr-FR" sz="1800" baseline="30000"/>
              <a:t>137</a:t>
            </a:r>
            <a:r>
              <a:rPr lang="fr-FR" altLang="fr-FR" sz="1800"/>
              <a:t>Cs est un radionucléide artificiel. T</a:t>
            </a:r>
            <a:r>
              <a:rPr lang="fr-FR" altLang="fr-FR" sz="1800" baseline="-25000"/>
              <a:t>1/2</a:t>
            </a:r>
            <a:r>
              <a:rPr lang="fr-FR" altLang="fr-FR" sz="1800"/>
              <a:t>: 30,2 ans </a:t>
            </a:r>
          </a:p>
        </p:txBody>
      </p:sp>
      <p:graphicFrame>
        <p:nvGraphicFramePr>
          <p:cNvPr id="34821" name="Object 6">
            <a:extLst>
              <a:ext uri="{FF2B5EF4-FFF2-40B4-BE49-F238E27FC236}">
                <a16:creationId xmlns:a16="http://schemas.microsoft.com/office/drawing/2014/main" id="{08F4571C-5B05-4A1D-BFBC-592172F1BEFD}"/>
              </a:ext>
            </a:extLst>
          </p:cNvPr>
          <p:cNvGraphicFramePr>
            <a:graphicFrameLocks noChangeAspect="1"/>
          </p:cNvGraphicFramePr>
          <p:nvPr/>
        </p:nvGraphicFramePr>
        <p:xfrm>
          <a:off x="4643438" y="1989138"/>
          <a:ext cx="4324350" cy="4437062"/>
        </p:xfrm>
        <a:graphic>
          <a:graphicData uri="http://schemas.openxmlformats.org/presentationml/2006/ole">
            <mc:AlternateContent xmlns:mc="http://schemas.openxmlformats.org/markup-compatibility/2006">
              <mc:Choice xmlns:v="urn:schemas-microsoft-com:vml" Requires="v">
                <p:oleObj spid="_x0000_s34828" name="SPW 8.0 Graph" r:id="rId4" imgW="5534863" imgH="5678424" progId="SigmaPlotGraphicObject.7">
                  <p:embed/>
                </p:oleObj>
              </mc:Choice>
              <mc:Fallback>
                <p:oleObj name="SPW 8.0 Graph" r:id="rId4" imgW="5534863" imgH="5678424" progId="SigmaPlotGraphicObject.7">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989138"/>
                        <a:ext cx="4324350" cy="443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2" name="Line 7">
            <a:extLst>
              <a:ext uri="{FF2B5EF4-FFF2-40B4-BE49-F238E27FC236}">
                <a16:creationId xmlns:a16="http://schemas.microsoft.com/office/drawing/2014/main" id="{DF0D623B-AEC1-4DB4-BBE9-055DFDD782DA}"/>
              </a:ext>
            </a:extLst>
          </p:cNvPr>
          <p:cNvSpPr>
            <a:spLocks noChangeShapeType="1"/>
          </p:cNvSpPr>
          <p:nvPr/>
        </p:nvSpPr>
        <p:spPr bwMode="auto">
          <a:xfrm>
            <a:off x="1979613" y="2708275"/>
            <a:ext cx="0"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Text Box 8">
            <a:extLst>
              <a:ext uri="{FF2B5EF4-FFF2-40B4-BE49-F238E27FC236}">
                <a16:creationId xmlns:a16="http://schemas.microsoft.com/office/drawing/2014/main" id="{4823E525-8964-49A0-AA3C-7A04D91FFE63}"/>
              </a:ext>
            </a:extLst>
          </p:cNvPr>
          <p:cNvSpPr txBox="1">
            <a:spLocks noChangeArrowheads="1"/>
          </p:cNvSpPr>
          <p:nvPr/>
        </p:nvSpPr>
        <p:spPr bwMode="auto">
          <a:xfrm>
            <a:off x="1042988" y="2205038"/>
            <a:ext cx="2746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Maximum des essais nucléaires </a:t>
            </a:r>
          </a:p>
          <a:p>
            <a:pPr eaLnBrk="1" hangingPunct="1">
              <a:spcBef>
                <a:spcPct val="0"/>
              </a:spcBef>
              <a:buFontTx/>
              <a:buNone/>
            </a:pPr>
            <a:r>
              <a:rPr lang="fr-FR" altLang="fr-FR" sz="1400"/>
              <a:t>atmosphériques</a:t>
            </a:r>
          </a:p>
        </p:txBody>
      </p:sp>
      <p:sp>
        <p:nvSpPr>
          <p:cNvPr id="34824" name="Line 9">
            <a:extLst>
              <a:ext uri="{FF2B5EF4-FFF2-40B4-BE49-F238E27FC236}">
                <a16:creationId xmlns:a16="http://schemas.microsoft.com/office/drawing/2014/main" id="{996C422E-AA2F-402F-82B7-BF3FE3246C40}"/>
              </a:ext>
            </a:extLst>
          </p:cNvPr>
          <p:cNvSpPr>
            <a:spLocks noChangeShapeType="1"/>
          </p:cNvSpPr>
          <p:nvPr/>
        </p:nvSpPr>
        <p:spPr bwMode="auto">
          <a:xfrm>
            <a:off x="7019925" y="22050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Text Box 10">
            <a:extLst>
              <a:ext uri="{FF2B5EF4-FFF2-40B4-BE49-F238E27FC236}">
                <a16:creationId xmlns:a16="http://schemas.microsoft.com/office/drawing/2014/main" id="{9552271B-C9CC-4090-8D7D-2C86047D6427}"/>
              </a:ext>
            </a:extLst>
          </p:cNvPr>
          <p:cNvSpPr txBox="1">
            <a:spLocks noChangeArrowheads="1"/>
          </p:cNvSpPr>
          <p:nvPr/>
        </p:nvSpPr>
        <p:spPr bwMode="auto">
          <a:xfrm>
            <a:off x="6732588" y="1773238"/>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Tchernobyl</a:t>
            </a:r>
          </a:p>
        </p:txBody>
      </p:sp>
      <p:sp>
        <p:nvSpPr>
          <p:cNvPr id="34826" name="Text Box 11">
            <a:extLst>
              <a:ext uri="{FF2B5EF4-FFF2-40B4-BE49-F238E27FC236}">
                <a16:creationId xmlns:a16="http://schemas.microsoft.com/office/drawing/2014/main" id="{C15ACCA6-1E01-4BF1-9B79-87EB70FBB57E}"/>
              </a:ext>
            </a:extLst>
          </p:cNvPr>
          <p:cNvSpPr txBox="1">
            <a:spLocks noChangeArrowheads="1"/>
          </p:cNvSpPr>
          <p:nvPr/>
        </p:nvSpPr>
        <p:spPr bwMode="auto">
          <a:xfrm>
            <a:off x="5003800" y="6381750"/>
            <a:ext cx="3589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i="1"/>
              <a:t>Flux en </a:t>
            </a:r>
            <a:r>
              <a:rPr lang="fr-FR" altLang="fr-FR" sz="1000" i="1" baseline="30000"/>
              <a:t>137</a:t>
            </a:r>
            <a:r>
              <a:rPr lang="fr-FR" altLang="fr-FR" sz="1000" i="1"/>
              <a:t>Cs mesurés à Orsay depuis 1970 (données IPSN)</a:t>
            </a:r>
          </a:p>
        </p:txBody>
      </p:sp>
      <p:sp>
        <p:nvSpPr>
          <p:cNvPr id="34827" name="Text Box 12">
            <a:extLst>
              <a:ext uri="{FF2B5EF4-FFF2-40B4-BE49-F238E27FC236}">
                <a16:creationId xmlns:a16="http://schemas.microsoft.com/office/drawing/2014/main" id="{828DC16D-D0B6-473E-9AF2-39BA34D56C47}"/>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a:extLst>
              <a:ext uri="{FF2B5EF4-FFF2-40B4-BE49-F238E27FC236}">
                <a16:creationId xmlns:a16="http://schemas.microsoft.com/office/drawing/2014/main" id="{B538AE14-BF80-43B5-A29F-7D63E22167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BC2DE8-C873-4F70-9619-F7224187DED4}" type="slidenum">
              <a:rPr lang="fr-FR" altLang="fr-FR" sz="1400" smtClean="0"/>
              <a:pPr>
                <a:spcBef>
                  <a:spcPct val="0"/>
                </a:spcBef>
                <a:buFontTx/>
                <a:buNone/>
              </a:pPr>
              <a:t>29</a:t>
            </a:fld>
            <a:endParaRPr lang="fr-FR" altLang="fr-FR" sz="1400"/>
          </a:p>
        </p:txBody>
      </p:sp>
      <p:sp>
        <p:nvSpPr>
          <p:cNvPr id="35843" name="Text Box 2">
            <a:extLst>
              <a:ext uri="{FF2B5EF4-FFF2-40B4-BE49-F238E27FC236}">
                <a16:creationId xmlns:a16="http://schemas.microsoft.com/office/drawing/2014/main" id="{52A68F05-2D26-4C71-8E9E-E477842601EF}"/>
              </a:ext>
            </a:extLst>
          </p:cNvPr>
          <p:cNvSpPr txBox="1">
            <a:spLocks noChangeArrowheads="1"/>
          </p:cNvSpPr>
          <p:nvPr/>
        </p:nvSpPr>
        <p:spPr bwMode="auto">
          <a:xfrm>
            <a:off x="287338" y="1628775"/>
            <a:ext cx="424815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a:t>Près de 12 000 PBq (Peta: 10</a:t>
            </a:r>
            <a:r>
              <a:rPr lang="fr-FR" altLang="fr-FR" sz="1600" baseline="30000"/>
              <a:t>15 </a:t>
            </a:r>
            <a:r>
              <a:rPr lang="fr-FR" altLang="fr-FR" sz="1600"/>
              <a:t>Becquerel) de matières radioactives étaient rejetés dans l'atmosphère</a:t>
            </a:r>
          </a:p>
          <a:p>
            <a:pPr eaLnBrk="1" hangingPunct="1">
              <a:spcBef>
                <a:spcPct val="0"/>
              </a:spcBef>
              <a:buFontTx/>
              <a:buNone/>
            </a:pPr>
            <a:endParaRPr lang="fr-FR" altLang="fr-FR" sz="1600"/>
          </a:p>
          <a:p>
            <a:pPr eaLnBrk="1" hangingPunct="1">
              <a:spcBef>
                <a:spcPct val="0"/>
              </a:spcBef>
              <a:buFontTx/>
              <a:buNone/>
            </a:pPr>
            <a:r>
              <a:rPr lang="fr-FR" altLang="fr-FR" sz="1600"/>
              <a:t>Auparavent:</a:t>
            </a:r>
          </a:p>
          <a:p>
            <a:pPr eaLnBrk="1" hangingPunct="1">
              <a:spcBef>
                <a:spcPct val="0"/>
              </a:spcBef>
              <a:buFontTx/>
              <a:buNone/>
            </a:pPr>
            <a:r>
              <a:rPr lang="fr-FR" altLang="fr-FR" sz="1600"/>
              <a:t>L'explosion d'un réservoir de déchets à Kyshtym en Oural, le 29 septembre 1957</a:t>
            </a:r>
          </a:p>
          <a:p>
            <a:pPr eaLnBrk="1" hangingPunct="1">
              <a:spcBef>
                <a:spcPct val="0"/>
              </a:spcBef>
              <a:buFontTx/>
              <a:buNone/>
            </a:pPr>
            <a:endParaRPr lang="fr-FR" altLang="fr-FR" sz="1600"/>
          </a:p>
          <a:p>
            <a:pPr eaLnBrk="1" hangingPunct="1">
              <a:spcBef>
                <a:spcPct val="0"/>
              </a:spcBef>
              <a:buFontTx/>
              <a:buNone/>
            </a:pPr>
            <a:r>
              <a:rPr lang="fr-FR" altLang="fr-FR" sz="1600"/>
              <a:t>L'incendie sur le réacteur n°1 de la centrale anglaise de Sellafield (0,9 PBq), </a:t>
            </a:r>
          </a:p>
          <a:p>
            <a:pPr eaLnBrk="1" hangingPunct="1">
              <a:spcBef>
                <a:spcPct val="0"/>
              </a:spcBef>
              <a:buFontTx/>
              <a:buNone/>
            </a:pPr>
            <a:endParaRPr lang="fr-FR" altLang="fr-FR" sz="1600"/>
          </a:p>
          <a:p>
            <a:pPr eaLnBrk="1" hangingPunct="1">
              <a:spcBef>
                <a:spcPct val="0"/>
              </a:spcBef>
              <a:buFontTx/>
              <a:buNone/>
            </a:pPr>
            <a:r>
              <a:rPr lang="fr-FR" altLang="fr-FR" sz="1600"/>
              <a:t>L'incident du réacteur de la centrale deThree Miles Island aux Etats-Unis le 28 mars 1979 (0,001 PBq)</a:t>
            </a:r>
          </a:p>
        </p:txBody>
      </p:sp>
      <p:pic>
        <p:nvPicPr>
          <p:cNvPr id="35844" name="Picture 3">
            <a:extLst>
              <a:ext uri="{FF2B5EF4-FFF2-40B4-BE49-F238E27FC236}">
                <a16:creationId xmlns:a16="http://schemas.microsoft.com/office/drawing/2014/main" id="{0BDE7182-B104-49AC-890F-E8DB30E63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1196975"/>
            <a:ext cx="3644900"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6">
            <a:extLst>
              <a:ext uri="{FF2B5EF4-FFF2-40B4-BE49-F238E27FC236}">
                <a16:creationId xmlns:a16="http://schemas.microsoft.com/office/drawing/2014/main" id="{A0642CC0-6731-4EB0-B5A3-1B58CA41EFBA}"/>
              </a:ext>
            </a:extLst>
          </p:cNvPr>
          <p:cNvSpPr txBox="1">
            <a:spLocks noChangeArrowheads="1"/>
          </p:cNvSpPr>
          <p:nvPr/>
        </p:nvSpPr>
        <p:spPr bwMode="auto">
          <a:xfrm>
            <a:off x="58738" y="765175"/>
            <a:ext cx="8977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Le 26 avril 1986, la plus grande catastrophe de l'industrie nucléaire civile : Tchernobyl. </a:t>
            </a:r>
          </a:p>
        </p:txBody>
      </p:sp>
      <p:sp>
        <p:nvSpPr>
          <p:cNvPr id="35846" name="Text Box 7">
            <a:extLst>
              <a:ext uri="{FF2B5EF4-FFF2-40B4-BE49-F238E27FC236}">
                <a16:creationId xmlns:a16="http://schemas.microsoft.com/office/drawing/2014/main" id="{9BDAA122-210E-4AF7-A7B7-6211A3A67CA2}"/>
              </a:ext>
            </a:extLst>
          </p:cNvPr>
          <p:cNvSpPr txBox="1">
            <a:spLocks noChangeArrowheads="1"/>
          </p:cNvSpPr>
          <p:nvPr/>
        </p:nvSpPr>
        <p:spPr bwMode="auto">
          <a:xfrm>
            <a:off x="4751388" y="5589588"/>
            <a:ext cx="398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Conditions météorologiques changeantes: 3 nuages</a:t>
            </a:r>
          </a:p>
        </p:txBody>
      </p:sp>
      <p:sp>
        <p:nvSpPr>
          <p:cNvPr id="35847" name="Text Box 9">
            <a:extLst>
              <a:ext uri="{FF2B5EF4-FFF2-40B4-BE49-F238E27FC236}">
                <a16:creationId xmlns:a16="http://schemas.microsoft.com/office/drawing/2014/main" id="{F4176AF4-8AC0-4EAA-98F7-B32D002AED8E}"/>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E9272672-507A-4798-A294-D7DCA73C6F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2E0674-3C8F-4AF4-9575-71614BD89D99}" type="slidenum">
              <a:rPr lang="fr-FR" altLang="fr-FR" sz="1400" smtClean="0"/>
              <a:pPr>
                <a:spcBef>
                  <a:spcPct val="0"/>
                </a:spcBef>
                <a:buFontTx/>
                <a:buNone/>
              </a:pPr>
              <a:t>3</a:t>
            </a:fld>
            <a:endParaRPr lang="fr-FR" altLang="fr-FR" sz="1400"/>
          </a:p>
        </p:txBody>
      </p:sp>
      <p:pic>
        <p:nvPicPr>
          <p:cNvPr id="8195" name="Picture 2">
            <a:extLst>
              <a:ext uri="{FF2B5EF4-FFF2-40B4-BE49-F238E27FC236}">
                <a16:creationId xmlns:a16="http://schemas.microsoft.com/office/drawing/2014/main" id="{7560980A-1F3C-4EE2-BF00-16FECF22F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7248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a:extLst>
              <a:ext uri="{FF2B5EF4-FFF2-40B4-BE49-F238E27FC236}">
                <a16:creationId xmlns:a16="http://schemas.microsoft.com/office/drawing/2014/main" id="{495BF16B-1176-425B-A836-480FB1FFD8F3}"/>
              </a:ext>
            </a:extLst>
          </p:cNvPr>
          <p:cNvSpPr>
            <a:spLocks noChangeArrowheads="1"/>
          </p:cNvSpPr>
          <p:nvPr/>
        </p:nvSpPr>
        <p:spPr bwMode="auto">
          <a:xfrm>
            <a:off x="3563938" y="2852738"/>
            <a:ext cx="720725" cy="576262"/>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7" name="Rectangle 6">
            <a:extLst>
              <a:ext uri="{FF2B5EF4-FFF2-40B4-BE49-F238E27FC236}">
                <a16:creationId xmlns:a16="http://schemas.microsoft.com/office/drawing/2014/main" id="{166A1D69-C60B-4A12-BCAC-B40AB328F042}"/>
              </a:ext>
            </a:extLst>
          </p:cNvPr>
          <p:cNvSpPr>
            <a:spLocks noChangeArrowheads="1"/>
          </p:cNvSpPr>
          <p:nvPr/>
        </p:nvSpPr>
        <p:spPr bwMode="auto">
          <a:xfrm>
            <a:off x="1116013" y="3933825"/>
            <a:ext cx="720725" cy="576263"/>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8" name="Text Box 7">
            <a:extLst>
              <a:ext uri="{FF2B5EF4-FFF2-40B4-BE49-F238E27FC236}">
                <a16:creationId xmlns:a16="http://schemas.microsoft.com/office/drawing/2014/main" id="{0599177C-7A32-42EE-BC3F-CE6ACF7C400C}"/>
              </a:ext>
            </a:extLst>
          </p:cNvPr>
          <p:cNvSpPr txBox="1">
            <a:spLocks noChangeArrowheads="1"/>
          </p:cNvSpPr>
          <p:nvPr/>
        </p:nvSpPr>
        <p:spPr bwMode="auto">
          <a:xfrm>
            <a:off x="3635375" y="24209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i="1"/>
              <a:t>Gaz</a:t>
            </a:r>
          </a:p>
        </p:txBody>
      </p:sp>
      <p:sp>
        <p:nvSpPr>
          <p:cNvPr id="8199" name="Text Box 8">
            <a:extLst>
              <a:ext uri="{FF2B5EF4-FFF2-40B4-BE49-F238E27FC236}">
                <a16:creationId xmlns:a16="http://schemas.microsoft.com/office/drawing/2014/main" id="{1D57F6B6-6EBB-4057-8A40-C6A2B3536D19}"/>
              </a:ext>
            </a:extLst>
          </p:cNvPr>
          <p:cNvSpPr txBox="1">
            <a:spLocks noChangeArrowheads="1"/>
          </p:cNvSpPr>
          <p:nvPr/>
        </p:nvSpPr>
        <p:spPr bwMode="auto">
          <a:xfrm>
            <a:off x="250825" y="3573463"/>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i="1"/>
              <a:t>Métal</a:t>
            </a:r>
          </a:p>
        </p:txBody>
      </p:sp>
      <p:sp>
        <p:nvSpPr>
          <p:cNvPr id="8200" name="Text Box 9">
            <a:extLst>
              <a:ext uri="{FF2B5EF4-FFF2-40B4-BE49-F238E27FC236}">
                <a16:creationId xmlns:a16="http://schemas.microsoft.com/office/drawing/2014/main" id="{C8A9B64B-E28C-48BC-A199-53DBEF921061}"/>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Principe</a:t>
            </a:r>
            <a:endParaRPr lang="fr-FR" altLang="fr-FR" sz="2000" b="1" i="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a:extLst>
              <a:ext uri="{FF2B5EF4-FFF2-40B4-BE49-F238E27FC236}">
                <a16:creationId xmlns:a16="http://schemas.microsoft.com/office/drawing/2014/main" id="{7CAD1307-CA5A-42FB-AE8B-DE56B0265E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E0CAD8-66C9-4A5A-95D1-31B6FD4C25A5}" type="slidenum">
              <a:rPr lang="fr-FR" altLang="fr-FR" sz="1400" smtClean="0"/>
              <a:pPr>
                <a:spcBef>
                  <a:spcPct val="0"/>
                </a:spcBef>
                <a:buFontTx/>
                <a:buNone/>
              </a:pPr>
              <a:t>30</a:t>
            </a:fld>
            <a:endParaRPr lang="fr-FR" altLang="fr-FR" sz="1400"/>
          </a:p>
        </p:txBody>
      </p:sp>
      <p:pic>
        <p:nvPicPr>
          <p:cNvPr id="36867" name="Picture 4">
            <a:extLst>
              <a:ext uri="{FF2B5EF4-FFF2-40B4-BE49-F238E27FC236}">
                <a16:creationId xmlns:a16="http://schemas.microsoft.com/office/drawing/2014/main" id="{19E71851-DAC5-45E6-99D0-61B3CAB65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196975"/>
            <a:ext cx="4811712"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5">
            <a:extLst>
              <a:ext uri="{FF2B5EF4-FFF2-40B4-BE49-F238E27FC236}">
                <a16:creationId xmlns:a16="http://schemas.microsoft.com/office/drawing/2014/main" id="{7B67FE0F-C838-4874-A730-2D329C164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52513"/>
            <a:ext cx="37909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6">
            <a:extLst>
              <a:ext uri="{FF2B5EF4-FFF2-40B4-BE49-F238E27FC236}">
                <a16:creationId xmlns:a16="http://schemas.microsoft.com/office/drawing/2014/main" id="{1ACDBC1B-369E-4BE3-A2E8-69B22BC8AE00}"/>
              </a:ext>
            </a:extLst>
          </p:cNvPr>
          <p:cNvSpPr txBox="1">
            <a:spLocks noChangeArrowheads="1"/>
          </p:cNvSpPr>
          <p:nvPr/>
        </p:nvSpPr>
        <p:spPr bwMode="auto">
          <a:xfrm>
            <a:off x="204788" y="4652963"/>
            <a:ext cx="503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a:t>Reconstitution par modélisation des dépôts de césium 137 de mai 1986 </a:t>
            </a:r>
          </a:p>
          <a:p>
            <a:pPr eaLnBrk="1" hangingPunct="1">
              <a:spcBef>
                <a:spcPct val="0"/>
              </a:spcBef>
              <a:buFontTx/>
              <a:buNone/>
            </a:pPr>
            <a:r>
              <a:rPr lang="fr-FR" altLang="fr-FR" sz="1200"/>
              <a:t>en France dus à l’accident de Tchernobyl</a:t>
            </a:r>
          </a:p>
        </p:txBody>
      </p:sp>
      <p:sp>
        <p:nvSpPr>
          <p:cNvPr id="36870" name="Text Box 7">
            <a:extLst>
              <a:ext uri="{FF2B5EF4-FFF2-40B4-BE49-F238E27FC236}">
                <a16:creationId xmlns:a16="http://schemas.microsoft.com/office/drawing/2014/main" id="{FA266DF7-576E-49AF-9643-AED70FF8C8F4}"/>
              </a:ext>
            </a:extLst>
          </p:cNvPr>
          <p:cNvSpPr txBox="1">
            <a:spLocks noChangeArrowheads="1"/>
          </p:cNvSpPr>
          <p:nvPr/>
        </p:nvSpPr>
        <p:spPr bwMode="auto">
          <a:xfrm>
            <a:off x="184150" y="5132388"/>
            <a:ext cx="49895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Début 2003, une carte des dépôts de césium 137 au mois de mai 1986 dus à l’accident de Tchernobyl a été établie pour l’ensemble du territoire métropolitain français. Cette carte a été réalisée à partir des mesures de la contamination de l’air par le césium 137, des mesures des hauteurs de pluie effectuées entre le 1er et le 5 mai 1986 ainsi que de la relation établie entre dépôt au sol et hauteur des pluies. Cette carte a été validée avec les résultats de mesure de contamination des sols.</a:t>
            </a:r>
          </a:p>
          <a:p>
            <a:pPr eaLnBrk="1" hangingPunct="1">
              <a:spcBef>
                <a:spcPct val="0"/>
              </a:spcBef>
              <a:buFontTx/>
              <a:buNone/>
            </a:pPr>
            <a:endParaRPr lang="fr-FR" altLang="fr-FR" sz="1000"/>
          </a:p>
        </p:txBody>
      </p:sp>
      <p:sp>
        <p:nvSpPr>
          <p:cNvPr id="36871" name="Text Box 8">
            <a:extLst>
              <a:ext uri="{FF2B5EF4-FFF2-40B4-BE49-F238E27FC236}">
                <a16:creationId xmlns:a16="http://schemas.microsoft.com/office/drawing/2014/main" id="{F6CD709D-58C1-405F-B7AA-64263221BD56}"/>
              </a:ext>
            </a:extLst>
          </p:cNvPr>
          <p:cNvSpPr txBox="1">
            <a:spLocks noChangeArrowheads="1"/>
          </p:cNvSpPr>
          <p:nvPr/>
        </p:nvSpPr>
        <p:spPr bwMode="auto">
          <a:xfrm>
            <a:off x="5173663" y="5445125"/>
            <a:ext cx="3621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Incrustation dans la carte de l’Atlas européen du césium, de la carte des dépôts de césium 137 en France dus à l’accident de Tchernobyl (mai 1986)</a:t>
            </a:r>
          </a:p>
        </p:txBody>
      </p:sp>
      <p:sp>
        <p:nvSpPr>
          <p:cNvPr id="36872" name="Text Box 9">
            <a:extLst>
              <a:ext uri="{FF2B5EF4-FFF2-40B4-BE49-F238E27FC236}">
                <a16:creationId xmlns:a16="http://schemas.microsoft.com/office/drawing/2014/main" id="{17CFA55E-FF0E-43DB-A0E1-379BEE605E53}"/>
              </a:ext>
            </a:extLst>
          </p:cNvPr>
          <p:cNvSpPr txBox="1">
            <a:spLocks noChangeArrowheads="1"/>
          </p:cNvSpPr>
          <p:nvPr/>
        </p:nvSpPr>
        <p:spPr bwMode="auto">
          <a:xfrm>
            <a:off x="257175" y="712788"/>
            <a:ext cx="6215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Modélisation du dépôt de </a:t>
            </a:r>
            <a:r>
              <a:rPr lang="fr-FR" altLang="fr-FR" sz="1800" b="1" baseline="30000"/>
              <a:t>137</a:t>
            </a:r>
            <a:r>
              <a:rPr lang="fr-FR" altLang="fr-FR" sz="1800" b="1"/>
              <a:t>Cs à la suite de Tchernobyl</a:t>
            </a:r>
          </a:p>
        </p:txBody>
      </p:sp>
      <p:sp>
        <p:nvSpPr>
          <p:cNvPr id="36873" name="Text Box 12">
            <a:extLst>
              <a:ext uri="{FF2B5EF4-FFF2-40B4-BE49-F238E27FC236}">
                <a16:creationId xmlns:a16="http://schemas.microsoft.com/office/drawing/2014/main" id="{8D0FDA66-819B-4898-BDE9-06554C18514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a:extLst>
              <a:ext uri="{FF2B5EF4-FFF2-40B4-BE49-F238E27FC236}">
                <a16:creationId xmlns:a16="http://schemas.microsoft.com/office/drawing/2014/main" id="{A9FE5E5B-684F-44CA-BD8B-5BDC94842C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E92705-194B-4DC3-9717-60358D79E39B}" type="slidenum">
              <a:rPr lang="fr-FR" altLang="fr-FR" sz="1400" smtClean="0"/>
              <a:pPr>
                <a:spcBef>
                  <a:spcPct val="0"/>
                </a:spcBef>
                <a:buFontTx/>
                <a:buNone/>
              </a:pPr>
              <a:t>31</a:t>
            </a:fld>
            <a:endParaRPr lang="fr-FR" altLang="fr-FR" sz="1400"/>
          </a:p>
        </p:txBody>
      </p:sp>
      <p:pic>
        <p:nvPicPr>
          <p:cNvPr id="37891" name="Picture 2">
            <a:extLst>
              <a:ext uri="{FF2B5EF4-FFF2-40B4-BE49-F238E27FC236}">
                <a16:creationId xmlns:a16="http://schemas.microsoft.com/office/drawing/2014/main" id="{FF81A9E1-D00E-43DD-A1DF-597ABE2B7D2E}"/>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t="45253"/>
          <a:stretch>
            <a:fillRect/>
          </a:stretch>
        </p:blipFill>
        <p:spPr bwMode="auto">
          <a:xfrm>
            <a:off x="1547813" y="1196975"/>
            <a:ext cx="61928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a:extLst>
              <a:ext uri="{FF2B5EF4-FFF2-40B4-BE49-F238E27FC236}">
                <a16:creationId xmlns:a16="http://schemas.microsoft.com/office/drawing/2014/main" id="{87030B85-4017-4130-ACBD-9D5D19133C23}"/>
              </a:ext>
            </a:extLst>
          </p:cNvPr>
          <p:cNvSpPr txBox="1">
            <a:spLocks noChangeArrowheads="1"/>
          </p:cNvSpPr>
          <p:nvPr/>
        </p:nvSpPr>
        <p:spPr bwMode="auto">
          <a:xfrm>
            <a:off x="376238" y="64008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Dominik et al.</a:t>
            </a:r>
          </a:p>
        </p:txBody>
      </p:sp>
      <p:sp>
        <p:nvSpPr>
          <p:cNvPr id="37893" name="Text Box 7">
            <a:extLst>
              <a:ext uri="{FF2B5EF4-FFF2-40B4-BE49-F238E27FC236}">
                <a16:creationId xmlns:a16="http://schemas.microsoft.com/office/drawing/2014/main" id="{B667FE28-EEA4-40F5-88E8-744ACD2A1FD2}"/>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3">
            <a:extLst>
              <a:ext uri="{FF2B5EF4-FFF2-40B4-BE49-F238E27FC236}">
                <a16:creationId xmlns:a16="http://schemas.microsoft.com/office/drawing/2014/main" id="{CAD7BA92-6D7F-4134-AEB6-662047C5E5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AF95C8-45E2-4BD7-958E-EF9E2EDC338F}" type="slidenum">
              <a:rPr lang="fr-FR" altLang="fr-FR" sz="1400" smtClean="0"/>
              <a:pPr>
                <a:spcBef>
                  <a:spcPct val="0"/>
                </a:spcBef>
                <a:buFontTx/>
                <a:buNone/>
              </a:pPr>
              <a:t>32</a:t>
            </a:fld>
            <a:endParaRPr lang="fr-FR" altLang="fr-FR" sz="1400"/>
          </a:p>
        </p:txBody>
      </p:sp>
      <p:graphicFrame>
        <p:nvGraphicFramePr>
          <p:cNvPr id="38915" name="Object 2">
            <a:extLst>
              <a:ext uri="{FF2B5EF4-FFF2-40B4-BE49-F238E27FC236}">
                <a16:creationId xmlns:a16="http://schemas.microsoft.com/office/drawing/2014/main" id="{3609FB37-1031-4C09-B622-58EC6BE218B4}"/>
              </a:ext>
            </a:extLst>
          </p:cNvPr>
          <p:cNvGraphicFramePr>
            <a:graphicFrameLocks noChangeAspect="1"/>
          </p:cNvGraphicFramePr>
          <p:nvPr/>
        </p:nvGraphicFramePr>
        <p:xfrm>
          <a:off x="611188" y="836613"/>
          <a:ext cx="7656512" cy="4440237"/>
        </p:xfrm>
        <a:graphic>
          <a:graphicData uri="http://schemas.openxmlformats.org/presentationml/2006/ole">
            <mc:AlternateContent xmlns:mc="http://schemas.openxmlformats.org/markup-compatibility/2006">
              <mc:Choice xmlns:v="urn:schemas-microsoft-com:vml" Requires="v">
                <p:oleObj spid="_x0000_s38918" name="Image" r:id="rId3" imgW="8977778" imgH="5206349" progId="Photoshop.Image.8">
                  <p:embed/>
                </p:oleObj>
              </mc:Choice>
              <mc:Fallback>
                <p:oleObj name="Image" r:id="rId3" imgW="8977778" imgH="5206349" progId="Photoshop.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6613"/>
                        <a:ext cx="7656512"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5">
            <a:extLst>
              <a:ext uri="{FF2B5EF4-FFF2-40B4-BE49-F238E27FC236}">
                <a16:creationId xmlns:a16="http://schemas.microsoft.com/office/drawing/2014/main" id="{C0923C5B-5D0F-4CA4-BFFA-628CA6044667}"/>
              </a:ext>
            </a:extLst>
          </p:cNvPr>
          <p:cNvSpPr txBox="1">
            <a:spLocks noChangeArrowheads="1"/>
          </p:cNvSpPr>
          <p:nvPr/>
        </p:nvSpPr>
        <p:spPr bwMode="auto">
          <a:xfrm>
            <a:off x="2698750" y="5373688"/>
            <a:ext cx="377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Apports directs par l’atmosphère</a:t>
            </a:r>
          </a:p>
        </p:txBody>
      </p:sp>
      <p:sp>
        <p:nvSpPr>
          <p:cNvPr id="38917" name="Text Box 6">
            <a:extLst>
              <a:ext uri="{FF2B5EF4-FFF2-40B4-BE49-F238E27FC236}">
                <a16:creationId xmlns:a16="http://schemas.microsoft.com/office/drawing/2014/main" id="{CC967327-5BA0-4968-A29E-01B8D3222223}"/>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3">
            <a:extLst>
              <a:ext uri="{FF2B5EF4-FFF2-40B4-BE49-F238E27FC236}">
                <a16:creationId xmlns:a16="http://schemas.microsoft.com/office/drawing/2014/main" id="{EDB62311-A9FF-4EA5-A4DC-EE0813DF754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7AAE4C-FE7B-49D7-83C2-03A2DF776464}" type="slidenum">
              <a:rPr lang="fr-FR" altLang="fr-FR" sz="1400" smtClean="0"/>
              <a:pPr>
                <a:spcBef>
                  <a:spcPct val="0"/>
                </a:spcBef>
                <a:buFontTx/>
                <a:buNone/>
              </a:pPr>
              <a:t>33</a:t>
            </a:fld>
            <a:endParaRPr lang="fr-FR" altLang="fr-FR" sz="1400"/>
          </a:p>
        </p:txBody>
      </p:sp>
      <p:sp>
        <p:nvSpPr>
          <p:cNvPr id="39939" name="Rectangle 2">
            <a:extLst>
              <a:ext uri="{FF2B5EF4-FFF2-40B4-BE49-F238E27FC236}">
                <a16:creationId xmlns:a16="http://schemas.microsoft.com/office/drawing/2014/main" id="{03F8BFB1-7A3A-42FC-B8A0-6E67A09A45CA}"/>
              </a:ext>
            </a:extLst>
          </p:cNvPr>
          <p:cNvSpPr>
            <a:spLocks noChangeArrowheads="1"/>
          </p:cNvSpPr>
          <p:nvPr/>
        </p:nvSpPr>
        <p:spPr bwMode="auto">
          <a:xfrm>
            <a:off x="1044575" y="838200"/>
            <a:ext cx="7200900" cy="4319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9940" name="Object 3">
            <a:extLst>
              <a:ext uri="{FF2B5EF4-FFF2-40B4-BE49-F238E27FC236}">
                <a16:creationId xmlns:a16="http://schemas.microsoft.com/office/drawing/2014/main" id="{4244A2FA-1A51-4100-A58B-1D7698E9E654}"/>
              </a:ext>
            </a:extLst>
          </p:cNvPr>
          <p:cNvGraphicFramePr>
            <a:graphicFrameLocks noChangeAspect="1"/>
          </p:cNvGraphicFramePr>
          <p:nvPr/>
        </p:nvGraphicFramePr>
        <p:xfrm>
          <a:off x="1116013" y="981075"/>
          <a:ext cx="6996112" cy="4051300"/>
        </p:xfrm>
        <a:graphic>
          <a:graphicData uri="http://schemas.openxmlformats.org/presentationml/2006/ole">
            <mc:AlternateContent xmlns:mc="http://schemas.openxmlformats.org/markup-compatibility/2006">
              <mc:Choice xmlns:v="urn:schemas-microsoft-com:vml" Requires="v">
                <p:oleObj spid="_x0000_s39943" name="Image" r:id="rId3" imgW="6996825" imgH="4050794" progId="Photoshop.Image.8">
                  <p:embed/>
                </p:oleObj>
              </mc:Choice>
              <mc:Fallback>
                <p:oleObj name="Image" r:id="rId3" imgW="6996825" imgH="4050794" progId="Photoshop.Imag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981075"/>
                        <a:ext cx="6996112"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Text Box 6">
            <a:extLst>
              <a:ext uri="{FF2B5EF4-FFF2-40B4-BE49-F238E27FC236}">
                <a16:creationId xmlns:a16="http://schemas.microsoft.com/office/drawing/2014/main" id="{C5ABB355-9D0D-4A05-8FD3-37AEDA7DAD0A}"/>
              </a:ext>
            </a:extLst>
          </p:cNvPr>
          <p:cNvSpPr txBox="1">
            <a:spLocks noChangeArrowheads="1"/>
          </p:cNvSpPr>
          <p:nvPr/>
        </p:nvSpPr>
        <p:spPr bwMode="auto">
          <a:xfrm>
            <a:off x="1096963" y="5321300"/>
            <a:ext cx="626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Retard d’alimentation par l’érosion des sols contaminés</a:t>
            </a:r>
          </a:p>
        </p:txBody>
      </p:sp>
      <p:sp>
        <p:nvSpPr>
          <p:cNvPr id="39942" name="Text Box 7">
            <a:extLst>
              <a:ext uri="{FF2B5EF4-FFF2-40B4-BE49-F238E27FC236}">
                <a16:creationId xmlns:a16="http://schemas.microsoft.com/office/drawing/2014/main" id="{93A77FAC-0F76-4CC4-8805-BAB445785B34}"/>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a:extLst>
              <a:ext uri="{FF2B5EF4-FFF2-40B4-BE49-F238E27FC236}">
                <a16:creationId xmlns:a16="http://schemas.microsoft.com/office/drawing/2014/main" id="{C628C248-93F2-4ED8-8103-D88FAF7203A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FE3020-E158-46DC-8C9D-5BAEEF0516BF}" type="slidenum">
              <a:rPr lang="fr-FR" altLang="fr-FR" sz="1400" smtClean="0"/>
              <a:pPr>
                <a:spcBef>
                  <a:spcPct val="0"/>
                </a:spcBef>
                <a:buFontTx/>
                <a:buNone/>
              </a:pPr>
              <a:t>34</a:t>
            </a:fld>
            <a:endParaRPr lang="fr-FR" altLang="fr-FR" sz="1400"/>
          </a:p>
        </p:txBody>
      </p:sp>
      <p:sp>
        <p:nvSpPr>
          <p:cNvPr id="40963" name="Rectangle 2">
            <a:extLst>
              <a:ext uri="{FF2B5EF4-FFF2-40B4-BE49-F238E27FC236}">
                <a16:creationId xmlns:a16="http://schemas.microsoft.com/office/drawing/2014/main" id="{9C5B4C8D-E2C1-4D41-9CE0-1F066A7756E7}"/>
              </a:ext>
            </a:extLst>
          </p:cNvPr>
          <p:cNvSpPr>
            <a:spLocks noChangeArrowheads="1"/>
          </p:cNvSpPr>
          <p:nvPr/>
        </p:nvSpPr>
        <p:spPr bwMode="auto">
          <a:xfrm>
            <a:off x="250825" y="425450"/>
            <a:ext cx="7667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i="1"/>
              <a:t>Activités en </a:t>
            </a:r>
            <a:r>
              <a:rPr lang="fr-FR" altLang="fr-FR" sz="1800" b="1" i="1" baseline="30000"/>
              <a:t>137</a:t>
            </a:r>
            <a:r>
              <a:rPr lang="fr-FR" altLang="fr-FR" sz="1800" b="1" i="1"/>
              <a:t>Cs et </a:t>
            </a:r>
            <a:r>
              <a:rPr lang="fr-FR" altLang="fr-FR" sz="1800" b="1" i="1" baseline="30000"/>
              <a:t>40</a:t>
            </a:r>
            <a:r>
              <a:rPr lang="fr-FR" altLang="fr-FR" sz="1800" b="1" i="1"/>
              <a:t>K - Rapports des intensités gamma </a:t>
            </a:r>
            <a:r>
              <a:rPr lang="fr-FR" altLang="fr-FR" sz="1800" b="1" i="1" baseline="30000"/>
              <a:t>137</a:t>
            </a:r>
            <a:r>
              <a:rPr lang="fr-FR" altLang="fr-FR" sz="1800" b="1" i="1"/>
              <a:t>Cs et </a:t>
            </a:r>
            <a:r>
              <a:rPr lang="fr-FR" altLang="fr-FR" sz="1800" b="1" i="1" baseline="30000"/>
              <a:t>40</a:t>
            </a:r>
            <a:r>
              <a:rPr lang="fr-FR" altLang="fr-FR" sz="1800" b="1" i="1"/>
              <a:t>K</a:t>
            </a:r>
            <a:br>
              <a:rPr lang="fr-FR" altLang="fr-FR" sz="1800"/>
            </a:br>
            <a:endParaRPr lang="fr-FR" altLang="fr-FR" sz="1800"/>
          </a:p>
          <a:p>
            <a:pPr>
              <a:spcBef>
                <a:spcPct val="0"/>
              </a:spcBef>
              <a:buFontTx/>
              <a:buNone/>
            </a:pPr>
            <a:endParaRPr lang="fr-FR" altLang="fr-FR" sz="1800"/>
          </a:p>
        </p:txBody>
      </p:sp>
      <p:graphicFrame>
        <p:nvGraphicFramePr>
          <p:cNvPr id="107523" name="Group 3">
            <a:extLst>
              <a:ext uri="{FF2B5EF4-FFF2-40B4-BE49-F238E27FC236}">
                <a16:creationId xmlns:a16="http://schemas.microsoft.com/office/drawing/2014/main" id="{04CDCEA2-C919-455F-9219-9524CAF22A29}"/>
              </a:ext>
            </a:extLst>
          </p:cNvPr>
          <p:cNvGraphicFramePr>
            <a:graphicFrameLocks noGrp="1"/>
          </p:cNvGraphicFramePr>
          <p:nvPr/>
        </p:nvGraphicFramePr>
        <p:xfrm>
          <a:off x="684213" y="765175"/>
          <a:ext cx="7539037" cy="5818188"/>
        </p:xfrm>
        <a:graphic>
          <a:graphicData uri="http://schemas.openxmlformats.org/drawingml/2006/table">
            <a:tbl>
              <a:tblPr/>
              <a:tblGrid>
                <a:gridCol w="1508125">
                  <a:extLst>
                    <a:ext uri="{9D8B030D-6E8A-4147-A177-3AD203B41FA5}">
                      <a16:colId xmlns:a16="http://schemas.microsoft.com/office/drawing/2014/main" val="20000"/>
                    </a:ext>
                  </a:extLst>
                </a:gridCol>
                <a:gridCol w="1508125">
                  <a:extLst>
                    <a:ext uri="{9D8B030D-6E8A-4147-A177-3AD203B41FA5}">
                      <a16:colId xmlns:a16="http://schemas.microsoft.com/office/drawing/2014/main" val="20001"/>
                    </a:ext>
                  </a:extLst>
                </a:gridCol>
                <a:gridCol w="1506537">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gridCol w="1508125">
                  <a:extLst>
                    <a:ext uri="{9D8B030D-6E8A-4147-A177-3AD203B41FA5}">
                      <a16:colId xmlns:a16="http://schemas.microsoft.com/office/drawing/2014/main" val="20004"/>
                    </a:ext>
                  </a:extLst>
                </a:gridCol>
              </a:tblGrid>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Origine géographique</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Année de Production</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A (</a:t>
                      </a:r>
                      <a:r>
                        <a:rPr kumimoji="0" lang="fr-FR" altLang="fr-FR" sz="800" b="1" i="0" u="none" strike="noStrike" cap="none" normalizeH="0" baseline="30000">
                          <a:ln>
                            <a:noFill/>
                          </a:ln>
                          <a:solidFill>
                            <a:schemeClr val="tx1"/>
                          </a:solidFill>
                          <a:effectLst/>
                          <a:latin typeface="Arial" panose="020B0604020202020204" pitchFamily="34" charset="0"/>
                        </a:rPr>
                        <a:t>137</a:t>
                      </a:r>
                      <a:r>
                        <a:rPr kumimoji="0" lang="fr-FR" altLang="fr-FR" sz="800" b="1" i="0" u="none" strike="noStrike" cap="none" normalizeH="0" baseline="0">
                          <a:ln>
                            <a:noFill/>
                          </a:ln>
                          <a:solidFill>
                            <a:schemeClr val="tx1"/>
                          </a:solidFill>
                          <a:effectLst/>
                          <a:latin typeface="Arial" panose="020B0604020202020204" pitchFamily="34" charset="0"/>
                        </a:rPr>
                        <a:t>Cs) mBq/l</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A(</a:t>
                      </a:r>
                      <a:r>
                        <a:rPr kumimoji="0" lang="fr-FR" altLang="fr-FR" sz="800" b="1" i="0" u="none" strike="noStrike" cap="none" normalizeH="0" baseline="30000">
                          <a:ln>
                            <a:noFill/>
                          </a:ln>
                          <a:solidFill>
                            <a:schemeClr val="tx1"/>
                          </a:solidFill>
                          <a:effectLst/>
                          <a:latin typeface="Arial" panose="020B0604020202020204" pitchFamily="34" charset="0"/>
                        </a:rPr>
                        <a:t>40</a:t>
                      </a:r>
                      <a:r>
                        <a:rPr kumimoji="0" lang="fr-FR" altLang="fr-FR" sz="800" b="1" i="0" u="none" strike="noStrike" cap="none" normalizeH="0" baseline="0">
                          <a:ln>
                            <a:noFill/>
                          </a:ln>
                          <a:solidFill>
                            <a:schemeClr val="tx1"/>
                          </a:solidFill>
                          <a:effectLst/>
                          <a:latin typeface="Arial" panose="020B0604020202020204" pitchFamily="34" charset="0"/>
                        </a:rPr>
                        <a:t>K) Bq/l</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R(</a:t>
                      </a:r>
                      <a:r>
                        <a:rPr kumimoji="0" lang="fr-FR" altLang="fr-FR" sz="800" b="1" i="0" u="none" strike="noStrike" cap="none" normalizeH="0" baseline="30000">
                          <a:ln>
                            <a:noFill/>
                          </a:ln>
                          <a:solidFill>
                            <a:schemeClr val="tx1"/>
                          </a:solidFill>
                          <a:effectLst/>
                          <a:latin typeface="Arial" panose="020B0604020202020204" pitchFamily="34" charset="0"/>
                        </a:rPr>
                        <a:t>137</a:t>
                      </a:r>
                      <a:r>
                        <a:rPr kumimoji="0" lang="fr-FR" altLang="fr-FR" sz="800" b="1" i="0" u="none" strike="noStrike" cap="none" normalizeH="0" baseline="0">
                          <a:ln>
                            <a:noFill/>
                          </a:ln>
                          <a:solidFill>
                            <a:schemeClr val="tx1"/>
                          </a:solidFill>
                          <a:effectLst/>
                          <a:latin typeface="Arial" panose="020B0604020202020204" pitchFamily="34" charset="0"/>
                        </a:rPr>
                        <a:t>Cs/</a:t>
                      </a:r>
                      <a:r>
                        <a:rPr kumimoji="0" lang="fr-FR" altLang="fr-FR" sz="800" b="1" i="0" u="none" strike="noStrike" cap="none" normalizeH="0" baseline="30000">
                          <a:ln>
                            <a:noFill/>
                          </a:ln>
                          <a:solidFill>
                            <a:schemeClr val="tx1"/>
                          </a:solidFill>
                          <a:effectLst/>
                          <a:latin typeface="Arial" panose="020B0604020202020204" pitchFamily="34" charset="0"/>
                        </a:rPr>
                        <a:t>40</a:t>
                      </a:r>
                      <a:r>
                        <a:rPr kumimoji="0" lang="fr-FR" altLang="fr-FR" sz="800" b="1" i="0" u="none" strike="noStrike" cap="none" normalizeH="0" baseline="0">
                          <a:ln>
                            <a:noFill/>
                          </a:ln>
                          <a:solidFill>
                            <a:schemeClr val="tx1"/>
                          </a:solidFill>
                          <a:effectLst/>
                          <a:latin typeface="Arial" panose="020B0604020202020204" pitchFamily="34" charset="0"/>
                        </a:rPr>
                        <a:t>K)</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1950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&lt;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22,9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&lt; 0.0043 </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1955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349 (20)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31,9 (8)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0,189 (15)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Haut-Médoc</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392 (30)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35,7 (13)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0,18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Emilion - Cru A</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304 (18)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29,0 (7)</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0,18 (1)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Emilion - Cru B</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215 (13)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26,4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0,136 (11)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Emilion</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307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30,7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0,17 (1)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1070 (40)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27,6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0,65 (5)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Fronsac</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392 (15)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25,3 (5)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0,283 (15)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Graves</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538 (13)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24,5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0,34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Emilion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440 (28)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26,4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0,32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1966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281 (7)</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36,6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0,133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Côtes de Fronsac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1970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98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26,0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0,067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Graves - Cru A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1972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247 (15)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30,5 (7)</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0,137 (9)</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Graves - Cru B</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1972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142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37,7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0,064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1975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50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31,0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0,027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Fronsac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6,9 (7)</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23,5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0,0053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 Cru A</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58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22,0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0,042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 Cru B</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68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27,7 (5)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0,042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Listrac</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20,5 (14)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17,9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0,0208 (15)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Emilion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78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35,8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0,038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Pauillac</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102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36,2 (8)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0,048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Pessac Léognan</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24,5 (20)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22,8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0,018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Puisseguin-St Emilion</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1989</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9,5 (12)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25,9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0,0055 (6)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Canon-Fronsac</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18 (2)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28,2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0,010 (1)</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Pomerol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16,8 (14)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33,6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0,0060 (8)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Entre Deux-Mers</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5,0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21,5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0,0033 (5)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St Julien</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1996</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10,0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25,4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0,0063 (7)</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Entre Deux-Mers</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8,9 (22)</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35,0 (5)</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0,0043 (10)</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939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rPr>
                        <a:t>Côtes de Bourg </a:t>
                      </a:r>
                      <a:endParaRPr kumimoji="0" lang="fr-FR" altLang="fr-FR" sz="800" b="0" i="0" u="none" strike="noStrike" cap="none" normalizeH="0" baseline="0">
                        <a:ln>
                          <a:noFill/>
                        </a:ln>
                        <a:solidFill>
                          <a:schemeClr val="tx1"/>
                        </a:solidFill>
                        <a:effectLst/>
                        <a:latin typeface="Arial" panose="020B0604020202020204" pitchFamily="34" charset="0"/>
                      </a:endParaRP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1998</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&lt; 4</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32,1 (3)</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rPr>
                        <a:t>&lt; 0,0017 </a:t>
                      </a:r>
                    </a:p>
                  </a:txBody>
                  <a:tcPr marL="72000" marR="72000" marT="36004" marB="3600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bl>
          </a:graphicData>
        </a:graphic>
      </p:graphicFrame>
      <p:sp>
        <p:nvSpPr>
          <p:cNvPr id="41152" name="Rectangle 191">
            <a:extLst>
              <a:ext uri="{FF2B5EF4-FFF2-40B4-BE49-F238E27FC236}">
                <a16:creationId xmlns:a16="http://schemas.microsoft.com/office/drawing/2014/main" id="{1F9D3687-2D86-469D-A111-65415DBFCC69}"/>
              </a:ext>
            </a:extLst>
          </p:cNvPr>
          <p:cNvSpPr>
            <a:spLocks noChangeArrowheads="1"/>
          </p:cNvSpPr>
          <p:nvPr/>
        </p:nvSpPr>
        <p:spPr bwMode="auto">
          <a:xfrm>
            <a:off x="4564063" y="7424738"/>
            <a:ext cx="24765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100"/>
          </a:p>
          <a:p>
            <a:pPr>
              <a:spcBef>
                <a:spcPct val="0"/>
              </a:spcBef>
              <a:buFontTx/>
              <a:buNone/>
            </a:pPr>
            <a:r>
              <a:rPr lang="fr-FR" altLang="fr-FR" sz="1800"/>
              <a:t> </a:t>
            </a:r>
          </a:p>
        </p:txBody>
      </p:sp>
      <p:sp>
        <p:nvSpPr>
          <p:cNvPr id="41153" name="Text Box 192">
            <a:extLst>
              <a:ext uri="{FF2B5EF4-FFF2-40B4-BE49-F238E27FC236}">
                <a16:creationId xmlns:a16="http://schemas.microsoft.com/office/drawing/2014/main" id="{B1868DF7-8359-4728-91FA-E4012271DC35}"/>
              </a:ext>
            </a:extLst>
          </p:cNvPr>
          <p:cNvSpPr txBox="1">
            <a:spLocks noChangeArrowheads="1"/>
          </p:cNvSpPr>
          <p:nvPr/>
        </p:nvSpPr>
        <p:spPr bwMode="auto">
          <a:xfrm>
            <a:off x="179388" y="6613525"/>
            <a:ext cx="5114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http://www.finances.gouv.fr/dgccrf/01_presentation/activites/labos/2001/datationvins.htm</a:t>
            </a:r>
          </a:p>
        </p:txBody>
      </p:sp>
      <p:sp>
        <p:nvSpPr>
          <p:cNvPr id="41154" name="Text Box 193">
            <a:extLst>
              <a:ext uri="{FF2B5EF4-FFF2-40B4-BE49-F238E27FC236}">
                <a16:creationId xmlns:a16="http://schemas.microsoft.com/office/drawing/2014/main" id="{D709CD6F-160C-43B4-AAF7-D3743CBD6FE0}"/>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Utilisation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44AA997A-E92E-4366-A6A9-C926A5ED51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6ADA47-39F5-4C72-9ABE-CF6B69594C73}" type="slidenum">
              <a:rPr lang="fr-FR" altLang="fr-FR" sz="1400" smtClean="0"/>
              <a:pPr>
                <a:spcBef>
                  <a:spcPct val="0"/>
                </a:spcBef>
                <a:buFontTx/>
                <a:buNone/>
              </a:pPr>
              <a:t>35</a:t>
            </a:fld>
            <a:endParaRPr lang="fr-FR" altLang="fr-FR" sz="1400"/>
          </a:p>
        </p:txBody>
      </p:sp>
      <p:pic>
        <p:nvPicPr>
          <p:cNvPr id="41987" name="Picture 2">
            <a:extLst>
              <a:ext uri="{FF2B5EF4-FFF2-40B4-BE49-F238E27FC236}">
                <a16:creationId xmlns:a16="http://schemas.microsoft.com/office/drawing/2014/main" id="{CC5E374B-67DC-4543-BF5E-2E6A3B3D9E3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31925"/>
            <a:ext cx="56896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5">
            <a:extLst>
              <a:ext uri="{FF2B5EF4-FFF2-40B4-BE49-F238E27FC236}">
                <a16:creationId xmlns:a16="http://schemas.microsoft.com/office/drawing/2014/main" id="{27D65460-F0F3-4E1C-B506-D393803DA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765175"/>
            <a:ext cx="2857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a:extLst>
              <a:ext uri="{FF2B5EF4-FFF2-40B4-BE49-F238E27FC236}">
                <a16:creationId xmlns:a16="http://schemas.microsoft.com/office/drawing/2014/main" id="{D7A75D28-F0EC-492E-A5EE-55CBD6CDB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149725"/>
            <a:ext cx="2857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7">
            <a:extLst>
              <a:ext uri="{FF2B5EF4-FFF2-40B4-BE49-F238E27FC236}">
                <a16:creationId xmlns:a16="http://schemas.microsoft.com/office/drawing/2014/main" id="{47CAB0B5-827C-4AEF-AA30-CDE653C746C8}"/>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3">
            <a:extLst>
              <a:ext uri="{FF2B5EF4-FFF2-40B4-BE49-F238E27FC236}">
                <a16:creationId xmlns:a16="http://schemas.microsoft.com/office/drawing/2014/main" id="{6A3546C6-8A25-4425-81FE-0728E11088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FF3D0C-E623-480E-B0CB-F3E37753BBE8}" type="slidenum">
              <a:rPr lang="fr-FR" altLang="fr-FR" sz="1400" smtClean="0"/>
              <a:pPr>
                <a:spcBef>
                  <a:spcPct val="0"/>
                </a:spcBef>
                <a:buFontTx/>
                <a:buNone/>
              </a:pPr>
              <a:t>36</a:t>
            </a:fld>
            <a:endParaRPr lang="fr-FR" altLang="fr-FR" sz="1400"/>
          </a:p>
        </p:txBody>
      </p:sp>
      <p:graphicFrame>
        <p:nvGraphicFramePr>
          <p:cNvPr id="43011" name="Object 2">
            <a:extLst>
              <a:ext uri="{FF2B5EF4-FFF2-40B4-BE49-F238E27FC236}">
                <a16:creationId xmlns:a16="http://schemas.microsoft.com/office/drawing/2014/main" id="{0D846DDD-C139-4D6E-93A2-503951A7F83F}"/>
              </a:ext>
            </a:extLst>
          </p:cNvPr>
          <p:cNvGraphicFramePr>
            <a:graphicFrameLocks/>
          </p:cNvGraphicFramePr>
          <p:nvPr/>
        </p:nvGraphicFramePr>
        <p:xfrm>
          <a:off x="468313" y="908050"/>
          <a:ext cx="6951662" cy="5103813"/>
        </p:xfrm>
        <a:graphic>
          <a:graphicData uri="http://schemas.openxmlformats.org/presentationml/2006/ole">
            <mc:AlternateContent xmlns:mc="http://schemas.openxmlformats.org/markup-compatibility/2006">
              <mc:Choice xmlns:v="urn:schemas-microsoft-com:vml" Requires="v">
                <p:oleObj spid="_x0000_s43014" name="CorelDRAW!" r:id="rId3" imgW="6091733" imgH="4475988" progId="CDraw4">
                  <p:embed/>
                </p:oleObj>
              </mc:Choice>
              <mc:Fallback>
                <p:oleObj name="CorelDRAW!" r:id="rId3" imgW="6091733" imgH="4475988" progId="CDraw4">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08050"/>
                        <a:ext cx="695166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12" name="Picture 4">
            <a:extLst>
              <a:ext uri="{FF2B5EF4-FFF2-40B4-BE49-F238E27FC236}">
                <a16:creationId xmlns:a16="http://schemas.microsoft.com/office/drawing/2014/main" id="{44D06041-F980-4FEB-B2F4-2DF25C1BE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1700213"/>
            <a:ext cx="1247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7">
            <a:extLst>
              <a:ext uri="{FF2B5EF4-FFF2-40B4-BE49-F238E27FC236}">
                <a16:creationId xmlns:a16="http://schemas.microsoft.com/office/drawing/2014/main" id="{2D57B8D9-8294-4967-9EE9-D379DFF7258E}"/>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a:extLst>
              <a:ext uri="{FF2B5EF4-FFF2-40B4-BE49-F238E27FC236}">
                <a16:creationId xmlns:a16="http://schemas.microsoft.com/office/drawing/2014/main" id="{9BA3D32F-E81F-441A-997D-CE26C560D7C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12B71A-97F9-4315-915B-B0B5B501560E}" type="slidenum">
              <a:rPr lang="fr-FR" altLang="fr-FR" sz="1400" smtClean="0"/>
              <a:pPr>
                <a:spcBef>
                  <a:spcPct val="0"/>
                </a:spcBef>
                <a:buFontTx/>
                <a:buNone/>
              </a:pPr>
              <a:t>37</a:t>
            </a:fld>
            <a:endParaRPr lang="fr-FR" altLang="fr-FR" sz="1400"/>
          </a:p>
        </p:txBody>
      </p:sp>
      <p:graphicFrame>
        <p:nvGraphicFramePr>
          <p:cNvPr id="44035" name="Object 2">
            <a:extLst>
              <a:ext uri="{FF2B5EF4-FFF2-40B4-BE49-F238E27FC236}">
                <a16:creationId xmlns:a16="http://schemas.microsoft.com/office/drawing/2014/main" id="{91F49AA6-54AF-42D7-BAD9-0DF26E572B8F}"/>
              </a:ext>
            </a:extLst>
          </p:cNvPr>
          <p:cNvGraphicFramePr>
            <a:graphicFrameLocks/>
          </p:cNvGraphicFramePr>
          <p:nvPr/>
        </p:nvGraphicFramePr>
        <p:xfrm>
          <a:off x="539750" y="1052513"/>
          <a:ext cx="8280400" cy="5183187"/>
        </p:xfrm>
        <a:graphic>
          <a:graphicData uri="http://schemas.openxmlformats.org/presentationml/2006/ole">
            <mc:AlternateContent xmlns:mc="http://schemas.openxmlformats.org/markup-compatibility/2006">
              <mc:Choice xmlns:v="urn:schemas-microsoft-com:vml" Requires="v">
                <p:oleObj spid="_x0000_s44037" name="CorelDRAW!" r:id="rId3" imgW="6462979" imgH="4494276" progId="CDraw4">
                  <p:embed/>
                </p:oleObj>
              </mc:Choice>
              <mc:Fallback>
                <p:oleObj name="CorelDRAW!" r:id="rId3" imgW="6462979" imgH="4494276" progId="CDraw4">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8280400"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Text Box 5">
            <a:extLst>
              <a:ext uri="{FF2B5EF4-FFF2-40B4-BE49-F238E27FC236}">
                <a16:creationId xmlns:a16="http://schemas.microsoft.com/office/drawing/2014/main" id="{68AB819E-5205-4648-B19E-7450DEB49B61}"/>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3">
            <a:extLst>
              <a:ext uri="{FF2B5EF4-FFF2-40B4-BE49-F238E27FC236}">
                <a16:creationId xmlns:a16="http://schemas.microsoft.com/office/drawing/2014/main" id="{152EF7B8-E78F-49CD-B682-21C2FC7952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2F39AD-62C6-434E-8B64-68937C826628}" type="slidenum">
              <a:rPr lang="fr-FR" altLang="fr-FR" sz="1400" smtClean="0"/>
              <a:pPr>
                <a:spcBef>
                  <a:spcPct val="0"/>
                </a:spcBef>
                <a:buFontTx/>
                <a:buNone/>
              </a:pPr>
              <a:t>38</a:t>
            </a:fld>
            <a:endParaRPr lang="fr-FR" altLang="fr-FR" sz="1400"/>
          </a:p>
        </p:txBody>
      </p:sp>
      <p:grpSp>
        <p:nvGrpSpPr>
          <p:cNvPr id="45059" name="Group 2">
            <a:extLst>
              <a:ext uri="{FF2B5EF4-FFF2-40B4-BE49-F238E27FC236}">
                <a16:creationId xmlns:a16="http://schemas.microsoft.com/office/drawing/2014/main" id="{40F38062-FB1C-41D6-B275-147A8D3B36ED}"/>
              </a:ext>
            </a:extLst>
          </p:cNvPr>
          <p:cNvGrpSpPr>
            <a:grpSpLocks/>
          </p:cNvGrpSpPr>
          <p:nvPr/>
        </p:nvGrpSpPr>
        <p:grpSpPr bwMode="auto">
          <a:xfrm>
            <a:off x="0" y="260350"/>
            <a:ext cx="9144000" cy="6597650"/>
            <a:chOff x="0" y="799"/>
            <a:chExt cx="5760" cy="3521"/>
          </a:xfrm>
        </p:grpSpPr>
        <p:sp>
          <p:nvSpPr>
            <p:cNvPr id="45061" name="Rectangle 3">
              <a:extLst>
                <a:ext uri="{FF2B5EF4-FFF2-40B4-BE49-F238E27FC236}">
                  <a16:creationId xmlns:a16="http://schemas.microsoft.com/office/drawing/2014/main" id="{83962D14-9EED-412D-87D5-C1AC92DCE552}"/>
                </a:ext>
              </a:extLst>
            </p:cNvPr>
            <p:cNvSpPr>
              <a:spLocks noChangeArrowheads="1"/>
            </p:cNvSpPr>
            <p:nvPr/>
          </p:nvSpPr>
          <p:spPr bwMode="auto">
            <a:xfrm>
              <a:off x="0" y="799"/>
              <a:ext cx="5760" cy="352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62" name="Line 4">
              <a:extLst>
                <a:ext uri="{FF2B5EF4-FFF2-40B4-BE49-F238E27FC236}">
                  <a16:creationId xmlns:a16="http://schemas.microsoft.com/office/drawing/2014/main" id="{5806F91E-007E-491D-B164-4EEF4D6603F8}"/>
                </a:ext>
              </a:extLst>
            </p:cNvPr>
            <p:cNvSpPr>
              <a:spLocks noChangeShapeType="1"/>
            </p:cNvSpPr>
            <p:nvPr/>
          </p:nvSpPr>
          <p:spPr bwMode="auto">
            <a:xfrm>
              <a:off x="249" y="799"/>
              <a:ext cx="51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Freeform 5">
              <a:extLst>
                <a:ext uri="{FF2B5EF4-FFF2-40B4-BE49-F238E27FC236}">
                  <a16:creationId xmlns:a16="http://schemas.microsoft.com/office/drawing/2014/main" id="{17345680-9E81-4B14-91D8-B9DA2095E5AD}"/>
                </a:ext>
              </a:extLst>
            </p:cNvPr>
            <p:cNvSpPr>
              <a:spLocks/>
            </p:cNvSpPr>
            <p:nvPr/>
          </p:nvSpPr>
          <p:spPr bwMode="auto">
            <a:xfrm>
              <a:off x="2058" y="1840"/>
              <a:ext cx="882" cy="1752"/>
            </a:xfrm>
            <a:custGeom>
              <a:avLst/>
              <a:gdLst>
                <a:gd name="T0" fmla="*/ 0 w 1060"/>
                <a:gd name="T1" fmla="*/ 0 h 2301"/>
                <a:gd name="T2" fmla="*/ 0 w 1060"/>
                <a:gd name="T3" fmla="*/ 1333 h 2301"/>
                <a:gd name="T4" fmla="*/ 733 w 1060"/>
                <a:gd name="T5" fmla="*/ 1333 h 2301"/>
                <a:gd name="T6" fmla="*/ 733 w 1060"/>
                <a:gd name="T7" fmla="*/ 0 h 2301"/>
                <a:gd name="T8" fmla="*/ 0 w 1060"/>
                <a:gd name="T9" fmla="*/ 0 h 23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2301">
                  <a:moveTo>
                    <a:pt x="0" y="0"/>
                  </a:moveTo>
                  <a:lnTo>
                    <a:pt x="0" y="2300"/>
                  </a:lnTo>
                  <a:lnTo>
                    <a:pt x="1059" y="2300"/>
                  </a:lnTo>
                  <a:lnTo>
                    <a:pt x="1059" y="0"/>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Rectangle 6">
              <a:extLst>
                <a:ext uri="{FF2B5EF4-FFF2-40B4-BE49-F238E27FC236}">
                  <a16:creationId xmlns:a16="http://schemas.microsoft.com/office/drawing/2014/main" id="{E1939DF4-36C9-4435-A11E-7FB731FB2A42}"/>
                </a:ext>
              </a:extLst>
            </p:cNvPr>
            <p:cNvSpPr>
              <a:spLocks noChangeArrowheads="1"/>
            </p:cNvSpPr>
            <p:nvPr/>
          </p:nvSpPr>
          <p:spPr bwMode="auto">
            <a:xfrm>
              <a:off x="2064" y="1434"/>
              <a:ext cx="568"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i="1">
                  <a:solidFill>
                    <a:srgbClr val="FAFD00"/>
                  </a:solidFill>
                </a:rPr>
                <a:t>SMV x10</a:t>
              </a:r>
            </a:p>
          </p:txBody>
        </p:sp>
        <p:sp>
          <p:nvSpPr>
            <p:cNvPr id="45065" name="Line 7">
              <a:extLst>
                <a:ext uri="{FF2B5EF4-FFF2-40B4-BE49-F238E27FC236}">
                  <a16:creationId xmlns:a16="http://schemas.microsoft.com/office/drawing/2014/main" id="{C78B19E8-47CD-46D7-959D-CF8B3BC5AACB}"/>
                </a:ext>
              </a:extLst>
            </p:cNvPr>
            <p:cNvSpPr>
              <a:spLocks noChangeShapeType="1"/>
            </p:cNvSpPr>
            <p:nvPr/>
          </p:nvSpPr>
          <p:spPr bwMode="auto">
            <a:xfrm>
              <a:off x="2058" y="1840"/>
              <a:ext cx="88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8">
              <a:extLst>
                <a:ext uri="{FF2B5EF4-FFF2-40B4-BE49-F238E27FC236}">
                  <a16:creationId xmlns:a16="http://schemas.microsoft.com/office/drawing/2014/main" id="{935C1317-33C6-4615-BE49-DA478EDE7F32}"/>
                </a:ext>
              </a:extLst>
            </p:cNvPr>
            <p:cNvSpPr>
              <a:spLocks noChangeShapeType="1"/>
            </p:cNvSpPr>
            <p:nvPr/>
          </p:nvSpPr>
          <p:spPr bwMode="auto">
            <a:xfrm>
              <a:off x="2058"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Line 9">
              <a:extLst>
                <a:ext uri="{FF2B5EF4-FFF2-40B4-BE49-F238E27FC236}">
                  <a16:creationId xmlns:a16="http://schemas.microsoft.com/office/drawing/2014/main" id="{FC2D6127-BEF1-4060-B01B-C019B14E2583}"/>
                </a:ext>
              </a:extLst>
            </p:cNvPr>
            <p:cNvSpPr>
              <a:spLocks noChangeShapeType="1"/>
            </p:cNvSpPr>
            <p:nvPr/>
          </p:nvSpPr>
          <p:spPr bwMode="auto">
            <a:xfrm>
              <a:off x="2236"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0">
              <a:extLst>
                <a:ext uri="{FF2B5EF4-FFF2-40B4-BE49-F238E27FC236}">
                  <a16:creationId xmlns:a16="http://schemas.microsoft.com/office/drawing/2014/main" id="{B200347C-9D13-460A-B621-40E877CADACF}"/>
                </a:ext>
              </a:extLst>
            </p:cNvPr>
            <p:cNvSpPr>
              <a:spLocks noChangeShapeType="1"/>
            </p:cNvSpPr>
            <p:nvPr/>
          </p:nvSpPr>
          <p:spPr bwMode="auto">
            <a:xfrm>
              <a:off x="2414"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1">
              <a:extLst>
                <a:ext uri="{FF2B5EF4-FFF2-40B4-BE49-F238E27FC236}">
                  <a16:creationId xmlns:a16="http://schemas.microsoft.com/office/drawing/2014/main" id="{54C4440E-0DC0-4D95-9431-AE924EC1E6F7}"/>
                </a:ext>
              </a:extLst>
            </p:cNvPr>
            <p:cNvSpPr>
              <a:spLocks noChangeShapeType="1"/>
            </p:cNvSpPr>
            <p:nvPr/>
          </p:nvSpPr>
          <p:spPr bwMode="auto">
            <a:xfrm>
              <a:off x="2590"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2">
              <a:extLst>
                <a:ext uri="{FF2B5EF4-FFF2-40B4-BE49-F238E27FC236}">
                  <a16:creationId xmlns:a16="http://schemas.microsoft.com/office/drawing/2014/main" id="{D4FB72A3-EB8D-456C-BF92-0A2B56718898}"/>
                </a:ext>
              </a:extLst>
            </p:cNvPr>
            <p:cNvSpPr>
              <a:spLocks noChangeShapeType="1"/>
            </p:cNvSpPr>
            <p:nvPr/>
          </p:nvSpPr>
          <p:spPr bwMode="auto">
            <a:xfrm>
              <a:off x="2768"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3">
              <a:extLst>
                <a:ext uri="{FF2B5EF4-FFF2-40B4-BE49-F238E27FC236}">
                  <a16:creationId xmlns:a16="http://schemas.microsoft.com/office/drawing/2014/main" id="{DE0FBEAC-B0D1-4209-9D69-4C54C6DAB098}"/>
                </a:ext>
              </a:extLst>
            </p:cNvPr>
            <p:cNvSpPr>
              <a:spLocks noChangeShapeType="1"/>
            </p:cNvSpPr>
            <p:nvPr/>
          </p:nvSpPr>
          <p:spPr bwMode="auto">
            <a:xfrm>
              <a:off x="2947" y="1815"/>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Rectangle 14">
              <a:extLst>
                <a:ext uri="{FF2B5EF4-FFF2-40B4-BE49-F238E27FC236}">
                  <a16:creationId xmlns:a16="http://schemas.microsoft.com/office/drawing/2014/main" id="{315EA7CF-702F-44DD-A6F2-B6B7016AAE9C}"/>
                </a:ext>
              </a:extLst>
            </p:cNvPr>
            <p:cNvSpPr>
              <a:spLocks noChangeArrowheads="1"/>
            </p:cNvSpPr>
            <p:nvPr/>
          </p:nvSpPr>
          <p:spPr bwMode="auto">
            <a:xfrm>
              <a:off x="1993" y="1641"/>
              <a:ext cx="1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0</a:t>
              </a:r>
            </a:p>
          </p:txBody>
        </p:sp>
        <p:sp>
          <p:nvSpPr>
            <p:cNvPr id="45073" name="Rectangle 15">
              <a:extLst>
                <a:ext uri="{FF2B5EF4-FFF2-40B4-BE49-F238E27FC236}">
                  <a16:creationId xmlns:a16="http://schemas.microsoft.com/office/drawing/2014/main" id="{47F6321B-6257-44E0-BAF8-7269821699AF}"/>
                </a:ext>
              </a:extLst>
            </p:cNvPr>
            <p:cNvSpPr>
              <a:spLocks noChangeArrowheads="1"/>
            </p:cNvSpPr>
            <p:nvPr/>
          </p:nvSpPr>
          <p:spPr bwMode="auto">
            <a:xfrm>
              <a:off x="2134" y="1672"/>
              <a:ext cx="19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74" name="Rectangle 16">
              <a:extLst>
                <a:ext uri="{FF2B5EF4-FFF2-40B4-BE49-F238E27FC236}">
                  <a16:creationId xmlns:a16="http://schemas.microsoft.com/office/drawing/2014/main" id="{5F53277E-50EE-4D3F-B1F1-B68B601524B7}"/>
                </a:ext>
              </a:extLst>
            </p:cNvPr>
            <p:cNvSpPr>
              <a:spLocks noChangeArrowheads="1"/>
            </p:cNvSpPr>
            <p:nvPr/>
          </p:nvSpPr>
          <p:spPr bwMode="auto">
            <a:xfrm>
              <a:off x="2330" y="1641"/>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40</a:t>
              </a:r>
            </a:p>
          </p:txBody>
        </p:sp>
        <p:sp>
          <p:nvSpPr>
            <p:cNvPr id="45075" name="Rectangle 17">
              <a:extLst>
                <a:ext uri="{FF2B5EF4-FFF2-40B4-BE49-F238E27FC236}">
                  <a16:creationId xmlns:a16="http://schemas.microsoft.com/office/drawing/2014/main" id="{D3FD4F7D-3E6A-42CA-A315-E860BF113CDB}"/>
                </a:ext>
              </a:extLst>
            </p:cNvPr>
            <p:cNvSpPr>
              <a:spLocks noChangeArrowheads="1"/>
            </p:cNvSpPr>
            <p:nvPr/>
          </p:nvSpPr>
          <p:spPr bwMode="auto">
            <a:xfrm>
              <a:off x="2490" y="1672"/>
              <a:ext cx="19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76" name="Rectangle 18">
              <a:extLst>
                <a:ext uri="{FF2B5EF4-FFF2-40B4-BE49-F238E27FC236}">
                  <a16:creationId xmlns:a16="http://schemas.microsoft.com/office/drawing/2014/main" id="{B5153E3C-9308-419B-8AFC-B4D9A46D1294}"/>
                </a:ext>
              </a:extLst>
            </p:cNvPr>
            <p:cNvSpPr>
              <a:spLocks noChangeArrowheads="1"/>
            </p:cNvSpPr>
            <p:nvPr/>
          </p:nvSpPr>
          <p:spPr bwMode="auto">
            <a:xfrm>
              <a:off x="2685" y="1641"/>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80</a:t>
              </a:r>
            </a:p>
          </p:txBody>
        </p:sp>
        <p:sp>
          <p:nvSpPr>
            <p:cNvPr id="45077" name="Rectangle 19">
              <a:extLst>
                <a:ext uri="{FF2B5EF4-FFF2-40B4-BE49-F238E27FC236}">
                  <a16:creationId xmlns:a16="http://schemas.microsoft.com/office/drawing/2014/main" id="{6B7F9DF5-87CF-49C2-96CF-AD19C57E1CF7}"/>
                </a:ext>
              </a:extLst>
            </p:cNvPr>
            <p:cNvSpPr>
              <a:spLocks noChangeArrowheads="1"/>
            </p:cNvSpPr>
            <p:nvPr/>
          </p:nvSpPr>
          <p:spPr bwMode="auto">
            <a:xfrm>
              <a:off x="2827" y="1672"/>
              <a:ext cx="22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78" name="Line 20">
              <a:extLst>
                <a:ext uri="{FF2B5EF4-FFF2-40B4-BE49-F238E27FC236}">
                  <a16:creationId xmlns:a16="http://schemas.microsoft.com/office/drawing/2014/main" id="{C47A4355-96C1-4513-9FBB-FA9DE0803DEA}"/>
                </a:ext>
              </a:extLst>
            </p:cNvPr>
            <p:cNvSpPr>
              <a:spLocks noChangeShapeType="1"/>
            </p:cNvSpPr>
            <p:nvPr/>
          </p:nvSpPr>
          <p:spPr bwMode="auto">
            <a:xfrm>
              <a:off x="2058" y="1840"/>
              <a:ext cx="0" cy="176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1">
              <a:extLst>
                <a:ext uri="{FF2B5EF4-FFF2-40B4-BE49-F238E27FC236}">
                  <a16:creationId xmlns:a16="http://schemas.microsoft.com/office/drawing/2014/main" id="{608CEF92-CCE9-407D-B36E-E6B5DBEC72FE}"/>
                </a:ext>
              </a:extLst>
            </p:cNvPr>
            <p:cNvSpPr>
              <a:spLocks noChangeShapeType="1"/>
            </p:cNvSpPr>
            <p:nvPr/>
          </p:nvSpPr>
          <p:spPr bwMode="auto">
            <a:xfrm>
              <a:off x="2032" y="1840"/>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2">
              <a:extLst>
                <a:ext uri="{FF2B5EF4-FFF2-40B4-BE49-F238E27FC236}">
                  <a16:creationId xmlns:a16="http://schemas.microsoft.com/office/drawing/2014/main" id="{1844CCF9-49CD-474D-B09D-365EDED215CF}"/>
                </a:ext>
              </a:extLst>
            </p:cNvPr>
            <p:cNvSpPr>
              <a:spLocks noChangeShapeType="1"/>
            </p:cNvSpPr>
            <p:nvPr/>
          </p:nvSpPr>
          <p:spPr bwMode="auto">
            <a:xfrm>
              <a:off x="2032" y="2190"/>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3">
              <a:extLst>
                <a:ext uri="{FF2B5EF4-FFF2-40B4-BE49-F238E27FC236}">
                  <a16:creationId xmlns:a16="http://schemas.microsoft.com/office/drawing/2014/main" id="{327931B3-CCA1-4380-A11A-00A53730CA34}"/>
                </a:ext>
              </a:extLst>
            </p:cNvPr>
            <p:cNvSpPr>
              <a:spLocks noChangeShapeType="1"/>
            </p:cNvSpPr>
            <p:nvPr/>
          </p:nvSpPr>
          <p:spPr bwMode="auto">
            <a:xfrm>
              <a:off x="2032" y="2543"/>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4">
              <a:extLst>
                <a:ext uri="{FF2B5EF4-FFF2-40B4-BE49-F238E27FC236}">
                  <a16:creationId xmlns:a16="http://schemas.microsoft.com/office/drawing/2014/main" id="{432FD245-24CC-42E7-81AA-A8426AFFA38A}"/>
                </a:ext>
              </a:extLst>
            </p:cNvPr>
            <p:cNvSpPr>
              <a:spLocks noChangeShapeType="1"/>
            </p:cNvSpPr>
            <p:nvPr/>
          </p:nvSpPr>
          <p:spPr bwMode="auto">
            <a:xfrm>
              <a:off x="2032" y="2896"/>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5">
              <a:extLst>
                <a:ext uri="{FF2B5EF4-FFF2-40B4-BE49-F238E27FC236}">
                  <a16:creationId xmlns:a16="http://schemas.microsoft.com/office/drawing/2014/main" id="{AD2578D6-3FC3-43C5-A78D-B77252ED1478}"/>
                </a:ext>
              </a:extLst>
            </p:cNvPr>
            <p:cNvSpPr>
              <a:spLocks noChangeShapeType="1"/>
            </p:cNvSpPr>
            <p:nvPr/>
          </p:nvSpPr>
          <p:spPr bwMode="auto">
            <a:xfrm>
              <a:off x="2032" y="3248"/>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26">
              <a:extLst>
                <a:ext uri="{FF2B5EF4-FFF2-40B4-BE49-F238E27FC236}">
                  <a16:creationId xmlns:a16="http://schemas.microsoft.com/office/drawing/2014/main" id="{67C7C204-35C4-41D5-BEA8-E576EC6F14C5}"/>
                </a:ext>
              </a:extLst>
            </p:cNvPr>
            <p:cNvSpPr>
              <a:spLocks noChangeShapeType="1"/>
            </p:cNvSpPr>
            <p:nvPr/>
          </p:nvSpPr>
          <p:spPr bwMode="auto">
            <a:xfrm>
              <a:off x="2448" y="1855"/>
              <a:ext cx="0" cy="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7">
              <a:extLst>
                <a:ext uri="{FF2B5EF4-FFF2-40B4-BE49-F238E27FC236}">
                  <a16:creationId xmlns:a16="http://schemas.microsoft.com/office/drawing/2014/main" id="{BF1E3D72-8868-40AB-B163-5C9223A9977E}"/>
                </a:ext>
              </a:extLst>
            </p:cNvPr>
            <p:cNvSpPr>
              <a:spLocks noChangeShapeType="1"/>
            </p:cNvSpPr>
            <p:nvPr/>
          </p:nvSpPr>
          <p:spPr bwMode="auto">
            <a:xfrm>
              <a:off x="2448" y="1864"/>
              <a:ext cx="1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Line 28">
              <a:extLst>
                <a:ext uri="{FF2B5EF4-FFF2-40B4-BE49-F238E27FC236}">
                  <a16:creationId xmlns:a16="http://schemas.microsoft.com/office/drawing/2014/main" id="{CB60AD12-9A03-4E57-8184-607F75538081}"/>
                </a:ext>
              </a:extLst>
            </p:cNvPr>
            <p:cNvSpPr>
              <a:spLocks noChangeShapeType="1"/>
            </p:cNvSpPr>
            <p:nvPr/>
          </p:nvSpPr>
          <p:spPr bwMode="auto">
            <a:xfrm>
              <a:off x="2573" y="1864"/>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Line 29">
              <a:extLst>
                <a:ext uri="{FF2B5EF4-FFF2-40B4-BE49-F238E27FC236}">
                  <a16:creationId xmlns:a16="http://schemas.microsoft.com/office/drawing/2014/main" id="{CED9F9E4-54EC-428E-B570-2F6B022A2E63}"/>
                </a:ext>
              </a:extLst>
            </p:cNvPr>
            <p:cNvSpPr>
              <a:spLocks noChangeShapeType="1"/>
            </p:cNvSpPr>
            <p:nvPr/>
          </p:nvSpPr>
          <p:spPr bwMode="auto">
            <a:xfrm>
              <a:off x="2573" y="1876"/>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Line 30">
              <a:extLst>
                <a:ext uri="{FF2B5EF4-FFF2-40B4-BE49-F238E27FC236}">
                  <a16:creationId xmlns:a16="http://schemas.microsoft.com/office/drawing/2014/main" id="{17338F1B-D1C6-4591-837E-64EE0D90AC15}"/>
                </a:ext>
              </a:extLst>
            </p:cNvPr>
            <p:cNvSpPr>
              <a:spLocks noChangeShapeType="1"/>
            </p:cNvSpPr>
            <p:nvPr/>
          </p:nvSpPr>
          <p:spPr bwMode="auto">
            <a:xfrm>
              <a:off x="2573" y="1888"/>
              <a:ext cx="10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Line 31">
              <a:extLst>
                <a:ext uri="{FF2B5EF4-FFF2-40B4-BE49-F238E27FC236}">
                  <a16:creationId xmlns:a16="http://schemas.microsoft.com/office/drawing/2014/main" id="{F7897E1A-8F17-4916-B8CF-2D31B0D2301E}"/>
                </a:ext>
              </a:extLst>
            </p:cNvPr>
            <p:cNvSpPr>
              <a:spLocks noChangeShapeType="1"/>
            </p:cNvSpPr>
            <p:nvPr/>
          </p:nvSpPr>
          <p:spPr bwMode="auto">
            <a:xfrm>
              <a:off x="2679" y="1888"/>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32">
              <a:extLst>
                <a:ext uri="{FF2B5EF4-FFF2-40B4-BE49-F238E27FC236}">
                  <a16:creationId xmlns:a16="http://schemas.microsoft.com/office/drawing/2014/main" id="{F2EFB3B2-9AC5-409E-848C-E42DBEBB5D14}"/>
                </a:ext>
              </a:extLst>
            </p:cNvPr>
            <p:cNvSpPr>
              <a:spLocks noChangeShapeType="1"/>
            </p:cNvSpPr>
            <p:nvPr/>
          </p:nvSpPr>
          <p:spPr bwMode="auto">
            <a:xfrm>
              <a:off x="2679" y="1900"/>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33">
              <a:extLst>
                <a:ext uri="{FF2B5EF4-FFF2-40B4-BE49-F238E27FC236}">
                  <a16:creationId xmlns:a16="http://schemas.microsoft.com/office/drawing/2014/main" id="{6EB46DC3-4F39-410C-954E-C84DB465FBEF}"/>
                </a:ext>
              </a:extLst>
            </p:cNvPr>
            <p:cNvSpPr>
              <a:spLocks noChangeShapeType="1"/>
            </p:cNvSpPr>
            <p:nvPr/>
          </p:nvSpPr>
          <p:spPr bwMode="auto">
            <a:xfrm>
              <a:off x="2679" y="1915"/>
              <a:ext cx="4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34">
              <a:extLst>
                <a:ext uri="{FF2B5EF4-FFF2-40B4-BE49-F238E27FC236}">
                  <a16:creationId xmlns:a16="http://schemas.microsoft.com/office/drawing/2014/main" id="{720B6AA0-707E-4693-A295-104AB4AFFEED}"/>
                </a:ext>
              </a:extLst>
            </p:cNvPr>
            <p:cNvSpPr>
              <a:spLocks noChangeShapeType="1"/>
            </p:cNvSpPr>
            <p:nvPr/>
          </p:nvSpPr>
          <p:spPr bwMode="auto">
            <a:xfrm>
              <a:off x="2723" y="1915"/>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Line 35">
              <a:extLst>
                <a:ext uri="{FF2B5EF4-FFF2-40B4-BE49-F238E27FC236}">
                  <a16:creationId xmlns:a16="http://schemas.microsoft.com/office/drawing/2014/main" id="{FC771D27-5182-4E45-8CFC-41E6ADC803AF}"/>
                </a:ext>
              </a:extLst>
            </p:cNvPr>
            <p:cNvSpPr>
              <a:spLocks noChangeShapeType="1"/>
            </p:cNvSpPr>
            <p:nvPr/>
          </p:nvSpPr>
          <p:spPr bwMode="auto">
            <a:xfrm>
              <a:off x="2723" y="1927"/>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4" name="Line 36">
              <a:extLst>
                <a:ext uri="{FF2B5EF4-FFF2-40B4-BE49-F238E27FC236}">
                  <a16:creationId xmlns:a16="http://schemas.microsoft.com/office/drawing/2014/main" id="{28D1CFAA-8834-44CD-9823-4047F1A59255}"/>
                </a:ext>
              </a:extLst>
            </p:cNvPr>
            <p:cNvSpPr>
              <a:spLocks noChangeShapeType="1"/>
            </p:cNvSpPr>
            <p:nvPr/>
          </p:nvSpPr>
          <p:spPr bwMode="auto">
            <a:xfrm>
              <a:off x="2723" y="1940"/>
              <a:ext cx="2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5" name="Line 37">
              <a:extLst>
                <a:ext uri="{FF2B5EF4-FFF2-40B4-BE49-F238E27FC236}">
                  <a16:creationId xmlns:a16="http://schemas.microsoft.com/office/drawing/2014/main" id="{22A4B2F3-E371-47E9-9282-F416FC000A6B}"/>
                </a:ext>
              </a:extLst>
            </p:cNvPr>
            <p:cNvSpPr>
              <a:spLocks noChangeShapeType="1"/>
            </p:cNvSpPr>
            <p:nvPr/>
          </p:nvSpPr>
          <p:spPr bwMode="auto">
            <a:xfrm>
              <a:off x="2752" y="1940"/>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6" name="Line 38">
              <a:extLst>
                <a:ext uri="{FF2B5EF4-FFF2-40B4-BE49-F238E27FC236}">
                  <a16:creationId xmlns:a16="http://schemas.microsoft.com/office/drawing/2014/main" id="{0632CB19-3299-40FE-A96B-DD1100C538F6}"/>
                </a:ext>
              </a:extLst>
            </p:cNvPr>
            <p:cNvSpPr>
              <a:spLocks noChangeShapeType="1"/>
            </p:cNvSpPr>
            <p:nvPr/>
          </p:nvSpPr>
          <p:spPr bwMode="auto">
            <a:xfrm>
              <a:off x="2752" y="1955"/>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7" name="Line 39">
              <a:extLst>
                <a:ext uri="{FF2B5EF4-FFF2-40B4-BE49-F238E27FC236}">
                  <a16:creationId xmlns:a16="http://schemas.microsoft.com/office/drawing/2014/main" id="{ED0271BC-7EC7-40A2-AFD7-3E1027A77AE5}"/>
                </a:ext>
              </a:extLst>
            </p:cNvPr>
            <p:cNvSpPr>
              <a:spLocks noChangeShapeType="1"/>
            </p:cNvSpPr>
            <p:nvPr/>
          </p:nvSpPr>
          <p:spPr bwMode="auto">
            <a:xfrm>
              <a:off x="2752" y="1971"/>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8" name="Line 40">
              <a:extLst>
                <a:ext uri="{FF2B5EF4-FFF2-40B4-BE49-F238E27FC236}">
                  <a16:creationId xmlns:a16="http://schemas.microsoft.com/office/drawing/2014/main" id="{0298CB12-D111-4547-895B-946C061A7CFA}"/>
                </a:ext>
              </a:extLst>
            </p:cNvPr>
            <p:cNvSpPr>
              <a:spLocks noChangeShapeType="1"/>
            </p:cNvSpPr>
            <p:nvPr/>
          </p:nvSpPr>
          <p:spPr bwMode="auto">
            <a:xfrm>
              <a:off x="2752" y="1971"/>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9" name="Line 41">
              <a:extLst>
                <a:ext uri="{FF2B5EF4-FFF2-40B4-BE49-F238E27FC236}">
                  <a16:creationId xmlns:a16="http://schemas.microsoft.com/office/drawing/2014/main" id="{523A8E0D-5DB5-4849-809D-A73519F2988F}"/>
                </a:ext>
              </a:extLst>
            </p:cNvPr>
            <p:cNvSpPr>
              <a:spLocks noChangeShapeType="1"/>
            </p:cNvSpPr>
            <p:nvPr/>
          </p:nvSpPr>
          <p:spPr bwMode="auto">
            <a:xfrm>
              <a:off x="2752" y="1986"/>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0" name="Line 42">
              <a:extLst>
                <a:ext uri="{FF2B5EF4-FFF2-40B4-BE49-F238E27FC236}">
                  <a16:creationId xmlns:a16="http://schemas.microsoft.com/office/drawing/2014/main" id="{657EFD44-C9B6-4D68-98B6-60ED1EFAE434}"/>
                </a:ext>
              </a:extLst>
            </p:cNvPr>
            <p:cNvSpPr>
              <a:spLocks noChangeShapeType="1"/>
            </p:cNvSpPr>
            <p:nvPr/>
          </p:nvSpPr>
          <p:spPr bwMode="auto">
            <a:xfrm flipH="1">
              <a:off x="2715" y="1998"/>
              <a:ext cx="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1" name="Line 43">
              <a:extLst>
                <a:ext uri="{FF2B5EF4-FFF2-40B4-BE49-F238E27FC236}">
                  <a16:creationId xmlns:a16="http://schemas.microsoft.com/office/drawing/2014/main" id="{50907ECD-B102-4DD9-8E96-B14E2130429D}"/>
                </a:ext>
              </a:extLst>
            </p:cNvPr>
            <p:cNvSpPr>
              <a:spLocks noChangeShapeType="1"/>
            </p:cNvSpPr>
            <p:nvPr/>
          </p:nvSpPr>
          <p:spPr bwMode="auto">
            <a:xfrm>
              <a:off x="2715" y="1998"/>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2" name="Line 44">
              <a:extLst>
                <a:ext uri="{FF2B5EF4-FFF2-40B4-BE49-F238E27FC236}">
                  <a16:creationId xmlns:a16="http://schemas.microsoft.com/office/drawing/2014/main" id="{6DB241E8-59BD-4B9C-8C6D-FC15239F6FA4}"/>
                </a:ext>
              </a:extLst>
            </p:cNvPr>
            <p:cNvSpPr>
              <a:spLocks noChangeShapeType="1"/>
            </p:cNvSpPr>
            <p:nvPr/>
          </p:nvSpPr>
          <p:spPr bwMode="auto">
            <a:xfrm>
              <a:off x="2715" y="2013"/>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3" name="Line 45">
              <a:extLst>
                <a:ext uri="{FF2B5EF4-FFF2-40B4-BE49-F238E27FC236}">
                  <a16:creationId xmlns:a16="http://schemas.microsoft.com/office/drawing/2014/main" id="{8FF76A91-DD4A-4D6C-971C-2EB1A5658643}"/>
                </a:ext>
              </a:extLst>
            </p:cNvPr>
            <p:cNvSpPr>
              <a:spLocks noChangeShapeType="1"/>
            </p:cNvSpPr>
            <p:nvPr/>
          </p:nvSpPr>
          <p:spPr bwMode="auto">
            <a:xfrm flipH="1">
              <a:off x="2664" y="2026"/>
              <a:ext cx="5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4" name="Line 46">
              <a:extLst>
                <a:ext uri="{FF2B5EF4-FFF2-40B4-BE49-F238E27FC236}">
                  <a16:creationId xmlns:a16="http://schemas.microsoft.com/office/drawing/2014/main" id="{218EDC61-B42E-4C9F-BF46-00306E2183F7}"/>
                </a:ext>
              </a:extLst>
            </p:cNvPr>
            <p:cNvSpPr>
              <a:spLocks noChangeShapeType="1"/>
            </p:cNvSpPr>
            <p:nvPr/>
          </p:nvSpPr>
          <p:spPr bwMode="auto">
            <a:xfrm>
              <a:off x="2664" y="202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5" name="Line 47">
              <a:extLst>
                <a:ext uri="{FF2B5EF4-FFF2-40B4-BE49-F238E27FC236}">
                  <a16:creationId xmlns:a16="http://schemas.microsoft.com/office/drawing/2014/main" id="{3300C8CC-6C9E-4D67-99A1-30B5793E9E42}"/>
                </a:ext>
              </a:extLst>
            </p:cNvPr>
            <p:cNvSpPr>
              <a:spLocks noChangeShapeType="1"/>
            </p:cNvSpPr>
            <p:nvPr/>
          </p:nvSpPr>
          <p:spPr bwMode="auto">
            <a:xfrm>
              <a:off x="2664" y="2040"/>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6" name="Line 48">
              <a:extLst>
                <a:ext uri="{FF2B5EF4-FFF2-40B4-BE49-F238E27FC236}">
                  <a16:creationId xmlns:a16="http://schemas.microsoft.com/office/drawing/2014/main" id="{B01FE527-7DC8-4506-B894-EA61E9DCBED4}"/>
                </a:ext>
              </a:extLst>
            </p:cNvPr>
            <p:cNvSpPr>
              <a:spLocks noChangeShapeType="1"/>
            </p:cNvSpPr>
            <p:nvPr/>
          </p:nvSpPr>
          <p:spPr bwMode="auto">
            <a:xfrm flipH="1">
              <a:off x="2573" y="2052"/>
              <a:ext cx="9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7" name="Line 49">
              <a:extLst>
                <a:ext uri="{FF2B5EF4-FFF2-40B4-BE49-F238E27FC236}">
                  <a16:creationId xmlns:a16="http://schemas.microsoft.com/office/drawing/2014/main" id="{195DB552-44C3-4113-8FE9-1BA51FD72783}"/>
                </a:ext>
              </a:extLst>
            </p:cNvPr>
            <p:cNvSpPr>
              <a:spLocks noChangeShapeType="1"/>
            </p:cNvSpPr>
            <p:nvPr/>
          </p:nvSpPr>
          <p:spPr bwMode="auto">
            <a:xfrm>
              <a:off x="2573" y="2052"/>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8" name="Line 50">
              <a:extLst>
                <a:ext uri="{FF2B5EF4-FFF2-40B4-BE49-F238E27FC236}">
                  <a16:creationId xmlns:a16="http://schemas.microsoft.com/office/drawing/2014/main" id="{1AC66F71-4AE2-44D0-9DF4-87D5F4A17881}"/>
                </a:ext>
              </a:extLst>
            </p:cNvPr>
            <p:cNvSpPr>
              <a:spLocks noChangeShapeType="1"/>
            </p:cNvSpPr>
            <p:nvPr/>
          </p:nvSpPr>
          <p:spPr bwMode="auto">
            <a:xfrm>
              <a:off x="2573" y="2068"/>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9" name="Line 51">
              <a:extLst>
                <a:ext uri="{FF2B5EF4-FFF2-40B4-BE49-F238E27FC236}">
                  <a16:creationId xmlns:a16="http://schemas.microsoft.com/office/drawing/2014/main" id="{DAE31C41-CA26-46E7-8199-1C2DB7C3BDE8}"/>
                </a:ext>
              </a:extLst>
            </p:cNvPr>
            <p:cNvSpPr>
              <a:spLocks noChangeShapeType="1"/>
            </p:cNvSpPr>
            <p:nvPr/>
          </p:nvSpPr>
          <p:spPr bwMode="auto">
            <a:xfrm flipH="1">
              <a:off x="2502" y="2081"/>
              <a:ext cx="7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0" name="Line 52">
              <a:extLst>
                <a:ext uri="{FF2B5EF4-FFF2-40B4-BE49-F238E27FC236}">
                  <a16:creationId xmlns:a16="http://schemas.microsoft.com/office/drawing/2014/main" id="{44C5396B-7E4C-4323-8DF7-F2CEF8B34908}"/>
                </a:ext>
              </a:extLst>
            </p:cNvPr>
            <p:cNvSpPr>
              <a:spLocks noChangeShapeType="1"/>
            </p:cNvSpPr>
            <p:nvPr/>
          </p:nvSpPr>
          <p:spPr bwMode="auto">
            <a:xfrm>
              <a:off x="2502" y="2081"/>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1" name="Line 53">
              <a:extLst>
                <a:ext uri="{FF2B5EF4-FFF2-40B4-BE49-F238E27FC236}">
                  <a16:creationId xmlns:a16="http://schemas.microsoft.com/office/drawing/2014/main" id="{502E7C31-64B2-4797-A7B2-99CD605B4622}"/>
                </a:ext>
              </a:extLst>
            </p:cNvPr>
            <p:cNvSpPr>
              <a:spLocks noChangeShapeType="1"/>
            </p:cNvSpPr>
            <p:nvPr/>
          </p:nvSpPr>
          <p:spPr bwMode="auto">
            <a:xfrm>
              <a:off x="2502" y="2095"/>
              <a:ext cx="0" cy="1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2" name="Line 54">
              <a:extLst>
                <a:ext uri="{FF2B5EF4-FFF2-40B4-BE49-F238E27FC236}">
                  <a16:creationId xmlns:a16="http://schemas.microsoft.com/office/drawing/2014/main" id="{712657E0-8CA3-4E42-AD16-1BA8BEBFD7EA}"/>
                </a:ext>
              </a:extLst>
            </p:cNvPr>
            <p:cNvSpPr>
              <a:spLocks noChangeShapeType="1"/>
            </p:cNvSpPr>
            <p:nvPr/>
          </p:nvSpPr>
          <p:spPr bwMode="auto">
            <a:xfrm flipH="1">
              <a:off x="2440" y="2106"/>
              <a:ext cx="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3" name="Line 55">
              <a:extLst>
                <a:ext uri="{FF2B5EF4-FFF2-40B4-BE49-F238E27FC236}">
                  <a16:creationId xmlns:a16="http://schemas.microsoft.com/office/drawing/2014/main" id="{43C208E6-B5EF-48F1-A840-4212A36DBF18}"/>
                </a:ext>
              </a:extLst>
            </p:cNvPr>
            <p:cNvSpPr>
              <a:spLocks noChangeShapeType="1"/>
            </p:cNvSpPr>
            <p:nvPr/>
          </p:nvSpPr>
          <p:spPr bwMode="auto">
            <a:xfrm>
              <a:off x="2440" y="2106"/>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4" name="Line 56">
              <a:extLst>
                <a:ext uri="{FF2B5EF4-FFF2-40B4-BE49-F238E27FC236}">
                  <a16:creationId xmlns:a16="http://schemas.microsoft.com/office/drawing/2014/main" id="{23129C87-0DEE-4532-9323-88DD9C1DEAA2}"/>
                </a:ext>
              </a:extLst>
            </p:cNvPr>
            <p:cNvSpPr>
              <a:spLocks noChangeShapeType="1"/>
            </p:cNvSpPr>
            <p:nvPr/>
          </p:nvSpPr>
          <p:spPr bwMode="auto">
            <a:xfrm>
              <a:off x="2440" y="2122"/>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5" name="Line 57">
              <a:extLst>
                <a:ext uri="{FF2B5EF4-FFF2-40B4-BE49-F238E27FC236}">
                  <a16:creationId xmlns:a16="http://schemas.microsoft.com/office/drawing/2014/main" id="{C164E4DE-7208-4ADD-8836-0854AA8647E1}"/>
                </a:ext>
              </a:extLst>
            </p:cNvPr>
            <p:cNvSpPr>
              <a:spLocks noChangeShapeType="1"/>
            </p:cNvSpPr>
            <p:nvPr/>
          </p:nvSpPr>
          <p:spPr bwMode="auto">
            <a:xfrm flipH="1">
              <a:off x="2395" y="2134"/>
              <a:ext cx="4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6" name="Line 58">
              <a:extLst>
                <a:ext uri="{FF2B5EF4-FFF2-40B4-BE49-F238E27FC236}">
                  <a16:creationId xmlns:a16="http://schemas.microsoft.com/office/drawing/2014/main" id="{6E2B48CB-572E-4F11-9DF8-B99FBFB5B72B}"/>
                </a:ext>
              </a:extLst>
            </p:cNvPr>
            <p:cNvSpPr>
              <a:spLocks noChangeShapeType="1"/>
            </p:cNvSpPr>
            <p:nvPr/>
          </p:nvSpPr>
          <p:spPr bwMode="auto">
            <a:xfrm>
              <a:off x="2395" y="2134"/>
              <a:ext cx="0" cy="1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7" name="Line 59">
              <a:extLst>
                <a:ext uri="{FF2B5EF4-FFF2-40B4-BE49-F238E27FC236}">
                  <a16:creationId xmlns:a16="http://schemas.microsoft.com/office/drawing/2014/main" id="{9EFE25D1-6E6C-48ED-842A-A26E4C956C92}"/>
                </a:ext>
              </a:extLst>
            </p:cNvPr>
            <p:cNvSpPr>
              <a:spLocks noChangeShapeType="1"/>
            </p:cNvSpPr>
            <p:nvPr/>
          </p:nvSpPr>
          <p:spPr bwMode="auto">
            <a:xfrm>
              <a:off x="2395" y="2145"/>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8" name="Line 60">
              <a:extLst>
                <a:ext uri="{FF2B5EF4-FFF2-40B4-BE49-F238E27FC236}">
                  <a16:creationId xmlns:a16="http://schemas.microsoft.com/office/drawing/2014/main" id="{BC21BECE-B4A1-413F-81E8-891A1073DBC6}"/>
                </a:ext>
              </a:extLst>
            </p:cNvPr>
            <p:cNvSpPr>
              <a:spLocks noChangeShapeType="1"/>
            </p:cNvSpPr>
            <p:nvPr/>
          </p:nvSpPr>
          <p:spPr bwMode="auto">
            <a:xfrm flipH="1">
              <a:off x="2359" y="2159"/>
              <a:ext cx="3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9" name="Line 61">
              <a:extLst>
                <a:ext uri="{FF2B5EF4-FFF2-40B4-BE49-F238E27FC236}">
                  <a16:creationId xmlns:a16="http://schemas.microsoft.com/office/drawing/2014/main" id="{BC6EAFC5-5FA6-4570-BB37-2E262F9B174F}"/>
                </a:ext>
              </a:extLst>
            </p:cNvPr>
            <p:cNvSpPr>
              <a:spLocks noChangeShapeType="1"/>
            </p:cNvSpPr>
            <p:nvPr/>
          </p:nvSpPr>
          <p:spPr bwMode="auto">
            <a:xfrm>
              <a:off x="2359" y="2159"/>
              <a:ext cx="0" cy="1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0" name="Line 62">
              <a:extLst>
                <a:ext uri="{FF2B5EF4-FFF2-40B4-BE49-F238E27FC236}">
                  <a16:creationId xmlns:a16="http://schemas.microsoft.com/office/drawing/2014/main" id="{4DE5ECBE-BDA2-4850-83D5-DEAB9E74A483}"/>
                </a:ext>
              </a:extLst>
            </p:cNvPr>
            <p:cNvSpPr>
              <a:spLocks noChangeShapeType="1"/>
            </p:cNvSpPr>
            <p:nvPr/>
          </p:nvSpPr>
          <p:spPr bwMode="auto">
            <a:xfrm>
              <a:off x="2359" y="2170"/>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1" name="Line 63">
              <a:extLst>
                <a:ext uri="{FF2B5EF4-FFF2-40B4-BE49-F238E27FC236}">
                  <a16:creationId xmlns:a16="http://schemas.microsoft.com/office/drawing/2014/main" id="{3D1B9241-3938-4F46-AB30-CA9F95752F04}"/>
                </a:ext>
              </a:extLst>
            </p:cNvPr>
            <p:cNvSpPr>
              <a:spLocks noChangeShapeType="1"/>
            </p:cNvSpPr>
            <p:nvPr/>
          </p:nvSpPr>
          <p:spPr bwMode="auto">
            <a:xfrm>
              <a:off x="2359" y="2185"/>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2" name="Line 64">
              <a:extLst>
                <a:ext uri="{FF2B5EF4-FFF2-40B4-BE49-F238E27FC236}">
                  <a16:creationId xmlns:a16="http://schemas.microsoft.com/office/drawing/2014/main" id="{D5C077C5-55B5-4F3E-A400-3DDC45F27DB1}"/>
                </a:ext>
              </a:extLst>
            </p:cNvPr>
            <p:cNvSpPr>
              <a:spLocks noChangeShapeType="1"/>
            </p:cNvSpPr>
            <p:nvPr/>
          </p:nvSpPr>
          <p:spPr bwMode="auto">
            <a:xfrm>
              <a:off x="2359" y="2185"/>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3" name="Line 65">
              <a:extLst>
                <a:ext uri="{FF2B5EF4-FFF2-40B4-BE49-F238E27FC236}">
                  <a16:creationId xmlns:a16="http://schemas.microsoft.com/office/drawing/2014/main" id="{A1C8E5E3-7367-410C-9D32-E57EA6CBB7D2}"/>
                </a:ext>
              </a:extLst>
            </p:cNvPr>
            <p:cNvSpPr>
              <a:spLocks noChangeShapeType="1"/>
            </p:cNvSpPr>
            <p:nvPr/>
          </p:nvSpPr>
          <p:spPr bwMode="auto">
            <a:xfrm>
              <a:off x="2359" y="2198"/>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4" name="Line 66">
              <a:extLst>
                <a:ext uri="{FF2B5EF4-FFF2-40B4-BE49-F238E27FC236}">
                  <a16:creationId xmlns:a16="http://schemas.microsoft.com/office/drawing/2014/main" id="{7264FD08-1D6E-4749-8424-94C76357095B}"/>
                </a:ext>
              </a:extLst>
            </p:cNvPr>
            <p:cNvSpPr>
              <a:spLocks noChangeShapeType="1"/>
            </p:cNvSpPr>
            <p:nvPr/>
          </p:nvSpPr>
          <p:spPr bwMode="auto">
            <a:xfrm flipH="1">
              <a:off x="2351" y="2211"/>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5" name="Line 67">
              <a:extLst>
                <a:ext uri="{FF2B5EF4-FFF2-40B4-BE49-F238E27FC236}">
                  <a16:creationId xmlns:a16="http://schemas.microsoft.com/office/drawing/2014/main" id="{5550DA9B-680C-40FA-93E5-BED4D9DC2982}"/>
                </a:ext>
              </a:extLst>
            </p:cNvPr>
            <p:cNvSpPr>
              <a:spLocks noChangeShapeType="1"/>
            </p:cNvSpPr>
            <p:nvPr/>
          </p:nvSpPr>
          <p:spPr bwMode="auto">
            <a:xfrm>
              <a:off x="2351" y="2211"/>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6" name="Line 68">
              <a:extLst>
                <a:ext uri="{FF2B5EF4-FFF2-40B4-BE49-F238E27FC236}">
                  <a16:creationId xmlns:a16="http://schemas.microsoft.com/office/drawing/2014/main" id="{37EDD2E0-A96D-466C-B8AC-9CB103DD1DE4}"/>
                </a:ext>
              </a:extLst>
            </p:cNvPr>
            <p:cNvSpPr>
              <a:spLocks noChangeShapeType="1"/>
            </p:cNvSpPr>
            <p:nvPr/>
          </p:nvSpPr>
          <p:spPr bwMode="auto">
            <a:xfrm>
              <a:off x="2351" y="2224"/>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7" name="Line 69">
              <a:extLst>
                <a:ext uri="{FF2B5EF4-FFF2-40B4-BE49-F238E27FC236}">
                  <a16:creationId xmlns:a16="http://schemas.microsoft.com/office/drawing/2014/main" id="{20FB7C4A-83EE-4080-9E31-0204FEC9468C}"/>
                </a:ext>
              </a:extLst>
            </p:cNvPr>
            <p:cNvSpPr>
              <a:spLocks noChangeShapeType="1"/>
            </p:cNvSpPr>
            <p:nvPr/>
          </p:nvSpPr>
          <p:spPr bwMode="auto">
            <a:xfrm>
              <a:off x="2351" y="2239"/>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8" name="Line 70">
              <a:extLst>
                <a:ext uri="{FF2B5EF4-FFF2-40B4-BE49-F238E27FC236}">
                  <a16:creationId xmlns:a16="http://schemas.microsoft.com/office/drawing/2014/main" id="{13C8C6DB-A10B-4AC2-A463-1574FA690D51}"/>
                </a:ext>
              </a:extLst>
            </p:cNvPr>
            <p:cNvSpPr>
              <a:spLocks noChangeShapeType="1"/>
            </p:cNvSpPr>
            <p:nvPr/>
          </p:nvSpPr>
          <p:spPr bwMode="auto">
            <a:xfrm>
              <a:off x="2351" y="2239"/>
              <a:ext cx="0" cy="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9" name="Line 71">
              <a:extLst>
                <a:ext uri="{FF2B5EF4-FFF2-40B4-BE49-F238E27FC236}">
                  <a16:creationId xmlns:a16="http://schemas.microsoft.com/office/drawing/2014/main" id="{4CC51D0D-D4BB-45F5-99C7-FE7D83C6A0ED}"/>
                </a:ext>
              </a:extLst>
            </p:cNvPr>
            <p:cNvSpPr>
              <a:spLocks noChangeShapeType="1"/>
            </p:cNvSpPr>
            <p:nvPr/>
          </p:nvSpPr>
          <p:spPr bwMode="auto">
            <a:xfrm>
              <a:off x="2351" y="2251"/>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0" name="Line 72">
              <a:extLst>
                <a:ext uri="{FF2B5EF4-FFF2-40B4-BE49-F238E27FC236}">
                  <a16:creationId xmlns:a16="http://schemas.microsoft.com/office/drawing/2014/main" id="{70FEAB02-5C25-4EE4-9F2A-F69D5E4C100B}"/>
                </a:ext>
              </a:extLst>
            </p:cNvPr>
            <p:cNvSpPr>
              <a:spLocks noChangeShapeType="1"/>
            </p:cNvSpPr>
            <p:nvPr/>
          </p:nvSpPr>
          <p:spPr bwMode="auto">
            <a:xfrm>
              <a:off x="2351" y="2266"/>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1" name="Line 73">
              <a:extLst>
                <a:ext uri="{FF2B5EF4-FFF2-40B4-BE49-F238E27FC236}">
                  <a16:creationId xmlns:a16="http://schemas.microsoft.com/office/drawing/2014/main" id="{C0CCD784-1C34-45C5-9912-CDD11E02073A}"/>
                </a:ext>
              </a:extLst>
            </p:cNvPr>
            <p:cNvSpPr>
              <a:spLocks noChangeShapeType="1"/>
            </p:cNvSpPr>
            <p:nvPr/>
          </p:nvSpPr>
          <p:spPr bwMode="auto">
            <a:xfrm>
              <a:off x="2351" y="226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2" name="Line 74">
              <a:extLst>
                <a:ext uri="{FF2B5EF4-FFF2-40B4-BE49-F238E27FC236}">
                  <a16:creationId xmlns:a16="http://schemas.microsoft.com/office/drawing/2014/main" id="{3710A22B-5684-4C8F-B6C6-2FE1665E081C}"/>
                </a:ext>
              </a:extLst>
            </p:cNvPr>
            <p:cNvSpPr>
              <a:spLocks noChangeShapeType="1"/>
            </p:cNvSpPr>
            <p:nvPr/>
          </p:nvSpPr>
          <p:spPr bwMode="auto">
            <a:xfrm>
              <a:off x="2351" y="2280"/>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3" name="Line 75">
              <a:extLst>
                <a:ext uri="{FF2B5EF4-FFF2-40B4-BE49-F238E27FC236}">
                  <a16:creationId xmlns:a16="http://schemas.microsoft.com/office/drawing/2014/main" id="{6BD06E50-4D60-42CD-91D8-3AE9EC344209}"/>
                </a:ext>
              </a:extLst>
            </p:cNvPr>
            <p:cNvSpPr>
              <a:spLocks noChangeShapeType="1"/>
            </p:cNvSpPr>
            <p:nvPr/>
          </p:nvSpPr>
          <p:spPr bwMode="auto">
            <a:xfrm>
              <a:off x="2351" y="2295"/>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4" name="Line 76">
              <a:extLst>
                <a:ext uri="{FF2B5EF4-FFF2-40B4-BE49-F238E27FC236}">
                  <a16:creationId xmlns:a16="http://schemas.microsoft.com/office/drawing/2014/main" id="{A659E1F4-F0D9-4A38-8B52-7912E71CACD8}"/>
                </a:ext>
              </a:extLst>
            </p:cNvPr>
            <p:cNvSpPr>
              <a:spLocks noChangeShapeType="1"/>
            </p:cNvSpPr>
            <p:nvPr/>
          </p:nvSpPr>
          <p:spPr bwMode="auto">
            <a:xfrm>
              <a:off x="2351" y="2295"/>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5" name="Line 77">
              <a:extLst>
                <a:ext uri="{FF2B5EF4-FFF2-40B4-BE49-F238E27FC236}">
                  <a16:creationId xmlns:a16="http://schemas.microsoft.com/office/drawing/2014/main" id="{7FCB09FD-FEB0-40C6-82F5-F392A8FF4955}"/>
                </a:ext>
              </a:extLst>
            </p:cNvPr>
            <p:cNvSpPr>
              <a:spLocks noChangeShapeType="1"/>
            </p:cNvSpPr>
            <p:nvPr/>
          </p:nvSpPr>
          <p:spPr bwMode="auto">
            <a:xfrm>
              <a:off x="2351" y="2311"/>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6" name="Line 78">
              <a:extLst>
                <a:ext uri="{FF2B5EF4-FFF2-40B4-BE49-F238E27FC236}">
                  <a16:creationId xmlns:a16="http://schemas.microsoft.com/office/drawing/2014/main" id="{D409A63F-BB55-4259-96D4-87CA29A7508D}"/>
                </a:ext>
              </a:extLst>
            </p:cNvPr>
            <p:cNvSpPr>
              <a:spLocks noChangeShapeType="1"/>
            </p:cNvSpPr>
            <p:nvPr/>
          </p:nvSpPr>
          <p:spPr bwMode="auto">
            <a:xfrm>
              <a:off x="2351" y="2324"/>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7" name="Line 79">
              <a:extLst>
                <a:ext uri="{FF2B5EF4-FFF2-40B4-BE49-F238E27FC236}">
                  <a16:creationId xmlns:a16="http://schemas.microsoft.com/office/drawing/2014/main" id="{00495E8C-20B3-4F0D-BC1A-881E37048B40}"/>
                </a:ext>
              </a:extLst>
            </p:cNvPr>
            <p:cNvSpPr>
              <a:spLocks noChangeShapeType="1"/>
            </p:cNvSpPr>
            <p:nvPr/>
          </p:nvSpPr>
          <p:spPr bwMode="auto">
            <a:xfrm>
              <a:off x="2359" y="2324"/>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8" name="Line 80">
              <a:extLst>
                <a:ext uri="{FF2B5EF4-FFF2-40B4-BE49-F238E27FC236}">
                  <a16:creationId xmlns:a16="http://schemas.microsoft.com/office/drawing/2014/main" id="{7EABD725-2D72-4832-9780-FEA2B05CBBF1}"/>
                </a:ext>
              </a:extLst>
            </p:cNvPr>
            <p:cNvSpPr>
              <a:spLocks noChangeShapeType="1"/>
            </p:cNvSpPr>
            <p:nvPr/>
          </p:nvSpPr>
          <p:spPr bwMode="auto">
            <a:xfrm>
              <a:off x="2359" y="2341"/>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9" name="Line 81">
              <a:extLst>
                <a:ext uri="{FF2B5EF4-FFF2-40B4-BE49-F238E27FC236}">
                  <a16:creationId xmlns:a16="http://schemas.microsoft.com/office/drawing/2014/main" id="{0EAA7E19-1F75-4BAD-80CD-F5814962F92A}"/>
                </a:ext>
              </a:extLst>
            </p:cNvPr>
            <p:cNvSpPr>
              <a:spLocks noChangeShapeType="1"/>
            </p:cNvSpPr>
            <p:nvPr/>
          </p:nvSpPr>
          <p:spPr bwMode="auto">
            <a:xfrm flipH="1">
              <a:off x="2333" y="2358"/>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0" name="Line 82">
              <a:extLst>
                <a:ext uri="{FF2B5EF4-FFF2-40B4-BE49-F238E27FC236}">
                  <a16:creationId xmlns:a16="http://schemas.microsoft.com/office/drawing/2014/main" id="{7121396D-1AAC-4B3A-9B19-E59F4B3529BA}"/>
                </a:ext>
              </a:extLst>
            </p:cNvPr>
            <p:cNvSpPr>
              <a:spLocks noChangeShapeType="1"/>
            </p:cNvSpPr>
            <p:nvPr/>
          </p:nvSpPr>
          <p:spPr bwMode="auto">
            <a:xfrm>
              <a:off x="2333" y="2358"/>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1" name="Line 83">
              <a:extLst>
                <a:ext uri="{FF2B5EF4-FFF2-40B4-BE49-F238E27FC236}">
                  <a16:creationId xmlns:a16="http://schemas.microsoft.com/office/drawing/2014/main" id="{56E9CFA3-5749-43AE-8C52-170518ED04AC}"/>
                </a:ext>
              </a:extLst>
            </p:cNvPr>
            <p:cNvSpPr>
              <a:spLocks noChangeShapeType="1"/>
            </p:cNvSpPr>
            <p:nvPr/>
          </p:nvSpPr>
          <p:spPr bwMode="auto">
            <a:xfrm>
              <a:off x="2333" y="2374"/>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2" name="Line 84">
              <a:extLst>
                <a:ext uri="{FF2B5EF4-FFF2-40B4-BE49-F238E27FC236}">
                  <a16:creationId xmlns:a16="http://schemas.microsoft.com/office/drawing/2014/main" id="{CFAD7E18-1B16-40C4-819B-DB5C2237F260}"/>
                </a:ext>
              </a:extLst>
            </p:cNvPr>
            <p:cNvSpPr>
              <a:spLocks noChangeShapeType="1"/>
            </p:cNvSpPr>
            <p:nvPr/>
          </p:nvSpPr>
          <p:spPr bwMode="auto">
            <a:xfrm flipH="1">
              <a:off x="2313" y="2389"/>
              <a:ext cx="20" cy="4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3" name="Line 85">
              <a:extLst>
                <a:ext uri="{FF2B5EF4-FFF2-40B4-BE49-F238E27FC236}">
                  <a16:creationId xmlns:a16="http://schemas.microsoft.com/office/drawing/2014/main" id="{05C9275E-3DE9-4D25-97AB-A5DC9AE7190E}"/>
                </a:ext>
              </a:extLst>
            </p:cNvPr>
            <p:cNvSpPr>
              <a:spLocks noChangeShapeType="1"/>
            </p:cNvSpPr>
            <p:nvPr/>
          </p:nvSpPr>
          <p:spPr bwMode="auto">
            <a:xfrm>
              <a:off x="2288" y="2389"/>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4" name="Line 86">
              <a:extLst>
                <a:ext uri="{FF2B5EF4-FFF2-40B4-BE49-F238E27FC236}">
                  <a16:creationId xmlns:a16="http://schemas.microsoft.com/office/drawing/2014/main" id="{B2F2413C-A129-4D66-9F15-F45B5E715EA8}"/>
                </a:ext>
              </a:extLst>
            </p:cNvPr>
            <p:cNvSpPr>
              <a:spLocks noChangeShapeType="1"/>
            </p:cNvSpPr>
            <p:nvPr/>
          </p:nvSpPr>
          <p:spPr bwMode="auto">
            <a:xfrm>
              <a:off x="2288" y="2406"/>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5" name="Line 87">
              <a:extLst>
                <a:ext uri="{FF2B5EF4-FFF2-40B4-BE49-F238E27FC236}">
                  <a16:creationId xmlns:a16="http://schemas.microsoft.com/office/drawing/2014/main" id="{ECB6ECED-77A3-4C43-BEF4-B65B57B558C5}"/>
                </a:ext>
              </a:extLst>
            </p:cNvPr>
            <p:cNvSpPr>
              <a:spLocks noChangeShapeType="1"/>
            </p:cNvSpPr>
            <p:nvPr/>
          </p:nvSpPr>
          <p:spPr bwMode="auto">
            <a:xfrm flipH="1">
              <a:off x="2236" y="2423"/>
              <a:ext cx="5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6" name="Line 88">
              <a:extLst>
                <a:ext uri="{FF2B5EF4-FFF2-40B4-BE49-F238E27FC236}">
                  <a16:creationId xmlns:a16="http://schemas.microsoft.com/office/drawing/2014/main" id="{70F60FF7-A058-4009-BBBB-B289F3D8CB22}"/>
                </a:ext>
              </a:extLst>
            </p:cNvPr>
            <p:cNvSpPr>
              <a:spLocks noChangeShapeType="1"/>
            </p:cNvSpPr>
            <p:nvPr/>
          </p:nvSpPr>
          <p:spPr bwMode="auto">
            <a:xfrm>
              <a:off x="2236" y="2423"/>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7" name="Line 89">
              <a:extLst>
                <a:ext uri="{FF2B5EF4-FFF2-40B4-BE49-F238E27FC236}">
                  <a16:creationId xmlns:a16="http://schemas.microsoft.com/office/drawing/2014/main" id="{8B5E243A-F389-42C3-8191-E04AD5129BF2}"/>
                </a:ext>
              </a:extLst>
            </p:cNvPr>
            <p:cNvSpPr>
              <a:spLocks noChangeShapeType="1"/>
            </p:cNvSpPr>
            <p:nvPr/>
          </p:nvSpPr>
          <p:spPr bwMode="auto">
            <a:xfrm>
              <a:off x="2236" y="2439"/>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8" name="Line 90">
              <a:extLst>
                <a:ext uri="{FF2B5EF4-FFF2-40B4-BE49-F238E27FC236}">
                  <a16:creationId xmlns:a16="http://schemas.microsoft.com/office/drawing/2014/main" id="{74895B85-CDEA-404E-84EA-2432CA4F025B}"/>
                </a:ext>
              </a:extLst>
            </p:cNvPr>
            <p:cNvSpPr>
              <a:spLocks noChangeShapeType="1"/>
            </p:cNvSpPr>
            <p:nvPr/>
          </p:nvSpPr>
          <p:spPr bwMode="auto">
            <a:xfrm flipH="1">
              <a:off x="2192" y="2456"/>
              <a:ext cx="4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9" name="Line 91">
              <a:extLst>
                <a:ext uri="{FF2B5EF4-FFF2-40B4-BE49-F238E27FC236}">
                  <a16:creationId xmlns:a16="http://schemas.microsoft.com/office/drawing/2014/main" id="{B8E91478-038F-4FC7-9A83-A05CC3652585}"/>
                </a:ext>
              </a:extLst>
            </p:cNvPr>
            <p:cNvSpPr>
              <a:spLocks noChangeShapeType="1"/>
            </p:cNvSpPr>
            <p:nvPr/>
          </p:nvSpPr>
          <p:spPr bwMode="auto">
            <a:xfrm>
              <a:off x="2192" y="2456"/>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0" name="Line 92">
              <a:extLst>
                <a:ext uri="{FF2B5EF4-FFF2-40B4-BE49-F238E27FC236}">
                  <a16:creationId xmlns:a16="http://schemas.microsoft.com/office/drawing/2014/main" id="{2E3611A4-35EA-44A5-9EC6-99FF026A1DFB}"/>
                </a:ext>
              </a:extLst>
            </p:cNvPr>
            <p:cNvSpPr>
              <a:spLocks noChangeShapeType="1"/>
            </p:cNvSpPr>
            <p:nvPr/>
          </p:nvSpPr>
          <p:spPr bwMode="auto">
            <a:xfrm>
              <a:off x="2192" y="2472"/>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1" name="Line 93">
              <a:extLst>
                <a:ext uri="{FF2B5EF4-FFF2-40B4-BE49-F238E27FC236}">
                  <a16:creationId xmlns:a16="http://schemas.microsoft.com/office/drawing/2014/main" id="{3A45E61E-F37E-466C-8371-C2337508D1B7}"/>
                </a:ext>
              </a:extLst>
            </p:cNvPr>
            <p:cNvSpPr>
              <a:spLocks noChangeShapeType="1"/>
            </p:cNvSpPr>
            <p:nvPr/>
          </p:nvSpPr>
          <p:spPr bwMode="auto">
            <a:xfrm flipH="1">
              <a:off x="2157" y="2487"/>
              <a:ext cx="3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2" name="Line 94">
              <a:extLst>
                <a:ext uri="{FF2B5EF4-FFF2-40B4-BE49-F238E27FC236}">
                  <a16:creationId xmlns:a16="http://schemas.microsoft.com/office/drawing/2014/main" id="{3021DEA5-8664-4978-A327-7D505FBF8A83}"/>
                </a:ext>
              </a:extLst>
            </p:cNvPr>
            <p:cNvSpPr>
              <a:spLocks noChangeShapeType="1"/>
            </p:cNvSpPr>
            <p:nvPr/>
          </p:nvSpPr>
          <p:spPr bwMode="auto">
            <a:xfrm>
              <a:off x="2157" y="2487"/>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3" name="Line 95">
              <a:extLst>
                <a:ext uri="{FF2B5EF4-FFF2-40B4-BE49-F238E27FC236}">
                  <a16:creationId xmlns:a16="http://schemas.microsoft.com/office/drawing/2014/main" id="{9743BD70-6CEE-4775-BD90-A1D05253C888}"/>
                </a:ext>
              </a:extLst>
            </p:cNvPr>
            <p:cNvSpPr>
              <a:spLocks noChangeShapeType="1"/>
            </p:cNvSpPr>
            <p:nvPr/>
          </p:nvSpPr>
          <p:spPr bwMode="auto">
            <a:xfrm>
              <a:off x="2157" y="2502"/>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4" name="Line 96">
              <a:extLst>
                <a:ext uri="{FF2B5EF4-FFF2-40B4-BE49-F238E27FC236}">
                  <a16:creationId xmlns:a16="http://schemas.microsoft.com/office/drawing/2014/main" id="{E5A1D52B-E817-4973-B356-CB04770D81B2}"/>
                </a:ext>
              </a:extLst>
            </p:cNvPr>
            <p:cNvSpPr>
              <a:spLocks noChangeShapeType="1"/>
            </p:cNvSpPr>
            <p:nvPr/>
          </p:nvSpPr>
          <p:spPr bwMode="auto">
            <a:xfrm flipH="1">
              <a:off x="2131" y="2516"/>
              <a:ext cx="2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5" name="Line 97">
              <a:extLst>
                <a:ext uri="{FF2B5EF4-FFF2-40B4-BE49-F238E27FC236}">
                  <a16:creationId xmlns:a16="http://schemas.microsoft.com/office/drawing/2014/main" id="{D5DF207B-EA50-416A-9913-B935EC985012}"/>
                </a:ext>
              </a:extLst>
            </p:cNvPr>
            <p:cNvSpPr>
              <a:spLocks noChangeShapeType="1"/>
            </p:cNvSpPr>
            <p:nvPr/>
          </p:nvSpPr>
          <p:spPr bwMode="auto">
            <a:xfrm>
              <a:off x="2131" y="251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6" name="Line 98">
              <a:extLst>
                <a:ext uri="{FF2B5EF4-FFF2-40B4-BE49-F238E27FC236}">
                  <a16:creationId xmlns:a16="http://schemas.microsoft.com/office/drawing/2014/main" id="{28A4146C-61BF-4071-8853-0BC8679BA4C2}"/>
                </a:ext>
              </a:extLst>
            </p:cNvPr>
            <p:cNvSpPr>
              <a:spLocks noChangeShapeType="1"/>
            </p:cNvSpPr>
            <p:nvPr/>
          </p:nvSpPr>
          <p:spPr bwMode="auto">
            <a:xfrm>
              <a:off x="2131" y="2530"/>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7" name="Line 99">
              <a:extLst>
                <a:ext uri="{FF2B5EF4-FFF2-40B4-BE49-F238E27FC236}">
                  <a16:creationId xmlns:a16="http://schemas.microsoft.com/office/drawing/2014/main" id="{1E0B9491-3135-4B3D-8C8F-2441FA5BD841}"/>
                </a:ext>
              </a:extLst>
            </p:cNvPr>
            <p:cNvSpPr>
              <a:spLocks noChangeShapeType="1"/>
            </p:cNvSpPr>
            <p:nvPr/>
          </p:nvSpPr>
          <p:spPr bwMode="auto">
            <a:xfrm flipH="1">
              <a:off x="2121" y="2547"/>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8" name="Line 100">
              <a:extLst>
                <a:ext uri="{FF2B5EF4-FFF2-40B4-BE49-F238E27FC236}">
                  <a16:creationId xmlns:a16="http://schemas.microsoft.com/office/drawing/2014/main" id="{DB91D27F-F35C-47D0-8999-18C0C6CBAE22}"/>
                </a:ext>
              </a:extLst>
            </p:cNvPr>
            <p:cNvSpPr>
              <a:spLocks noChangeShapeType="1"/>
            </p:cNvSpPr>
            <p:nvPr/>
          </p:nvSpPr>
          <p:spPr bwMode="auto">
            <a:xfrm>
              <a:off x="2121" y="2547"/>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9" name="Line 101">
              <a:extLst>
                <a:ext uri="{FF2B5EF4-FFF2-40B4-BE49-F238E27FC236}">
                  <a16:creationId xmlns:a16="http://schemas.microsoft.com/office/drawing/2014/main" id="{645722F6-777D-41C1-BF22-F973AB0B6782}"/>
                </a:ext>
              </a:extLst>
            </p:cNvPr>
            <p:cNvSpPr>
              <a:spLocks noChangeShapeType="1"/>
            </p:cNvSpPr>
            <p:nvPr/>
          </p:nvSpPr>
          <p:spPr bwMode="auto">
            <a:xfrm>
              <a:off x="2121" y="2564"/>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 name="Line 102">
              <a:extLst>
                <a:ext uri="{FF2B5EF4-FFF2-40B4-BE49-F238E27FC236}">
                  <a16:creationId xmlns:a16="http://schemas.microsoft.com/office/drawing/2014/main" id="{959C2F86-BD78-4293-AA0F-62543211374A}"/>
                </a:ext>
              </a:extLst>
            </p:cNvPr>
            <p:cNvSpPr>
              <a:spLocks noChangeShapeType="1"/>
            </p:cNvSpPr>
            <p:nvPr/>
          </p:nvSpPr>
          <p:spPr bwMode="auto">
            <a:xfrm>
              <a:off x="2121" y="257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1" name="Line 103">
              <a:extLst>
                <a:ext uri="{FF2B5EF4-FFF2-40B4-BE49-F238E27FC236}">
                  <a16:creationId xmlns:a16="http://schemas.microsoft.com/office/drawing/2014/main" id="{995C3F97-C7E9-4031-A75A-1D3AAFCF21E1}"/>
                </a:ext>
              </a:extLst>
            </p:cNvPr>
            <p:cNvSpPr>
              <a:spLocks noChangeShapeType="1"/>
            </p:cNvSpPr>
            <p:nvPr/>
          </p:nvSpPr>
          <p:spPr bwMode="auto">
            <a:xfrm>
              <a:off x="2121" y="2578"/>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 name="Line 104">
              <a:extLst>
                <a:ext uri="{FF2B5EF4-FFF2-40B4-BE49-F238E27FC236}">
                  <a16:creationId xmlns:a16="http://schemas.microsoft.com/office/drawing/2014/main" id="{D8647A71-7FED-449E-B1AB-9AC6F4227A35}"/>
                </a:ext>
              </a:extLst>
            </p:cNvPr>
            <p:cNvSpPr>
              <a:spLocks noChangeShapeType="1"/>
            </p:cNvSpPr>
            <p:nvPr/>
          </p:nvSpPr>
          <p:spPr bwMode="auto">
            <a:xfrm>
              <a:off x="2121" y="2595"/>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3" name="Line 105">
              <a:extLst>
                <a:ext uri="{FF2B5EF4-FFF2-40B4-BE49-F238E27FC236}">
                  <a16:creationId xmlns:a16="http://schemas.microsoft.com/office/drawing/2014/main" id="{8C714FFF-507A-4E67-ADB3-7DD322DD3E41}"/>
                </a:ext>
              </a:extLst>
            </p:cNvPr>
            <p:cNvSpPr>
              <a:spLocks noChangeShapeType="1"/>
            </p:cNvSpPr>
            <p:nvPr/>
          </p:nvSpPr>
          <p:spPr bwMode="auto">
            <a:xfrm>
              <a:off x="2121" y="2612"/>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4" name="Line 106">
              <a:extLst>
                <a:ext uri="{FF2B5EF4-FFF2-40B4-BE49-F238E27FC236}">
                  <a16:creationId xmlns:a16="http://schemas.microsoft.com/office/drawing/2014/main" id="{78B9CAA7-53C9-4EA3-BCA8-D3B4EA27A27C}"/>
                </a:ext>
              </a:extLst>
            </p:cNvPr>
            <p:cNvSpPr>
              <a:spLocks noChangeShapeType="1"/>
            </p:cNvSpPr>
            <p:nvPr/>
          </p:nvSpPr>
          <p:spPr bwMode="auto">
            <a:xfrm>
              <a:off x="2131" y="2612"/>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5" name="Line 107">
              <a:extLst>
                <a:ext uri="{FF2B5EF4-FFF2-40B4-BE49-F238E27FC236}">
                  <a16:creationId xmlns:a16="http://schemas.microsoft.com/office/drawing/2014/main" id="{3D404BC5-4DFC-44FA-9B1C-3B8E43071A3A}"/>
                </a:ext>
              </a:extLst>
            </p:cNvPr>
            <p:cNvSpPr>
              <a:spLocks noChangeShapeType="1"/>
            </p:cNvSpPr>
            <p:nvPr/>
          </p:nvSpPr>
          <p:spPr bwMode="auto">
            <a:xfrm>
              <a:off x="2131" y="2627"/>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6" name="Line 108">
              <a:extLst>
                <a:ext uri="{FF2B5EF4-FFF2-40B4-BE49-F238E27FC236}">
                  <a16:creationId xmlns:a16="http://schemas.microsoft.com/office/drawing/2014/main" id="{D020658D-C992-42FF-A47F-8C1AC22ABB74}"/>
                </a:ext>
              </a:extLst>
            </p:cNvPr>
            <p:cNvSpPr>
              <a:spLocks noChangeShapeType="1"/>
            </p:cNvSpPr>
            <p:nvPr/>
          </p:nvSpPr>
          <p:spPr bwMode="auto">
            <a:xfrm flipH="1">
              <a:off x="2121" y="2642"/>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7" name="Line 109">
              <a:extLst>
                <a:ext uri="{FF2B5EF4-FFF2-40B4-BE49-F238E27FC236}">
                  <a16:creationId xmlns:a16="http://schemas.microsoft.com/office/drawing/2014/main" id="{69C8260C-47E3-49BA-BDB3-AD67E5939C70}"/>
                </a:ext>
              </a:extLst>
            </p:cNvPr>
            <p:cNvSpPr>
              <a:spLocks noChangeShapeType="1"/>
            </p:cNvSpPr>
            <p:nvPr/>
          </p:nvSpPr>
          <p:spPr bwMode="auto">
            <a:xfrm>
              <a:off x="2121" y="2642"/>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8" name="Line 110">
              <a:extLst>
                <a:ext uri="{FF2B5EF4-FFF2-40B4-BE49-F238E27FC236}">
                  <a16:creationId xmlns:a16="http://schemas.microsoft.com/office/drawing/2014/main" id="{A15356C8-4445-41FA-A01E-8902181AFEF4}"/>
                </a:ext>
              </a:extLst>
            </p:cNvPr>
            <p:cNvSpPr>
              <a:spLocks noChangeShapeType="1"/>
            </p:cNvSpPr>
            <p:nvPr/>
          </p:nvSpPr>
          <p:spPr bwMode="auto">
            <a:xfrm>
              <a:off x="2121" y="2660"/>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9" name="Line 111">
              <a:extLst>
                <a:ext uri="{FF2B5EF4-FFF2-40B4-BE49-F238E27FC236}">
                  <a16:creationId xmlns:a16="http://schemas.microsoft.com/office/drawing/2014/main" id="{882DA674-4B72-4C9D-97FA-795ABC53B9EE}"/>
                </a:ext>
              </a:extLst>
            </p:cNvPr>
            <p:cNvSpPr>
              <a:spLocks noChangeShapeType="1"/>
            </p:cNvSpPr>
            <p:nvPr/>
          </p:nvSpPr>
          <p:spPr bwMode="auto">
            <a:xfrm>
              <a:off x="2121" y="2677"/>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0" name="Line 112">
              <a:extLst>
                <a:ext uri="{FF2B5EF4-FFF2-40B4-BE49-F238E27FC236}">
                  <a16:creationId xmlns:a16="http://schemas.microsoft.com/office/drawing/2014/main" id="{F3BC64ED-631D-4B1E-92FD-9F2ADBE816A3}"/>
                </a:ext>
              </a:extLst>
            </p:cNvPr>
            <p:cNvSpPr>
              <a:spLocks noChangeShapeType="1"/>
            </p:cNvSpPr>
            <p:nvPr/>
          </p:nvSpPr>
          <p:spPr bwMode="auto">
            <a:xfrm>
              <a:off x="2131" y="2677"/>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1" name="Line 113">
              <a:extLst>
                <a:ext uri="{FF2B5EF4-FFF2-40B4-BE49-F238E27FC236}">
                  <a16:creationId xmlns:a16="http://schemas.microsoft.com/office/drawing/2014/main" id="{4FB109EB-8828-463E-957A-581CC6FF1C1F}"/>
                </a:ext>
              </a:extLst>
            </p:cNvPr>
            <p:cNvSpPr>
              <a:spLocks noChangeShapeType="1"/>
            </p:cNvSpPr>
            <p:nvPr/>
          </p:nvSpPr>
          <p:spPr bwMode="auto">
            <a:xfrm>
              <a:off x="2131" y="2693"/>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2" name="Line 114">
              <a:extLst>
                <a:ext uri="{FF2B5EF4-FFF2-40B4-BE49-F238E27FC236}">
                  <a16:creationId xmlns:a16="http://schemas.microsoft.com/office/drawing/2014/main" id="{ED16EF46-24AB-424C-B243-D03847241FD8}"/>
                </a:ext>
              </a:extLst>
            </p:cNvPr>
            <p:cNvSpPr>
              <a:spLocks noChangeShapeType="1"/>
            </p:cNvSpPr>
            <p:nvPr/>
          </p:nvSpPr>
          <p:spPr bwMode="auto">
            <a:xfrm>
              <a:off x="2131" y="2711"/>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3" name="Line 115">
              <a:extLst>
                <a:ext uri="{FF2B5EF4-FFF2-40B4-BE49-F238E27FC236}">
                  <a16:creationId xmlns:a16="http://schemas.microsoft.com/office/drawing/2014/main" id="{10A06C50-5104-43A4-AE49-C882ECA8CD86}"/>
                </a:ext>
              </a:extLst>
            </p:cNvPr>
            <p:cNvSpPr>
              <a:spLocks noChangeShapeType="1"/>
            </p:cNvSpPr>
            <p:nvPr/>
          </p:nvSpPr>
          <p:spPr bwMode="auto">
            <a:xfrm>
              <a:off x="2131" y="2711"/>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4" name="Line 116">
              <a:extLst>
                <a:ext uri="{FF2B5EF4-FFF2-40B4-BE49-F238E27FC236}">
                  <a16:creationId xmlns:a16="http://schemas.microsoft.com/office/drawing/2014/main" id="{2A7E51D1-B210-49A6-8D94-82CD30EA914F}"/>
                </a:ext>
              </a:extLst>
            </p:cNvPr>
            <p:cNvSpPr>
              <a:spLocks noChangeShapeType="1"/>
            </p:cNvSpPr>
            <p:nvPr/>
          </p:nvSpPr>
          <p:spPr bwMode="auto">
            <a:xfrm>
              <a:off x="2131" y="2728"/>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5" name="Line 117">
              <a:extLst>
                <a:ext uri="{FF2B5EF4-FFF2-40B4-BE49-F238E27FC236}">
                  <a16:creationId xmlns:a16="http://schemas.microsoft.com/office/drawing/2014/main" id="{3FC00E5B-6C2E-4EC7-B0AE-569EBC7BC87B}"/>
                </a:ext>
              </a:extLst>
            </p:cNvPr>
            <p:cNvSpPr>
              <a:spLocks noChangeShapeType="1"/>
            </p:cNvSpPr>
            <p:nvPr/>
          </p:nvSpPr>
          <p:spPr bwMode="auto">
            <a:xfrm>
              <a:off x="2131" y="2747"/>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6" name="Line 118">
              <a:extLst>
                <a:ext uri="{FF2B5EF4-FFF2-40B4-BE49-F238E27FC236}">
                  <a16:creationId xmlns:a16="http://schemas.microsoft.com/office/drawing/2014/main" id="{936B41C8-84D9-48A7-9C01-157AECB00FD5}"/>
                </a:ext>
              </a:extLst>
            </p:cNvPr>
            <p:cNvSpPr>
              <a:spLocks noChangeShapeType="1"/>
            </p:cNvSpPr>
            <p:nvPr/>
          </p:nvSpPr>
          <p:spPr bwMode="auto">
            <a:xfrm>
              <a:off x="2131" y="2747"/>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7" name="Line 119">
              <a:extLst>
                <a:ext uri="{FF2B5EF4-FFF2-40B4-BE49-F238E27FC236}">
                  <a16:creationId xmlns:a16="http://schemas.microsoft.com/office/drawing/2014/main" id="{72109BEE-24B4-459C-A149-79EDD2BEEC2A}"/>
                </a:ext>
              </a:extLst>
            </p:cNvPr>
            <p:cNvSpPr>
              <a:spLocks noChangeShapeType="1"/>
            </p:cNvSpPr>
            <p:nvPr/>
          </p:nvSpPr>
          <p:spPr bwMode="auto">
            <a:xfrm>
              <a:off x="2131" y="2763"/>
              <a:ext cx="0" cy="2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8" name="Line 120">
              <a:extLst>
                <a:ext uri="{FF2B5EF4-FFF2-40B4-BE49-F238E27FC236}">
                  <a16:creationId xmlns:a16="http://schemas.microsoft.com/office/drawing/2014/main" id="{6388A54C-13EC-4409-831D-40FDA57156F3}"/>
                </a:ext>
              </a:extLst>
            </p:cNvPr>
            <p:cNvSpPr>
              <a:spLocks noChangeShapeType="1"/>
            </p:cNvSpPr>
            <p:nvPr/>
          </p:nvSpPr>
          <p:spPr bwMode="auto">
            <a:xfrm>
              <a:off x="2131" y="2783"/>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79" name="Line 121">
              <a:extLst>
                <a:ext uri="{FF2B5EF4-FFF2-40B4-BE49-F238E27FC236}">
                  <a16:creationId xmlns:a16="http://schemas.microsoft.com/office/drawing/2014/main" id="{A6A4408F-88F8-4366-AC64-47CCF4F3D2E3}"/>
                </a:ext>
              </a:extLst>
            </p:cNvPr>
            <p:cNvSpPr>
              <a:spLocks noChangeShapeType="1"/>
            </p:cNvSpPr>
            <p:nvPr/>
          </p:nvSpPr>
          <p:spPr bwMode="auto">
            <a:xfrm>
              <a:off x="2140" y="2783"/>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80" name="Oval 122">
              <a:extLst>
                <a:ext uri="{FF2B5EF4-FFF2-40B4-BE49-F238E27FC236}">
                  <a16:creationId xmlns:a16="http://schemas.microsoft.com/office/drawing/2014/main" id="{82BCE28B-2EDA-4AA9-BFD9-8F905736BCC5}"/>
                </a:ext>
              </a:extLst>
            </p:cNvPr>
            <p:cNvSpPr>
              <a:spLocks noChangeArrowheads="1"/>
            </p:cNvSpPr>
            <p:nvPr/>
          </p:nvSpPr>
          <p:spPr bwMode="auto">
            <a:xfrm>
              <a:off x="2431" y="1834"/>
              <a:ext cx="27"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1" name="Oval 123">
              <a:extLst>
                <a:ext uri="{FF2B5EF4-FFF2-40B4-BE49-F238E27FC236}">
                  <a16:creationId xmlns:a16="http://schemas.microsoft.com/office/drawing/2014/main" id="{53F9E171-7B44-4948-B9BD-12526C8A0EC3}"/>
                </a:ext>
              </a:extLst>
            </p:cNvPr>
            <p:cNvSpPr>
              <a:spLocks noChangeArrowheads="1"/>
            </p:cNvSpPr>
            <p:nvPr/>
          </p:nvSpPr>
          <p:spPr bwMode="auto">
            <a:xfrm>
              <a:off x="2556" y="1854"/>
              <a:ext cx="28"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2" name="Oval 124">
              <a:extLst>
                <a:ext uri="{FF2B5EF4-FFF2-40B4-BE49-F238E27FC236}">
                  <a16:creationId xmlns:a16="http://schemas.microsoft.com/office/drawing/2014/main" id="{242A101B-8F52-4700-8503-C5B138C51D53}"/>
                </a:ext>
              </a:extLst>
            </p:cNvPr>
            <p:cNvSpPr>
              <a:spLocks noChangeArrowheads="1"/>
            </p:cNvSpPr>
            <p:nvPr/>
          </p:nvSpPr>
          <p:spPr bwMode="auto">
            <a:xfrm>
              <a:off x="2663" y="1880"/>
              <a:ext cx="25"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3" name="Oval 125">
              <a:extLst>
                <a:ext uri="{FF2B5EF4-FFF2-40B4-BE49-F238E27FC236}">
                  <a16:creationId xmlns:a16="http://schemas.microsoft.com/office/drawing/2014/main" id="{32471C8D-D565-48E7-9B9F-270451471034}"/>
                </a:ext>
              </a:extLst>
            </p:cNvPr>
            <p:cNvSpPr>
              <a:spLocks noChangeArrowheads="1"/>
            </p:cNvSpPr>
            <p:nvPr/>
          </p:nvSpPr>
          <p:spPr bwMode="auto">
            <a:xfrm>
              <a:off x="2707" y="1907"/>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4" name="Oval 126">
              <a:extLst>
                <a:ext uri="{FF2B5EF4-FFF2-40B4-BE49-F238E27FC236}">
                  <a16:creationId xmlns:a16="http://schemas.microsoft.com/office/drawing/2014/main" id="{A30697F4-F0CE-4A19-85ED-6506BFAB40FE}"/>
                </a:ext>
              </a:extLst>
            </p:cNvPr>
            <p:cNvSpPr>
              <a:spLocks noChangeArrowheads="1"/>
            </p:cNvSpPr>
            <p:nvPr/>
          </p:nvSpPr>
          <p:spPr bwMode="auto">
            <a:xfrm>
              <a:off x="2736" y="1934"/>
              <a:ext cx="24"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5" name="Oval 127">
              <a:extLst>
                <a:ext uri="{FF2B5EF4-FFF2-40B4-BE49-F238E27FC236}">
                  <a16:creationId xmlns:a16="http://schemas.microsoft.com/office/drawing/2014/main" id="{DCEC6292-44D7-4B90-AD23-060915E9CCF6}"/>
                </a:ext>
              </a:extLst>
            </p:cNvPr>
            <p:cNvSpPr>
              <a:spLocks noChangeArrowheads="1"/>
            </p:cNvSpPr>
            <p:nvPr/>
          </p:nvSpPr>
          <p:spPr bwMode="auto">
            <a:xfrm>
              <a:off x="2736" y="1964"/>
              <a:ext cx="24"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6" name="Oval 128">
              <a:extLst>
                <a:ext uri="{FF2B5EF4-FFF2-40B4-BE49-F238E27FC236}">
                  <a16:creationId xmlns:a16="http://schemas.microsoft.com/office/drawing/2014/main" id="{A1FBD7D7-B3D3-42AC-B23F-3B75B0F35615}"/>
                </a:ext>
              </a:extLst>
            </p:cNvPr>
            <p:cNvSpPr>
              <a:spLocks noChangeArrowheads="1"/>
            </p:cNvSpPr>
            <p:nvPr/>
          </p:nvSpPr>
          <p:spPr bwMode="auto">
            <a:xfrm>
              <a:off x="2698" y="1991"/>
              <a:ext cx="26"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7" name="Oval 129">
              <a:extLst>
                <a:ext uri="{FF2B5EF4-FFF2-40B4-BE49-F238E27FC236}">
                  <a16:creationId xmlns:a16="http://schemas.microsoft.com/office/drawing/2014/main" id="{ED10A0D1-E8E8-4140-97F7-32E38DE72A76}"/>
                </a:ext>
              </a:extLst>
            </p:cNvPr>
            <p:cNvSpPr>
              <a:spLocks noChangeArrowheads="1"/>
            </p:cNvSpPr>
            <p:nvPr/>
          </p:nvSpPr>
          <p:spPr bwMode="auto">
            <a:xfrm>
              <a:off x="2646" y="2018"/>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8" name="Oval 130">
              <a:extLst>
                <a:ext uri="{FF2B5EF4-FFF2-40B4-BE49-F238E27FC236}">
                  <a16:creationId xmlns:a16="http://schemas.microsoft.com/office/drawing/2014/main" id="{9D29AB3C-A33F-4CD8-BF32-77A3AB3B91A7}"/>
                </a:ext>
              </a:extLst>
            </p:cNvPr>
            <p:cNvSpPr>
              <a:spLocks noChangeArrowheads="1"/>
            </p:cNvSpPr>
            <p:nvPr/>
          </p:nvSpPr>
          <p:spPr bwMode="auto">
            <a:xfrm>
              <a:off x="2556" y="2045"/>
              <a:ext cx="28"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89" name="Oval 131">
              <a:extLst>
                <a:ext uri="{FF2B5EF4-FFF2-40B4-BE49-F238E27FC236}">
                  <a16:creationId xmlns:a16="http://schemas.microsoft.com/office/drawing/2014/main" id="{00B9D2B6-0F92-4EE6-AB85-36F487AEE214}"/>
                </a:ext>
              </a:extLst>
            </p:cNvPr>
            <p:cNvSpPr>
              <a:spLocks noChangeArrowheads="1"/>
            </p:cNvSpPr>
            <p:nvPr/>
          </p:nvSpPr>
          <p:spPr bwMode="auto">
            <a:xfrm>
              <a:off x="2487" y="2073"/>
              <a:ext cx="24"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0" name="Oval 132">
              <a:extLst>
                <a:ext uri="{FF2B5EF4-FFF2-40B4-BE49-F238E27FC236}">
                  <a16:creationId xmlns:a16="http://schemas.microsoft.com/office/drawing/2014/main" id="{22328792-4117-4474-BF31-BEF47662B415}"/>
                </a:ext>
              </a:extLst>
            </p:cNvPr>
            <p:cNvSpPr>
              <a:spLocks noChangeArrowheads="1"/>
            </p:cNvSpPr>
            <p:nvPr/>
          </p:nvSpPr>
          <p:spPr bwMode="auto">
            <a:xfrm>
              <a:off x="2423" y="2100"/>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1" name="Oval 133">
              <a:extLst>
                <a:ext uri="{FF2B5EF4-FFF2-40B4-BE49-F238E27FC236}">
                  <a16:creationId xmlns:a16="http://schemas.microsoft.com/office/drawing/2014/main" id="{A93CC197-068F-4A0A-A899-AE09A87D905A}"/>
                </a:ext>
              </a:extLst>
            </p:cNvPr>
            <p:cNvSpPr>
              <a:spLocks noChangeArrowheads="1"/>
            </p:cNvSpPr>
            <p:nvPr/>
          </p:nvSpPr>
          <p:spPr bwMode="auto">
            <a:xfrm>
              <a:off x="2378" y="2125"/>
              <a:ext cx="28"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2" name="Oval 134">
              <a:extLst>
                <a:ext uri="{FF2B5EF4-FFF2-40B4-BE49-F238E27FC236}">
                  <a16:creationId xmlns:a16="http://schemas.microsoft.com/office/drawing/2014/main" id="{EC57BC11-AF76-4494-94F0-3B876D8AE8FC}"/>
                </a:ext>
              </a:extLst>
            </p:cNvPr>
            <p:cNvSpPr>
              <a:spLocks noChangeArrowheads="1"/>
            </p:cNvSpPr>
            <p:nvPr/>
          </p:nvSpPr>
          <p:spPr bwMode="auto">
            <a:xfrm>
              <a:off x="2343" y="2148"/>
              <a:ext cx="27"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3" name="Oval 135">
              <a:extLst>
                <a:ext uri="{FF2B5EF4-FFF2-40B4-BE49-F238E27FC236}">
                  <a16:creationId xmlns:a16="http://schemas.microsoft.com/office/drawing/2014/main" id="{EF6F8E81-5A2E-4B79-950D-B755A574457E}"/>
                </a:ext>
              </a:extLst>
            </p:cNvPr>
            <p:cNvSpPr>
              <a:spLocks noChangeArrowheads="1"/>
            </p:cNvSpPr>
            <p:nvPr/>
          </p:nvSpPr>
          <p:spPr bwMode="auto">
            <a:xfrm>
              <a:off x="2343" y="2176"/>
              <a:ext cx="27"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4" name="Oval 136">
              <a:extLst>
                <a:ext uri="{FF2B5EF4-FFF2-40B4-BE49-F238E27FC236}">
                  <a16:creationId xmlns:a16="http://schemas.microsoft.com/office/drawing/2014/main" id="{BE6ACA9F-4780-428C-BBC0-5799D405EA58}"/>
                </a:ext>
              </a:extLst>
            </p:cNvPr>
            <p:cNvSpPr>
              <a:spLocks noChangeArrowheads="1"/>
            </p:cNvSpPr>
            <p:nvPr/>
          </p:nvSpPr>
          <p:spPr bwMode="auto">
            <a:xfrm>
              <a:off x="2335" y="2202"/>
              <a:ext cx="26"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5" name="Oval 137">
              <a:extLst>
                <a:ext uri="{FF2B5EF4-FFF2-40B4-BE49-F238E27FC236}">
                  <a16:creationId xmlns:a16="http://schemas.microsoft.com/office/drawing/2014/main" id="{118DF2BE-7E50-40C8-85C4-C2F44098B03B}"/>
                </a:ext>
              </a:extLst>
            </p:cNvPr>
            <p:cNvSpPr>
              <a:spLocks noChangeArrowheads="1"/>
            </p:cNvSpPr>
            <p:nvPr/>
          </p:nvSpPr>
          <p:spPr bwMode="auto">
            <a:xfrm>
              <a:off x="2335" y="2229"/>
              <a:ext cx="26"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6" name="Oval 138">
              <a:extLst>
                <a:ext uri="{FF2B5EF4-FFF2-40B4-BE49-F238E27FC236}">
                  <a16:creationId xmlns:a16="http://schemas.microsoft.com/office/drawing/2014/main" id="{86FB97D5-4696-4D97-8954-8691243DD4C6}"/>
                </a:ext>
              </a:extLst>
            </p:cNvPr>
            <p:cNvSpPr>
              <a:spLocks noChangeArrowheads="1"/>
            </p:cNvSpPr>
            <p:nvPr/>
          </p:nvSpPr>
          <p:spPr bwMode="auto">
            <a:xfrm>
              <a:off x="2335" y="2259"/>
              <a:ext cx="26"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7" name="Oval 139">
              <a:extLst>
                <a:ext uri="{FF2B5EF4-FFF2-40B4-BE49-F238E27FC236}">
                  <a16:creationId xmlns:a16="http://schemas.microsoft.com/office/drawing/2014/main" id="{3930FB74-D313-4313-B325-7040138C1F59}"/>
                </a:ext>
              </a:extLst>
            </p:cNvPr>
            <p:cNvSpPr>
              <a:spLocks noChangeArrowheads="1"/>
            </p:cNvSpPr>
            <p:nvPr/>
          </p:nvSpPr>
          <p:spPr bwMode="auto">
            <a:xfrm>
              <a:off x="2335" y="2289"/>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8" name="Oval 140">
              <a:extLst>
                <a:ext uri="{FF2B5EF4-FFF2-40B4-BE49-F238E27FC236}">
                  <a16:creationId xmlns:a16="http://schemas.microsoft.com/office/drawing/2014/main" id="{7FC256F6-BB56-4E3A-AE5D-53D7E7BEA3D1}"/>
                </a:ext>
              </a:extLst>
            </p:cNvPr>
            <p:cNvSpPr>
              <a:spLocks noChangeArrowheads="1"/>
            </p:cNvSpPr>
            <p:nvPr/>
          </p:nvSpPr>
          <p:spPr bwMode="auto">
            <a:xfrm>
              <a:off x="2343" y="2319"/>
              <a:ext cx="27"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199" name="Oval 141">
              <a:extLst>
                <a:ext uri="{FF2B5EF4-FFF2-40B4-BE49-F238E27FC236}">
                  <a16:creationId xmlns:a16="http://schemas.microsoft.com/office/drawing/2014/main" id="{6479B46C-9F1D-4F79-9107-3ADFDA10F4D4}"/>
                </a:ext>
              </a:extLst>
            </p:cNvPr>
            <p:cNvSpPr>
              <a:spLocks noChangeArrowheads="1"/>
            </p:cNvSpPr>
            <p:nvPr/>
          </p:nvSpPr>
          <p:spPr bwMode="auto">
            <a:xfrm>
              <a:off x="2317" y="2352"/>
              <a:ext cx="26"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0" name="Oval 142">
              <a:extLst>
                <a:ext uri="{FF2B5EF4-FFF2-40B4-BE49-F238E27FC236}">
                  <a16:creationId xmlns:a16="http://schemas.microsoft.com/office/drawing/2014/main" id="{C2D3E016-067D-41CD-80F6-14EE6A8EAE5F}"/>
                </a:ext>
              </a:extLst>
            </p:cNvPr>
            <p:cNvSpPr>
              <a:spLocks noChangeArrowheads="1"/>
            </p:cNvSpPr>
            <p:nvPr/>
          </p:nvSpPr>
          <p:spPr bwMode="auto">
            <a:xfrm>
              <a:off x="2272" y="2384"/>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1" name="Oval 143">
              <a:extLst>
                <a:ext uri="{FF2B5EF4-FFF2-40B4-BE49-F238E27FC236}">
                  <a16:creationId xmlns:a16="http://schemas.microsoft.com/office/drawing/2014/main" id="{D8DA9164-B208-47B6-9390-30339C7F795C}"/>
                </a:ext>
              </a:extLst>
            </p:cNvPr>
            <p:cNvSpPr>
              <a:spLocks noChangeArrowheads="1"/>
            </p:cNvSpPr>
            <p:nvPr/>
          </p:nvSpPr>
          <p:spPr bwMode="auto">
            <a:xfrm>
              <a:off x="2220" y="2417"/>
              <a:ext cx="25"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2" name="Oval 144">
              <a:extLst>
                <a:ext uri="{FF2B5EF4-FFF2-40B4-BE49-F238E27FC236}">
                  <a16:creationId xmlns:a16="http://schemas.microsoft.com/office/drawing/2014/main" id="{788F5EC3-6D39-4206-9001-056CD61B4624}"/>
                </a:ext>
              </a:extLst>
            </p:cNvPr>
            <p:cNvSpPr>
              <a:spLocks noChangeArrowheads="1"/>
            </p:cNvSpPr>
            <p:nvPr/>
          </p:nvSpPr>
          <p:spPr bwMode="auto">
            <a:xfrm>
              <a:off x="2175" y="2451"/>
              <a:ext cx="27"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3" name="Oval 145">
              <a:extLst>
                <a:ext uri="{FF2B5EF4-FFF2-40B4-BE49-F238E27FC236}">
                  <a16:creationId xmlns:a16="http://schemas.microsoft.com/office/drawing/2014/main" id="{055404EE-C8F2-4B2E-A09F-0480A3F4DFB5}"/>
                </a:ext>
              </a:extLst>
            </p:cNvPr>
            <p:cNvSpPr>
              <a:spLocks noChangeArrowheads="1"/>
            </p:cNvSpPr>
            <p:nvPr/>
          </p:nvSpPr>
          <p:spPr bwMode="auto">
            <a:xfrm>
              <a:off x="2138" y="2481"/>
              <a:ext cx="28"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4" name="Oval 146">
              <a:extLst>
                <a:ext uri="{FF2B5EF4-FFF2-40B4-BE49-F238E27FC236}">
                  <a16:creationId xmlns:a16="http://schemas.microsoft.com/office/drawing/2014/main" id="{984CB0C3-FF79-4FC9-8F07-E2221E7A0962}"/>
                </a:ext>
              </a:extLst>
            </p:cNvPr>
            <p:cNvSpPr>
              <a:spLocks noChangeArrowheads="1"/>
            </p:cNvSpPr>
            <p:nvPr/>
          </p:nvSpPr>
          <p:spPr bwMode="auto">
            <a:xfrm>
              <a:off x="2112" y="2508"/>
              <a:ext cx="28"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5" name="Oval 147">
              <a:extLst>
                <a:ext uri="{FF2B5EF4-FFF2-40B4-BE49-F238E27FC236}">
                  <a16:creationId xmlns:a16="http://schemas.microsoft.com/office/drawing/2014/main" id="{C7141DD0-7C27-4653-B72F-DB03315B1EC8}"/>
                </a:ext>
              </a:extLst>
            </p:cNvPr>
            <p:cNvSpPr>
              <a:spLocks noChangeArrowheads="1"/>
            </p:cNvSpPr>
            <p:nvPr/>
          </p:nvSpPr>
          <p:spPr bwMode="auto">
            <a:xfrm>
              <a:off x="2104" y="2542"/>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6" name="Oval 148">
              <a:extLst>
                <a:ext uri="{FF2B5EF4-FFF2-40B4-BE49-F238E27FC236}">
                  <a16:creationId xmlns:a16="http://schemas.microsoft.com/office/drawing/2014/main" id="{08387F3E-DBF3-45B8-BFB0-26FB702ACEFE}"/>
                </a:ext>
              </a:extLst>
            </p:cNvPr>
            <p:cNvSpPr>
              <a:spLocks noChangeArrowheads="1"/>
            </p:cNvSpPr>
            <p:nvPr/>
          </p:nvSpPr>
          <p:spPr bwMode="auto">
            <a:xfrm>
              <a:off x="2104" y="2572"/>
              <a:ext cx="26"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7" name="Oval 149">
              <a:extLst>
                <a:ext uri="{FF2B5EF4-FFF2-40B4-BE49-F238E27FC236}">
                  <a16:creationId xmlns:a16="http://schemas.microsoft.com/office/drawing/2014/main" id="{E4450615-B388-4D34-BC77-7C596495B945}"/>
                </a:ext>
              </a:extLst>
            </p:cNvPr>
            <p:cNvSpPr>
              <a:spLocks noChangeArrowheads="1"/>
            </p:cNvSpPr>
            <p:nvPr/>
          </p:nvSpPr>
          <p:spPr bwMode="auto">
            <a:xfrm>
              <a:off x="2112" y="2605"/>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8" name="Oval 150">
              <a:extLst>
                <a:ext uri="{FF2B5EF4-FFF2-40B4-BE49-F238E27FC236}">
                  <a16:creationId xmlns:a16="http://schemas.microsoft.com/office/drawing/2014/main" id="{E3837522-C07E-4DE4-A7FA-F4D87663D454}"/>
                </a:ext>
              </a:extLst>
            </p:cNvPr>
            <p:cNvSpPr>
              <a:spLocks noChangeArrowheads="1"/>
            </p:cNvSpPr>
            <p:nvPr/>
          </p:nvSpPr>
          <p:spPr bwMode="auto">
            <a:xfrm>
              <a:off x="2104" y="2638"/>
              <a:ext cx="26"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09" name="Oval 151">
              <a:extLst>
                <a:ext uri="{FF2B5EF4-FFF2-40B4-BE49-F238E27FC236}">
                  <a16:creationId xmlns:a16="http://schemas.microsoft.com/office/drawing/2014/main" id="{08921DCC-EABB-433E-90F1-CD74CC9EBD2A}"/>
                </a:ext>
              </a:extLst>
            </p:cNvPr>
            <p:cNvSpPr>
              <a:spLocks noChangeArrowheads="1"/>
            </p:cNvSpPr>
            <p:nvPr/>
          </p:nvSpPr>
          <p:spPr bwMode="auto">
            <a:xfrm>
              <a:off x="2112" y="2671"/>
              <a:ext cx="28"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10" name="Oval 152">
              <a:extLst>
                <a:ext uri="{FF2B5EF4-FFF2-40B4-BE49-F238E27FC236}">
                  <a16:creationId xmlns:a16="http://schemas.microsoft.com/office/drawing/2014/main" id="{BF20196B-6FBC-48B0-BC41-E5D224CF42EF}"/>
                </a:ext>
              </a:extLst>
            </p:cNvPr>
            <p:cNvSpPr>
              <a:spLocks noChangeArrowheads="1"/>
            </p:cNvSpPr>
            <p:nvPr/>
          </p:nvSpPr>
          <p:spPr bwMode="auto">
            <a:xfrm>
              <a:off x="2112" y="2706"/>
              <a:ext cx="28"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11" name="Oval 153">
              <a:extLst>
                <a:ext uri="{FF2B5EF4-FFF2-40B4-BE49-F238E27FC236}">
                  <a16:creationId xmlns:a16="http://schemas.microsoft.com/office/drawing/2014/main" id="{E64A0EA7-B31A-4104-A92D-B52F612D74AB}"/>
                </a:ext>
              </a:extLst>
            </p:cNvPr>
            <p:cNvSpPr>
              <a:spLocks noChangeArrowheads="1"/>
            </p:cNvSpPr>
            <p:nvPr/>
          </p:nvSpPr>
          <p:spPr bwMode="auto">
            <a:xfrm>
              <a:off x="2112" y="2741"/>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12" name="Oval 154">
              <a:extLst>
                <a:ext uri="{FF2B5EF4-FFF2-40B4-BE49-F238E27FC236}">
                  <a16:creationId xmlns:a16="http://schemas.microsoft.com/office/drawing/2014/main" id="{FBFC0B9C-3E8B-432F-813A-627CA6529AE6}"/>
                </a:ext>
              </a:extLst>
            </p:cNvPr>
            <p:cNvSpPr>
              <a:spLocks noChangeArrowheads="1"/>
            </p:cNvSpPr>
            <p:nvPr/>
          </p:nvSpPr>
          <p:spPr bwMode="auto">
            <a:xfrm>
              <a:off x="2122" y="2779"/>
              <a:ext cx="26"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13" name="Rectangle 155">
              <a:extLst>
                <a:ext uri="{FF2B5EF4-FFF2-40B4-BE49-F238E27FC236}">
                  <a16:creationId xmlns:a16="http://schemas.microsoft.com/office/drawing/2014/main" id="{B55E7CA4-83A8-4655-90C9-720FC803B471}"/>
                </a:ext>
              </a:extLst>
            </p:cNvPr>
            <p:cNvSpPr>
              <a:spLocks noChangeArrowheads="1"/>
            </p:cNvSpPr>
            <p:nvPr/>
          </p:nvSpPr>
          <p:spPr bwMode="auto">
            <a:xfrm>
              <a:off x="1833" y="1645"/>
              <a:ext cx="177"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14" name="Line 156">
              <a:extLst>
                <a:ext uri="{FF2B5EF4-FFF2-40B4-BE49-F238E27FC236}">
                  <a16:creationId xmlns:a16="http://schemas.microsoft.com/office/drawing/2014/main" id="{93435C1A-F4E5-496C-85E4-C9D8FE705069}"/>
                </a:ext>
              </a:extLst>
            </p:cNvPr>
            <p:cNvSpPr>
              <a:spLocks noChangeShapeType="1"/>
            </p:cNvSpPr>
            <p:nvPr/>
          </p:nvSpPr>
          <p:spPr bwMode="auto">
            <a:xfrm>
              <a:off x="888" y="3600"/>
              <a:ext cx="79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15" name="Rectangle 157">
              <a:extLst>
                <a:ext uri="{FF2B5EF4-FFF2-40B4-BE49-F238E27FC236}">
                  <a16:creationId xmlns:a16="http://schemas.microsoft.com/office/drawing/2014/main" id="{79F6B917-6C2E-4EC6-95BD-6ED82217E027}"/>
                </a:ext>
              </a:extLst>
            </p:cNvPr>
            <p:cNvSpPr>
              <a:spLocks noChangeArrowheads="1"/>
            </p:cNvSpPr>
            <p:nvPr/>
          </p:nvSpPr>
          <p:spPr bwMode="auto">
            <a:xfrm>
              <a:off x="793" y="1434"/>
              <a:ext cx="723"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i="1">
                  <a:solidFill>
                    <a:srgbClr val="FAFD00"/>
                  </a:solidFill>
                </a:rPr>
                <a:t>Porosity</a:t>
              </a:r>
              <a:r>
                <a:rPr lang="fr-FR" altLang="fr-FR" sz="1400">
                  <a:solidFill>
                    <a:srgbClr val="FAFD00"/>
                  </a:solidFill>
                </a:rPr>
                <a:t> (%)</a:t>
              </a:r>
            </a:p>
          </p:txBody>
        </p:sp>
        <p:sp>
          <p:nvSpPr>
            <p:cNvPr id="45216" name="Line 158">
              <a:extLst>
                <a:ext uri="{FF2B5EF4-FFF2-40B4-BE49-F238E27FC236}">
                  <a16:creationId xmlns:a16="http://schemas.microsoft.com/office/drawing/2014/main" id="{A6B18BB0-30DE-4D36-98AC-D110ECB67900}"/>
                </a:ext>
              </a:extLst>
            </p:cNvPr>
            <p:cNvSpPr>
              <a:spLocks noChangeShapeType="1"/>
            </p:cNvSpPr>
            <p:nvPr/>
          </p:nvSpPr>
          <p:spPr bwMode="auto">
            <a:xfrm>
              <a:off x="888" y="1838"/>
              <a:ext cx="795"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17" name="Rectangle 159">
              <a:extLst>
                <a:ext uri="{FF2B5EF4-FFF2-40B4-BE49-F238E27FC236}">
                  <a16:creationId xmlns:a16="http://schemas.microsoft.com/office/drawing/2014/main" id="{942E6047-788C-48D8-AC94-019EA08C6028}"/>
                </a:ext>
              </a:extLst>
            </p:cNvPr>
            <p:cNvSpPr>
              <a:spLocks noChangeArrowheads="1"/>
            </p:cNvSpPr>
            <p:nvPr/>
          </p:nvSpPr>
          <p:spPr bwMode="auto">
            <a:xfrm>
              <a:off x="799" y="1632"/>
              <a:ext cx="224"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0.6</a:t>
              </a:r>
            </a:p>
          </p:txBody>
        </p:sp>
        <p:sp>
          <p:nvSpPr>
            <p:cNvPr id="45218" name="Rectangle 160">
              <a:extLst>
                <a:ext uri="{FF2B5EF4-FFF2-40B4-BE49-F238E27FC236}">
                  <a16:creationId xmlns:a16="http://schemas.microsoft.com/office/drawing/2014/main" id="{4E5D4A5E-67F5-4A7F-AEF0-DFE77CCE67A0}"/>
                </a:ext>
              </a:extLst>
            </p:cNvPr>
            <p:cNvSpPr>
              <a:spLocks noChangeArrowheads="1"/>
            </p:cNvSpPr>
            <p:nvPr/>
          </p:nvSpPr>
          <p:spPr bwMode="auto">
            <a:xfrm>
              <a:off x="1197" y="1632"/>
              <a:ext cx="224"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0.8</a:t>
              </a:r>
            </a:p>
          </p:txBody>
        </p:sp>
        <p:sp>
          <p:nvSpPr>
            <p:cNvPr id="45219" name="Rectangle 161">
              <a:extLst>
                <a:ext uri="{FF2B5EF4-FFF2-40B4-BE49-F238E27FC236}">
                  <a16:creationId xmlns:a16="http://schemas.microsoft.com/office/drawing/2014/main" id="{7DE7FF8E-5CEC-4DC9-A161-85760D1BBEFB}"/>
                </a:ext>
              </a:extLst>
            </p:cNvPr>
            <p:cNvSpPr>
              <a:spLocks noChangeArrowheads="1"/>
            </p:cNvSpPr>
            <p:nvPr/>
          </p:nvSpPr>
          <p:spPr bwMode="auto">
            <a:xfrm>
              <a:off x="1519" y="1645"/>
              <a:ext cx="224"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1.0</a:t>
              </a:r>
            </a:p>
          </p:txBody>
        </p:sp>
        <p:sp>
          <p:nvSpPr>
            <p:cNvPr id="45220" name="Line 162">
              <a:extLst>
                <a:ext uri="{FF2B5EF4-FFF2-40B4-BE49-F238E27FC236}">
                  <a16:creationId xmlns:a16="http://schemas.microsoft.com/office/drawing/2014/main" id="{AF80EFCA-A20A-4D0B-A4FA-ED5E3707E092}"/>
                </a:ext>
              </a:extLst>
            </p:cNvPr>
            <p:cNvSpPr>
              <a:spLocks noChangeShapeType="1"/>
            </p:cNvSpPr>
            <p:nvPr/>
          </p:nvSpPr>
          <p:spPr bwMode="auto">
            <a:xfrm>
              <a:off x="888" y="2190"/>
              <a:ext cx="795"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21" name="Line 163">
              <a:extLst>
                <a:ext uri="{FF2B5EF4-FFF2-40B4-BE49-F238E27FC236}">
                  <a16:creationId xmlns:a16="http://schemas.microsoft.com/office/drawing/2014/main" id="{1D6F4B35-AD25-47C1-B0A7-CC45BD092505}"/>
                </a:ext>
              </a:extLst>
            </p:cNvPr>
            <p:cNvSpPr>
              <a:spLocks noChangeShapeType="1"/>
            </p:cNvSpPr>
            <p:nvPr/>
          </p:nvSpPr>
          <p:spPr bwMode="auto">
            <a:xfrm>
              <a:off x="888" y="2542"/>
              <a:ext cx="7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22" name="Line 164">
              <a:extLst>
                <a:ext uri="{FF2B5EF4-FFF2-40B4-BE49-F238E27FC236}">
                  <a16:creationId xmlns:a16="http://schemas.microsoft.com/office/drawing/2014/main" id="{2B5FAC97-E17D-4FE6-A922-53C0248B62EA}"/>
                </a:ext>
              </a:extLst>
            </p:cNvPr>
            <p:cNvSpPr>
              <a:spLocks noChangeShapeType="1"/>
            </p:cNvSpPr>
            <p:nvPr/>
          </p:nvSpPr>
          <p:spPr bwMode="auto">
            <a:xfrm>
              <a:off x="888" y="2894"/>
              <a:ext cx="7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23" name="Line 165">
              <a:extLst>
                <a:ext uri="{FF2B5EF4-FFF2-40B4-BE49-F238E27FC236}">
                  <a16:creationId xmlns:a16="http://schemas.microsoft.com/office/drawing/2014/main" id="{6C432DCA-DB4B-490F-A30B-A879FF6405F7}"/>
                </a:ext>
              </a:extLst>
            </p:cNvPr>
            <p:cNvSpPr>
              <a:spLocks noChangeShapeType="1"/>
            </p:cNvSpPr>
            <p:nvPr/>
          </p:nvSpPr>
          <p:spPr bwMode="auto">
            <a:xfrm>
              <a:off x="888" y="3248"/>
              <a:ext cx="7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24" name="Rectangle 166">
              <a:extLst>
                <a:ext uri="{FF2B5EF4-FFF2-40B4-BE49-F238E27FC236}">
                  <a16:creationId xmlns:a16="http://schemas.microsoft.com/office/drawing/2014/main" id="{A0110378-2AEC-480C-913D-2A59D761D705}"/>
                </a:ext>
              </a:extLst>
            </p:cNvPr>
            <p:cNvSpPr>
              <a:spLocks noChangeArrowheads="1"/>
            </p:cNvSpPr>
            <p:nvPr/>
          </p:nvSpPr>
          <p:spPr bwMode="auto">
            <a:xfrm rot="-5400000">
              <a:off x="318" y="2153"/>
              <a:ext cx="59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i="1">
                  <a:solidFill>
                    <a:srgbClr val="FAFD00"/>
                  </a:solidFill>
                </a:rPr>
                <a:t>Depth (mm)</a:t>
              </a:r>
            </a:p>
          </p:txBody>
        </p:sp>
        <p:sp>
          <p:nvSpPr>
            <p:cNvPr id="45225" name="Line 167">
              <a:extLst>
                <a:ext uri="{FF2B5EF4-FFF2-40B4-BE49-F238E27FC236}">
                  <a16:creationId xmlns:a16="http://schemas.microsoft.com/office/drawing/2014/main" id="{B685420B-D661-4144-9C85-2C4F121913B8}"/>
                </a:ext>
              </a:extLst>
            </p:cNvPr>
            <p:cNvSpPr>
              <a:spLocks noChangeShapeType="1"/>
            </p:cNvSpPr>
            <p:nvPr/>
          </p:nvSpPr>
          <p:spPr bwMode="auto">
            <a:xfrm>
              <a:off x="888" y="1838"/>
              <a:ext cx="0" cy="176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26" name="Rectangle 168">
              <a:extLst>
                <a:ext uri="{FF2B5EF4-FFF2-40B4-BE49-F238E27FC236}">
                  <a16:creationId xmlns:a16="http://schemas.microsoft.com/office/drawing/2014/main" id="{08734681-574A-459C-8F67-571A5306B28A}"/>
                </a:ext>
              </a:extLst>
            </p:cNvPr>
            <p:cNvSpPr>
              <a:spLocks noChangeArrowheads="1"/>
            </p:cNvSpPr>
            <p:nvPr/>
          </p:nvSpPr>
          <p:spPr bwMode="auto">
            <a:xfrm>
              <a:off x="703" y="1793"/>
              <a:ext cx="1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0</a:t>
              </a:r>
            </a:p>
          </p:txBody>
        </p:sp>
        <p:sp>
          <p:nvSpPr>
            <p:cNvPr id="45227" name="Rectangle 169">
              <a:extLst>
                <a:ext uri="{FF2B5EF4-FFF2-40B4-BE49-F238E27FC236}">
                  <a16:creationId xmlns:a16="http://schemas.microsoft.com/office/drawing/2014/main" id="{4C59E586-A33F-4E71-BC4B-8FBC0B87B3CC}"/>
                </a:ext>
              </a:extLst>
            </p:cNvPr>
            <p:cNvSpPr>
              <a:spLocks noChangeArrowheads="1"/>
            </p:cNvSpPr>
            <p:nvPr/>
          </p:nvSpPr>
          <p:spPr bwMode="auto">
            <a:xfrm>
              <a:off x="640" y="2144"/>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100</a:t>
              </a:r>
            </a:p>
          </p:txBody>
        </p:sp>
        <p:sp>
          <p:nvSpPr>
            <p:cNvPr id="45228" name="Rectangle 170">
              <a:extLst>
                <a:ext uri="{FF2B5EF4-FFF2-40B4-BE49-F238E27FC236}">
                  <a16:creationId xmlns:a16="http://schemas.microsoft.com/office/drawing/2014/main" id="{05276162-0480-47BD-A038-3B471BC7F122}"/>
                </a:ext>
              </a:extLst>
            </p:cNvPr>
            <p:cNvSpPr>
              <a:spLocks noChangeArrowheads="1"/>
            </p:cNvSpPr>
            <p:nvPr/>
          </p:nvSpPr>
          <p:spPr bwMode="auto">
            <a:xfrm>
              <a:off x="640" y="2496"/>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200</a:t>
              </a:r>
            </a:p>
          </p:txBody>
        </p:sp>
        <p:sp>
          <p:nvSpPr>
            <p:cNvPr id="45229" name="Rectangle 171">
              <a:extLst>
                <a:ext uri="{FF2B5EF4-FFF2-40B4-BE49-F238E27FC236}">
                  <a16:creationId xmlns:a16="http://schemas.microsoft.com/office/drawing/2014/main" id="{512BAB1B-C77F-4FE2-AF04-0351372C20CB}"/>
                </a:ext>
              </a:extLst>
            </p:cNvPr>
            <p:cNvSpPr>
              <a:spLocks noChangeArrowheads="1"/>
            </p:cNvSpPr>
            <p:nvPr/>
          </p:nvSpPr>
          <p:spPr bwMode="auto">
            <a:xfrm>
              <a:off x="640" y="2847"/>
              <a:ext cx="246"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300</a:t>
              </a:r>
            </a:p>
          </p:txBody>
        </p:sp>
        <p:sp>
          <p:nvSpPr>
            <p:cNvPr id="45230" name="Rectangle 172">
              <a:extLst>
                <a:ext uri="{FF2B5EF4-FFF2-40B4-BE49-F238E27FC236}">
                  <a16:creationId xmlns:a16="http://schemas.microsoft.com/office/drawing/2014/main" id="{32A31575-5B91-4D6E-9594-B2D72A68EB2C}"/>
                </a:ext>
              </a:extLst>
            </p:cNvPr>
            <p:cNvSpPr>
              <a:spLocks noChangeArrowheads="1"/>
            </p:cNvSpPr>
            <p:nvPr/>
          </p:nvSpPr>
          <p:spPr bwMode="auto">
            <a:xfrm>
              <a:off x="640" y="3200"/>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400</a:t>
              </a:r>
            </a:p>
          </p:txBody>
        </p:sp>
        <p:sp>
          <p:nvSpPr>
            <p:cNvPr id="45231" name="Line 173">
              <a:extLst>
                <a:ext uri="{FF2B5EF4-FFF2-40B4-BE49-F238E27FC236}">
                  <a16:creationId xmlns:a16="http://schemas.microsoft.com/office/drawing/2014/main" id="{81721216-8481-4711-A662-F3DE3AA2313E}"/>
                </a:ext>
              </a:extLst>
            </p:cNvPr>
            <p:cNvSpPr>
              <a:spLocks noChangeShapeType="1"/>
            </p:cNvSpPr>
            <p:nvPr/>
          </p:nvSpPr>
          <p:spPr bwMode="auto">
            <a:xfrm>
              <a:off x="1683" y="1838"/>
              <a:ext cx="0" cy="176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32" name="Oval 174">
              <a:extLst>
                <a:ext uri="{FF2B5EF4-FFF2-40B4-BE49-F238E27FC236}">
                  <a16:creationId xmlns:a16="http://schemas.microsoft.com/office/drawing/2014/main" id="{8996D1C8-9595-47C0-B53A-E5100E76F5C0}"/>
                </a:ext>
              </a:extLst>
            </p:cNvPr>
            <p:cNvSpPr>
              <a:spLocks noChangeArrowheads="1"/>
            </p:cNvSpPr>
            <p:nvPr/>
          </p:nvSpPr>
          <p:spPr bwMode="auto">
            <a:xfrm>
              <a:off x="1448" y="1848"/>
              <a:ext cx="26"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3" name="Oval 175">
              <a:extLst>
                <a:ext uri="{FF2B5EF4-FFF2-40B4-BE49-F238E27FC236}">
                  <a16:creationId xmlns:a16="http://schemas.microsoft.com/office/drawing/2014/main" id="{55C54CBF-EDF2-4013-9AC0-FCD5AC5E0496}"/>
                </a:ext>
              </a:extLst>
            </p:cNvPr>
            <p:cNvSpPr>
              <a:spLocks noChangeArrowheads="1"/>
            </p:cNvSpPr>
            <p:nvPr/>
          </p:nvSpPr>
          <p:spPr bwMode="auto">
            <a:xfrm>
              <a:off x="1372" y="1884"/>
              <a:ext cx="28"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4" name="Oval 176">
              <a:extLst>
                <a:ext uri="{FF2B5EF4-FFF2-40B4-BE49-F238E27FC236}">
                  <a16:creationId xmlns:a16="http://schemas.microsoft.com/office/drawing/2014/main" id="{2E38C4AE-3DAF-46DE-8897-2D9224DEF793}"/>
                </a:ext>
              </a:extLst>
            </p:cNvPr>
            <p:cNvSpPr>
              <a:spLocks noChangeArrowheads="1"/>
            </p:cNvSpPr>
            <p:nvPr/>
          </p:nvSpPr>
          <p:spPr bwMode="auto">
            <a:xfrm>
              <a:off x="1320" y="1920"/>
              <a:ext cx="28"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5" name="Oval 177">
              <a:extLst>
                <a:ext uri="{FF2B5EF4-FFF2-40B4-BE49-F238E27FC236}">
                  <a16:creationId xmlns:a16="http://schemas.microsoft.com/office/drawing/2014/main" id="{82ECF8F6-F134-4F30-9AC7-0803474411E6}"/>
                </a:ext>
              </a:extLst>
            </p:cNvPr>
            <p:cNvSpPr>
              <a:spLocks noChangeArrowheads="1"/>
            </p:cNvSpPr>
            <p:nvPr/>
          </p:nvSpPr>
          <p:spPr bwMode="auto">
            <a:xfrm>
              <a:off x="1298" y="1954"/>
              <a:ext cx="30"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6" name="Oval 178">
              <a:extLst>
                <a:ext uri="{FF2B5EF4-FFF2-40B4-BE49-F238E27FC236}">
                  <a16:creationId xmlns:a16="http://schemas.microsoft.com/office/drawing/2014/main" id="{3DEB4D0F-573C-42E9-82A9-D6955FCE2086}"/>
                </a:ext>
              </a:extLst>
            </p:cNvPr>
            <p:cNvSpPr>
              <a:spLocks noChangeArrowheads="1"/>
            </p:cNvSpPr>
            <p:nvPr/>
          </p:nvSpPr>
          <p:spPr bwMode="auto">
            <a:xfrm>
              <a:off x="1278" y="1989"/>
              <a:ext cx="27"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7" name="Oval 179">
              <a:extLst>
                <a:ext uri="{FF2B5EF4-FFF2-40B4-BE49-F238E27FC236}">
                  <a16:creationId xmlns:a16="http://schemas.microsoft.com/office/drawing/2014/main" id="{9A855A5C-29FC-4067-AA3B-1D3012DD6DEC}"/>
                </a:ext>
              </a:extLst>
            </p:cNvPr>
            <p:cNvSpPr>
              <a:spLocks noChangeArrowheads="1"/>
            </p:cNvSpPr>
            <p:nvPr/>
          </p:nvSpPr>
          <p:spPr bwMode="auto">
            <a:xfrm>
              <a:off x="1270" y="2026"/>
              <a:ext cx="26"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8" name="Oval 180">
              <a:extLst>
                <a:ext uri="{FF2B5EF4-FFF2-40B4-BE49-F238E27FC236}">
                  <a16:creationId xmlns:a16="http://schemas.microsoft.com/office/drawing/2014/main" id="{CAF2AA0F-C570-4822-9DCF-1059EC78BCB7}"/>
                </a:ext>
              </a:extLst>
            </p:cNvPr>
            <p:cNvSpPr>
              <a:spLocks noChangeArrowheads="1"/>
            </p:cNvSpPr>
            <p:nvPr/>
          </p:nvSpPr>
          <p:spPr bwMode="auto">
            <a:xfrm>
              <a:off x="1275" y="2058"/>
              <a:ext cx="30"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39" name="Oval 181">
              <a:extLst>
                <a:ext uri="{FF2B5EF4-FFF2-40B4-BE49-F238E27FC236}">
                  <a16:creationId xmlns:a16="http://schemas.microsoft.com/office/drawing/2014/main" id="{6FEE8D8A-209C-4CB6-BC57-F083D37BD6F1}"/>
                </a:ext>
              </a:extLst>
            </p:cNvPr>
            <p:cNvSpPr>
              <a:spLocks noChangeArrowheads="1"/>
            </p:cNvSpPr>
            <p:nvPr/>
          </p:nvSpPr>
          <p:spPr bwMode="auto">
            <a:xfrm>
              <a:off x="1290" y="2095"/>
              <a:ext cx="29"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0" name="Oval 182">
              <a:extLst>
                <a:ext uri="{FF2B5EF4-FFF2-40B4-BE49-F238E27FC236}">
                  <a16:creationId xmlns:a16="http://schemas.microsoft.com/office/drawing/2014/main" id="{3FE74635-0643-4BAB-8E9D-A1FD278DDA3B}"/>
                </a:ext>
              </a:extLst>
            </p:cNvPr>
            <p:cNvSpPr>
              <a:spLocks noChangeArrowheads="1"/>
            </p:cNvSpPr>
            <p:nvPr/>
          </p:nvSpPr>
          <p:spPr bwMode="auto">
            <a:xfrm>
              <a:off x="1289" y="2129"/>
              <a:ext cx="26" cy="41"/>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1" name="Oval 183">
              <a:extLst>
                <a:ext uri="{FF2B5EF4-FFF2-40B4-BE49-F238E27FC236}">
                  <a16:creationId xmlns:a16="http://schemas.microsoft.com/office/drawing/2014/main" id="{442D31E4-D224-4AA0-94C5-BD85795907EE}"/>
                </a:ext>
              </a:extLst>
            </p:cNvPr>
            <p:cNvSpPr>
              <a:spLocks noChangeArrowheads="1"/>
            </p:cNvSpPr>
            <p:nvPr/>
          </p:nvSpPr>
          <p:spPr bwMode="auto">
            <a:xfrm>
              <a:off x="1290" y="2165"/>
              <a:ext cx="29"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2" name="Oval 184">
              <a:extLst>
                <a:ext uri="{FF2B5EF4-FFF2-40B4-BE49-F238E27FC236}">
                  <a16:creationId xmlns:a16="http://schemas.microsoft.com/office/drawing/2014/main" id="{2A141FB5-D739-4B0A-8B35-7A3758A59D5E}"/>
                </a:ext>
              </a:extLst>
            </p:cNvPr>
            <p:cNvSpPr>
              <a:spLocks noChangeArrowheads="1"/>
            </p:cNvSpPr>
            <p:nvPr/>
          </p:nvSpPr>
          <p:spPr bwMode="auto">
            <a:xfrm>
              <a:off x="1306" y="2202"/>
              <a:ext cx="29" cy="38"/>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3" name="Oval 185">
              <a:extLst>
                <a:ext uri="{FF2B5EF4-FFF2-40B4-BE49-F238E27FC236}">
                  <a16:creationId xmlns:a16="http://schemas.microsoft.com/office/drawing/2014/main" id="{298E219D-D92D-48FB-9CB9-D2B0D37275FE}"/>
                </a:ext>
              </a:extLst>
            </p:cNvPr>
            <p:cNvSpPr>
              <a:spLocks noChangeArrowheads="1"/>
            </p:cNvSpPr>
            <p:nvPr/>
          </p:nvSpPr>
          <p:spPr bwMode="auto">
            <a:xfrm>
              <a:off x="1312" y="2235"/>
              <a:ext cx="27"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4" name="Oval 186">
              <a:extLst>
                <a:ext uri="{FF2B5EF4-FFF2-40B4-BE49-F238E27FC236}">
                  <a16:creationId xmlns:a16="http://schemas.microsoft.com/office/drawing/2014/main" id="{CAAC21FA-E0AB-45A9-BC74-A7D3DB8CA1CD}"/>
                </a:ext>
              </a:extLst>
            </p:cNvPr>
            <p:cNvSpPr>
              <a:spLocks noChangeArrowheads="1"/>
            </p:cNvSpPr>
            <p:nvPr/>
          </p:nvSpPr>
          <p:spPr bwMode="auto">
            <a:xfrm>
              <a:off x="1312" y="2271"/>
              <a:ext cx="27"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5" name="Oval 187">
              <a:extLst>
                <a:ext uri="{FF2B5EF4-FFF2-40B4-BE49-F238E27FC236}">
                  <a16:creationId xmlns:a16="http://schemas.microsoft.com/office/drawing/2014/main" id="{10048848-9B36-446A-BB35-3F716ED93C61}"/>
                </a:ext>
              </a:extLst>
            </p:cNvPr>
            <p:cNvSpPr>
              <a:spLocks noChangeArrowheads="1"/>
            </p:cNvSpPr>
            <p:nvPr/>
          </p:nvSpPr>
          <p:spPr bwMode="auto">
            <a:xfrm>
              <a:off x="1306" y="2307"/>
              <a:ext cx="29"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6" name="Oval 188">
              <a:extLst>
                <a:ext uri="{FF2B5EF4-FFF2-40B4-BE49-F238E27FC236}">
                  <a16:creationId xmlns:a16="http://schemas.microsoft.com/office/drawing/2014/main" id="{64841E15-1C55-487D-9E6F-ED175D684B73}"/>
                </a:ext>
              </a:extLst>
            </p:cNvPr>
            <p:cNvSpPr>
              <a:spLocks noChangeArrowheads="1"/>
            </p:cNvSpPr>
            <p:nvPr/>
          </p:nvSpPr>
          <p:spPr bwMode="auto">
            <a:xfrm>
              <a:off x="1294" y="2342"/>
              <a:ext cx="27"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7" name="Oval 189">
              <a:extLst>
                <a:ext uri="{FF2B5EF4-FFF2-40B4-BE49-F238E27FC236}">
                  <a16:creationId xmlns:a16="http://schemas.microsoft.com/office/drawing/2014/main" id="{BC2F334A-8C3F-4817-ABDF-16D067D190C5}"/>
                </a:ext>
              </a:extLst>
            </p:cNvPr>
            <p:cNvSpPr>
              <a:spLocks noChangeArrowheads="1"/>
            </p:cNvSpPr>
            <p:nvPr/>
          </p:nvSpPr>
          <p:spPr bwMode="auto">
            <a:xfrm>
              <a:off x="1280" y="2376"/>
              <a:ext cx="27" cy="42"/>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8" name="Oval 190">
              <a:extLst>
                <a:ext uri="{FF2B5EF4-FFF2-40B4-BE49-F238E27FC236}">
                  <a16:creationId xmlns:a16="http://schemas.microsoft.com/office/drawing/2014/main" id="{3B577A2D-D979-4C06-8FC9-0ED6631737E3}"/>
                </a:ext>
              </a:extLst>
            </p:cNvPr>
            <p:cNvSpPr>
              <a:spLocks noChangeArrowheads="1"/>
            </p:cNvSpPr>
            <p:nvPr/>
          </p:nvSpPr>
          <p:spPr bwMode="auto">
            <a:xfrm>
              <a:off x="1280" y="2412"/>
              <a:ext cx="30"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49" name="Oval 191">
              <a:extLst>
                <a:ext uri="{FF2B5EF4-FFF2-40B4-BE49-F238E27FC236}">
                  <a16:creationId xmlns:a16="http://schemas.microsoft.com/office/drawing/2014/main" id="{8C733691-76CC-4D3E-98B6-E69584AB6CE3}"/>
                </a:ext>
              </a:extLst>
            </p:cNvPr>
            <p:cNvSpPr>
              <a:spLocks noChangeArrowheads="1"/>
            </p:cNvSpPr>
            <p:nvPr/>
          </p:nvSpPr>
          <p:spPr bwMode="auto">
            <a:xfrm>
              <a:off x="1257" y="2446"/>
              <a:ext cx="28"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0" name="Oval 192">
              <a:extLst>
                <a:ext uri="{FF2B5EF4-FFF2-40B4-BE49-F238E27FC236}">
                  <a16:creationId xmlns:a16="http://schemas.microsoft.com/office/drawing/2014/main" id="{A4AD238D-81DD-4836-A39B-095FC4D787E6}"/>
                </a:ext>
              </a:extLst>
            </p:cNvPr>
            <p:cNvSpPr>
              <a:spLocks noChangeArrowheads="1"/>
            </p:cNvSpPr>
            <p:nvPr/>
          </p:nvSpPr>
          <p:spPr bwMode="auto">
            <a:xfrm>
              <a:off x="1227" y="2482"/>
              <a:ext cx="28"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1" name="Oval 193">
              <a:extLst>
                <a:ext uri="{FF2B5EF4-FFF2-40B4-BE49-F238E27FC236}">
                  <a16:creationId xmlns:a16="http://schemas.microsoft.com/office/drawing/2014/main" id="{FDFE972D-7239-43BF-B34E-6DF882A18DE6}"/>
                </a:ext>
              </a:extLst>
            </p:cNvPr>
            <p:cNvSpPr>
              <a:spLocks noChangeArrowheads="1"/>
            </p:cNvSpPr>
            <p:nvPr/>
          </p:nvSpPr>
          <p:spPr bwMode="auto">
            <a:xfrm>
              <a:off x="1229" y="2518"/>
              <a:ext cx="28"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2" name="Oval 194">
              <a:extLst>
                <a:ext uri="{FF2B5EF4-FFF2-40B4-BE49-F238E27FC236}">
                  <a16:creationId xmlns:a16="http://schemas.microsoft.com/office/drawing/2014/main" id="{4A362BCC-7663-490F-B034-8D62BFD71386}"/>
                </a:ext>
              </a:extLst>
            </p:cNvPr>
            <p:cNvSpPr>
              <a:spLocks noChangeArrowheads="1"/>
            </p:cNvSpPr>
            <p:nvPr/>
          </p:nvSpPr>
          <p:spPr bwMode="auto">
            <a:xfrm>
              <a:off x="1208" y="2553"/>
              <a:ext cx="27"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3" name="Oval 195">
              <a:extLst>
                <a:ext uri="{FF2B5EF4-FFF2-40B4-BE49-F238E27FC236}">
                  <a16:creationId xmlns:a16="http://schemas.microsoft.com/office/drawing/2014/main" id="{55993C24-7D96-47D6-B490-9DF9F2223A0E}"/>
                </a:ext>
              </a:extLst>
            </p:cNvPr>
            <p:cNvSpPr>
              <a:spLocks noChangeArrowheads="1"/>
            </p:cNvSpPr>
            <p:nvPr/>
          </p:nvSpPr>
          <p:spPr bwMode="auto">
            <a:xfrm>
              <a:off x="1225" y="2588"/>
              <a:ext cx="25"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4" name="Oval 196">
              <a:extLst>
                <a:ext uri="{FF2B5EF4-FFF2-40B4-BE49-F238E27FC236}">
                  <a16:creationId xmlns:a16="http://schemas.microsoft.com/office/drawing/2014/main" id="{2EDC880B-C8DB-43BA-92D1-B55B80386074}"/>
                </a:ext>
              </a:extLst>
            </p:cNvPr>
            <p:cNvSpPr>
              <a:spLocks noChangeArrowheads="1"/>
            </p:cNvSpPr>
            <p:nvPr/>
          </p:nvSpPr>
          <p:spPr bwMode="auto">
            <a:xfrm>
              <a:off x="1226" y="2624"/>
              <a:ext cx="27" cy="38"/>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5" name="Oval 197">
              <a:extLst>
                <a:ext uri="{FF2B5EF4-FFF2-40B4-BE49-F238E27FC236}">
                  <a16:creationId xmlns:a16="http://schemas.microsoft.com/office/drawing/2014/main" id="{B5B6C692-7EBA-43FD-A7EE-A9333C55C653}"/>
                </a:ext>
              </a:extLst>
            </p:cNvPr>
            <p:cNvSpPr>
              <a:spLocks noChangeArrowheads="1"/>
            </p:cNvSpPr>
            <p:nvPr/>
          </p:nvSpPr>
          <p:spPr bwMode="auto">
            <a:xfrm>
              <a:off x="1242" y="2659"/>
              <a:ext cx="28"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6" name="Oval 198">
              <a:extLst>
                <a:ext uri="{FF2B5EF4-FFF2-40B4-BE49-F238E27FC236}">
                  <a16:creationId xmlns:a16="http://schemas.microsoft.com/office/drawing/2014/main" id="{DFBCA882-566D-4589-ACCA-7FF082245B83}"/>
                </a:ext>
              </a:extLst>
            </p:cNvPr>
            <p:cNvSpPr>
              <a:spLocks noChangeArrowheads="1"/>
            </p:cNvSpPr>
            <p:nvPr/>
          </p:nvSpPr>
          <p:spPr bwMode="auto">
            <a:xfrm>
              <a:off x="1283" y="2693"/>
              <a:ext cx="29" cy="41"/>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7" name="Oval 199">
              <a:extLst>
                <a:ext uri="{FF2B5EF4-FFF2-40B4-BE49-F238E27FC236}">
                  <a16:creationId xmlns:a16="http://schemas.microsoft.com/office/drawing/2014/main" id="{43ECA212-E0C9-45A8-AD0F-31373C965137}"/>
                </a:ext>
              </a:extLst>
            </p:cNvPr>
            <p:cNvSpPr>
              <a:spLocks noChangeArrowheads="1"/>
            </p:cNvSpPr>
            <p:nvPr/>
          </p:nvSpPr>
          <p:spPr bwMode="auto">
            <a:xfrm>
              <a:off x="1227" y="2728"/>
              <a:ext cx="28"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8" name="Oval 200">
              <a:extLst>
                <a:ext uri="{FF2B5EF4-FFF2-40B4-BE49-F238E27FC236}">
                  <a16:creationId xmlns:a16="http://schemas.microsoft.com/office/drawing/2014/main" id="{DBAD7DA1-1284-459C-9336-2368566A6DA0}"/>
                </a:ext>
              </a:extLst>
            </p:cNvPr>
            <p:cNvSpPr>
              <a:spLocks noChangeArrowheads="1"/>
            </p:cNvSpPr>
            <p:nvPr/>
          </p:nvSpPr>
          <p:spPr bwMode="auto">
            <a:xfrm>
              <a:off x="1232" y="2764"/>
              <a:ext cx="28"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59" name="Oval 201">
              <a:extLst>
                <a:ext uri="{FF2B5EF4-FFF2-40B4-BE49-F238E27FC236}">
                  <a16:creationId xmlns:a16="http://schemas.microsoft.com/office/drawing/2014/main" id="{C4284889-F866-46AC-A140-B9792C505B5F}"/>
                </a:ext>
              </a:extLst>
            </p:cNvPr>
            <p:cNvSpPr>
              <a:spLocks noChangeArrowheads="1"/>
            </p:cNvSpPr>
            <p:nvPr/>
          </p:nvSpPr>
          <p:spPr bwMode="auto">
            <a:xfrm>
              <a:off x="1235" y="2799"/>
              <a:ext cx="30"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0" name="Oval 202">
              <a:extLst>
                <a:ext uri="{FF2B5EF4-FFF2-40B4-BE49-F238E27FC236}">
                  <a16:creationId xmlns:a16="http://schemas.microsoft.com/office/drawing/2014/main" id="{353FA10F-9199-4DC1-88DD-D9870FEDBE32}"/>
                </a:ext>
              </a:extLst>
            </p:cNvPr>
            <p:cNvSpPr>
              <a:spLocks noChangeArrowheads="1"/>
            </p:cNvSpPr>
            <p:nvPr/>
          </p:nvSpPr>
          <p:spPr bwMode="auto">
            <a:xfrm>
              <a:off x="1221" y="2834"/>
              <a:ext cx="29" cy="41"/>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1" name="Oval 203">
              <a:extLst>
                <a:ext uri="{FF2B5EF4-FFF2-40B4-BE49-F238E27FC236}">
                  <a16:creationId xmlns:a16="http://schemas.microsoft.com/office/drawing/2014/main" id="{B2EBAC72-A7D5-45BD-8BC9-1233C61FEF5E}"/>
                </a:ext>
              </a:extLst>
            </p:cNvPr>
            <p:cNvSpPr>
              <a:spLocks noChangeArrowheads="1"/>
            </p:cNvSpPr>
            <p:nvPr/>
          </p:nvSpPr>
          <p:spPr bwMode="auto">
            <a:xfrm>
              <a:off x="1198" y="2870"/>
              <a:ext cx="27"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2" name="Oval 204">
              <a:extLst>
                <a:ext uri="{FF2B5EF4-FFF2-40B4-BE49-F238E27FC236}">
                  <a16:creationId xmlns:a16="http://schemas.microsoft.com/office/drawing/2014/main" id="{05DDEF08-FA20-4710-82DC-E10FE085FA5F}"/>
                </a:ext>
              </a:extLst>
            </p:cNvPr>
            <p:cNvSpPr>
              <a:spLocks noChangeArrowheads="1"/>
            </p:cNvSpPr>
            <p:nvPr/>
          </p:nvSpPr>
          <p:spPr bwMode="auto">
            <a:xfrm>
              <a:off x="1213" y="2904"/>
              <a:ext cx="29" cy="41"/>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3" name="Oval 205">
              <a:extLst>
                <a:ext uri="{FF2B5EF4-FFF2-40B4-BE49-F238E27FC236}">
                  <a16:creationId xmlns:a16="http://schemas.microsoft.com/office/drawing/2014/main" id="{67E633ED-FBA2-49FF-A15D-30F03727574E}"/>
                </a:ext>
              </a:extLst>
            </p:cNvPr>
            <p:cNvSpPr>
              <a:spLocks noChangeArrowheads="1"/>
            </p:cNvSpPr>
            <p:nvPr/>
          </p:nvSpPr>
          <p:spPr bwMode="auto">
            <a:xfrm>
              <a:off x="1181" y="2941"/>
              <a:ext cx="29" cy="40"/>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4" name="Oval 206">
              <a:extLst>
                <a:ext uri="{FF2B5EF4-FFF2-40B4-BE49-F238E27FC236}">
                  <a16:creationId xmlns:a16="http://schemas.microsoft.com/office/drawing/2014/main" id="{DB94B0DF-EB40-4CAD-AD6D-06BC90F1EEFE}"/>
                </a:ext>
              </a:extLst>
            </p:cNvPr>
            <p:cNvSpPr>
              <a:spLocks noChangeArrowheads="1"/>
            </p:cNvSpPr>
            <p:nvPr/>
          </p:nvSpPr>
          <p:spPr bwMode="auto">
            <a:xfrm>
              <a:off x="1186" y="2977"/>
              <a:ext cx="28" cy="38"/>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5" name="Oval 207">
              <a:extLst>
                <a:ext uri="{FF2B5EF4-FFF2-40B4-BE49-F238E27FC236}">
                  <a16:creationId xmlns:a16="http://schemas.microsoft.com/office/drawing/2014/main" id="{E7690704-E360-40C9-BF75-62B164647AEE}"/>
                </a:ext>
              </a:extLst>
            </p:cNvPr>
            <p:cNvSpPr>
              <a:spLocks noChangeArrowheads="1"/>
            </p:cNvSpPr>
            <p:nvPr/>
          </p:nvSpPr>
          <p:spPr bwMode="auto">
            <a:xfrm>
              <a:off x="1204" y="3009"/>
              <a:ext cx="28" cy="41"/>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6" name="Oval 208">
              <a:extLst>
                <a:ext uri="{FF2B5EF4-FFF2-40B4-BE49-F238E27FC236}">
                  <a16:creationId xmlns:a16="http://schemas.microsoft.com/office/drawing/2014/main" id="{8EC7E43D-D0AD-4399-99F8-80454C5858D6}"/>
                </a:ext>
              </a:extLst>
            </p:cNvPr>
            <p:cNvSpPr>
              <a:spLocks noChangeArrowheads="1"/>
            </p:cNvSpPr>
            <p:nvPr/>
          </p:nvSpPr>
          <p:spPr bwMode="auto">
            <a:xfrm>
              <a:off x="1192" y="3045"/>
              <a:ext cx="28" cy="42"/>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7" name="Oval 209">
              <a:extLst>
                <a:ext uri="{FF2B5EF4-FFF2-40B4-BE49-F238E27FC236}">
                  <a16:creationId xmlns:a16="http://schemas.microsoft.com/office/drawing/2014/main" id="{A26F5CE1-5D24-45AC-9F74-A7EFF75AC538}"/>
                </a:ext>
              </a:extLst>
            </p:cNvPr>
            <p:cNvSpPr>
              <a:spLocks noChangeArrowheads="1"/>
            </p:cNvSpPr>
            <p:nvPr/>
          </p:nvSpPr>
          <p:spPr bwMode="auto">
            <a:xfrm>
              <a:off x="1161" y="3081"/>
              <a:ext cx="26"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8" name="Oval 210">
              <a:extLst>
                <a:ext uri="{FF2B5EF4-FFF2-40B4-BE49-F238E27FC236}">
                  <a16:creationId xmlns:a16="http://schemas.microsoft.com/office/drawing/2014/main" id="{9E606976-5F61-45B3-9344-F19513E303EE}"/>
                </a:ext>
              </a:extLst>
            </p:cNvPr>
            <p:cNvSpPr>
              <a:spLocks noChangeArrowheads="1"/>
            </p:cNvSpPr>
            <p:nvPr/>
          </p:nvSpPr>
          <p:spPr bwMode="auto">
            <a:xfrm>
              <a:off x="1127" y="3117"/>
              <a:ext cx="29"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69" name="Oval 211">
              <a:extLst>
                <a:ext uri="{FF2B5EF4-FFF2-40B4-BE49-F238E27FC236}">
                  <a16:creationId xmlns:a16="http://schemas.microsoft.com/office/drawing/2014/main" id="{A2A68576-BB00-4DB2-A1FB-F6AD23B08643}"/>
                </a:ext>
              </a:extLst>
            </p:cNvPr>
            <p:cNvSpPr>
              <a:spLocks noChangeArrowheads="1"/>
            </p:cNvSpPr>
            <p:nvPr/>
          </p:nvSpPr>
          <p:spPr bwMode="auto">
            <a:xfrm>
              <a:off x="1111" y="3152"/>
              <a:ext cx="26"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70" name="Oval 212">
              <a:extLst>
                <a:ext uri="{FF2B5EF4-FFF2-40B4-BE49-F238E27FC236}">
                  <a16:creationId xmlns:a16="http://schemas.microsoft.com/office/drawing/2014/main" id="{20784671-7C57-4676-9A8B-6923E75A107C}"/>
                </a:ext>
              </a:extLst>
            </p:cNvPr>
            <p:cNvSpPr>
              <a:spLocks noChangeArrowheads="1"/>
            </p:cNvSpPr>
            <p:nvPr/>
          </p:nvSpPr>
          <p:spPr bwMode="auto">
            <a:xfrm>
              <a:off x="1108" y="3187"/>
              <a:ext cx="28"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71" name="Oval 213">
              <a:extLst>
                <a:ext uri="{FF2B5EF4-FFF2-40B4-BE49-F238E27FC236}">
                  <a16:creationId xmlns:a16="http://schemas.microsoft.com/office/drawing/2014/main" id="{B92DA818-5038-4232-8295-ACA199C1E263}"/>
                </a:ext>
              </a:extLst>
            </p:cNvPr>
            <p:cNvSpPr>
              <a:spLocks noChangeArrowheads="1"/>
            </p:cNvSpPr>
            <p:nvPr/>
          </p:nvSpPr>
          <p:spPr bwMode="auto">
            <a:xfrm>
              <a:off x="1050" y="3223"/>
              <a:ext cx="28" cy="38"/>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72" name="Oval 214">
              <a:extLst>
                <a:ext uri="{FF2B5EF4-FFF2-40B4-BE49-F238E27FC236}">
                  <a16:creationId xmlns:a16="http://schemas.microsoft.com/office/drawing/2014/main" id="{7D22053A-CDAD-42B7-9983-3544E57B66A5}"/>
                </a:ext>
              </a:extLst>
            </p:cNvPr>
            <p:cNvSpPr>
              <a:spLocks noChangeArrowheads="1"/>
            </p:cNvSpPr>
            <p:nvPr/>
          </p:nvSpPr>
          <p:spPr bwMode="auto">
            <a:xfrm>
              <a:off x="1072" y="3257"/>
              <a:ext cx="29" cy="39"/>
            </a:xfrm>
            <a:prstGeom prst="ellipse">
              <a:avLst/>
            </a:prstGeom>
            <a:solidFill>
              <a:schemeClr val="tx2"/>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273" name="Freeform 215">
              <a:extLst>
                <a:ext uri="{FF2B5EF4-FFF2-40B4-BE49-F238E27FC236}">
                  <a16:creationId xmlns:a16="http://schemas.microsoft.com/office/drawing/2014/main" id="{8EC22400-1DD5-402B-B999-95664279E72E}"/>
                </a:ext>
              </a:extLst>
            </p:cNvPr>
            <p:cNvSpPr>
              <a:spLocks/>
            </p:cNvSpPr>
            <p:nvPr/>
          </p:nvSpPr>
          <p:spPr bwMode="auto">
            <a:xfrm>
              <a:off x="239" y="1819"/>
              <a:ext cx="198" cy="1450"/>
            </a:xfrm>
            <a:custGeom>
              <a:avLst/>
              <a:gdLst>
                <a:gd name="T0" fmla="*/ 0 w 238"/>
                <a:gd name="T1" fmla="*/ 0 h 1905"/>
                <a:gd name="T2" fmla="*/ 0 w 238"/>
                <a:gd name="T3" fmla="*/ 1103 h 1905"/>
                <a:gd name="T4" fmla="*/ 164 w 238"/>
                <a:gd name="T5" fmla="*/ 1103 h 1905"/>
                <a:gd name="T6" fmla="*/ 164 w 238"/>
                <a:gd name="T7" fmla="*/ 0 h 1905"/>
                <a:gd name="T8" fmla="*/ 0 w 238"/>
                <a:gd name="T9" fmla="*/ 0 h 1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1905">
                  <a:moveTo>
                    <a:pt x="0" y="0"/>
                  </a:moveTo>
                  <a:lnTo>
                    <a:pt x="0" y="1904"/>
                  </a:lnTo>
                  <a:lnTo>
                    <a:pt x="237" y="1904"/>
                  </a:lnTo>
                  <a:lnTo>
                    <a:pt x="237"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4" name="Freeform 216">
              <a:extLst>
                <a:ext uri="{FF2B5EF4-FFF2-40B4-BE49-F238E27FC236}">
                  <a16:creationId xmlns:a16="http://schemas.microsoft.com/office/drawing/2014/main" id="{735DE3B0-284B-4C9D-8C27-8C53843A6043}"/>
                </a:ext>
              </a:extLst>
            </p:cNvPr>
            <p:cNvSpPr>
              <a:spLocks/>
            </p:cNvSpPr>
            <p:nvPr/>
          </p:nvSpPr>
          <p:spPr bwMode="auto">
            <a:xfrm>
              <a:off x="239" y="1819"/>
              <a:ext cx="198" cy="788"/>
            </a:xfrm>
            <a:custGeom>
              <a:avLst/>
              <a:gdLst>
                <a:gd name="T0" fmla="*/ 0 w 238"/>
                <a:gd name="T1" fmla="*/ 0 h 1036"/>
                <a:gd name="T2" fmla="*/ 0 w 238"/>
                <a:gd name="T3" fmla="*/ 599 h 1036"/>
                <a:gd name="T4" fmla="*/ 164 w 238"/>
                <a:gd name="T5" fmla="*/ 599 h 1036"/>
                <a:gd name="T6" fmla="*/ 164 w 238"/>
                <a:gd name="T7" fmla="*/ 0 h 1036"/>
                <a:gd name="T8" fmla="*/ 0 w 238"/>
                <a:gd name="T9" fmla="*/ 0 h 10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1036">
                  <a:moveTo>
                    <a:pt x="0" y="0"/>
                  </a:moveTo>
                  <a:lnTo>
                    <a:pt x="0" y="1035"/>
                  </a:lnTo>
                  <a:lnTo>
                    <a:pt x="237" y="1035"/>
                  </a:lnTo>
                  <a:lnTo>
                    <a:pt x="237"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5" name="Line 217">
              <a:extLst>
                <a:ext uri="{FF2B5EF4-FFF2-40B4-BE49-F238E27FC236}">
                  <a16:creationId xmlns:a16="http://schemas.microsoft.com/office/drawing/2014/main" id="{E0ECD1B5-CC52-4D9A-890F-9C3C515A13FC}"/>
                </a:ext>
              </a:extLst>
            </p:cNvPr>
            <p:cNvSpPr>
              <a:spLocks noChangeShapeType="1"/>
            </p:cNvSpPr>
            <p:nvPr/>
          </p:nvSpPr>
          <p:spPr bwMode="auto">
            <a:xfrm flipV="1">
              <a:off x="240" y="2584"/>
              <a:ext cx="196"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6" name="Line 218">
              <a:extLst>
                <a:ext uri="{FF2B5EF4-FFF2-40B4-BE49-F238E27FC236}">
                  <a16:creationId xmlns:a16="http://schemas.microsoft.com/office/drawing/2014/main" id="{E840CAC3-FBCA-4C3E-87B6-ECCD67317A56}"/>
                </a:ext>
              </a:extLst>
            </p:cNvPr>
            <p:cNvSpPr>
              <a:spLocks noChangeShapeType="1"/>
            </p:cNvSpPr>
            <p:nvPr/>
          </p:nvSpPr>
          <p:spPr bwMode="auto">
            <a:xfrm flipV="1">
              <a:off x="240" y="2648"/>
              <a:ext cx="196"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7" name="Line 219">
              <a:extLst>
                <a:ext uri="{FF2B5EF4-FFF2-40B4-BE49-F238E27FC236}">
                  <a16:creationId xmlns:a16="http://schemas.microsoft.com/office/drawing/2014/main" id="{D6E91746-103D-481F-A1A0-CA89A45B9F28}"/>
                </a:ext>
              </a:extLst>
            </p:cNvPr>
            <p:cNvSpPr>
              <a:spLocks noChangeShapeType="1"/>
            </p:cNvSpPr>
            <p:nvPr/>
          </p:nvSpPr>
          <p:spPr bwMode="auto">
            <a:xfrm flipV="1">
              <a:off x="240" y="2625"/>
              <a:ext cx="196"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8" name="Line 220">
              <a:extLst>
                <a:ext uri="{FF2B5EF4-FFF2-40B4-BE49-F238E27FC236}">
                  <a16:creationId xmlns:a16="http://schemas.microsoft.com/office/drawing/2014/main" id="{604885E3-5309-408B-97E5-0CAA2437FAA5}"/>
                </a:ext>
              </a:extLst>
            </p:cNvPr>
            <p:cNvSpPr>
              <a:spLocks noChangeShapeType="1"/>
            </p:cNvSpPr>
            <p:nvPr/>
          </p:nvSpPr>
          <p:spPr bwMode="auto">
            <a:xfrm flipV="1">
              <a:off x="240" y="2706"/>
              <a:ext cx="196"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79" name="Line 221">
              <a:extLst>
                <a:ext uri="{FF2B5EF4-FFF2-40B4-BE49-F238E27FC236}">
                  <a16:creationId xmlns:a16="http://schemas.microsoft.com/office/drawing/2014/main" id="{5E81FE2F-381A-4AA7-96ED-17097811E9A3}"/>
                </a:ext>
              </a:extLst>
            </p:cNvPr>
            <p:cNvSpPr>
              <a:spLocks noChangeShapeType="1"/>
            </p:cNvSpPr>
            <p:nvPr/>
          </p:nvSpPr>
          <p:spPr bwMode="auto">
            <a:xfrm flipV="1">
              <a:off x="240" y="2755"/>
              <a:ext cx="196"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0" name="Line 222">
              <a:extLst>
                <a:ext uri="{FF2B5EF4-FFF2-40B4-BE49-F238E27FC236}">
                  <a16:creationId xmlns:a16="http://schemas.microsoft.com/office/drawing/2014/main" id="{9DF3D176-5CA7-467D-ABBD-18D6F4C4EB3D}"/>
                </a:ext>
              </a:extLst>
            </p:cNvPr>
            <p:cNvSpPr>
              <a:spLocks noChangeShapeType="1"/>
            </p:cNvSpPr>
            <p:nvPr/>
          </p:nvSpPr>
          <p:spPr bwMode="auto">
            <a:xfrm flipV="1">
              <a:off x="240" y="2807"/>
              <a:ext cx="196" cy="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1" name="Line 223">
              <a:extLst>
                <a:ext uri="{FF2B5EF4-FFF2-40B4-BE49-F238E27FC236}">
                  <a16:creationId xmlns:a16="http://schemas.microsoft.com/office/drawing/2014/main" id="{F693310A-7621-4EBB-BDA7-6F8138ABD27A}"/>
                </a:ext>
              </a:extLst>
            </p:cNvPr>
            <p:cNvSpPr>
              <a:spLocks noChangeShapeType="1"/>
            </p:cNvSpPr>
            <p:nvPr/>
          </p:nvSpPr>
          <p:spPr bwMode="auto">
            <a:xfrm flipV="1">
              <a:off x="244" y="2856"/>
              <a:ext cx="197"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2" name="Line 224">
              <a:extLst>
                <a:ext uri="{FF2B5EF4-FFF2-40B4-BE49-F238E27FC236}">
                  <a16:creationId xmlns:a16="http://schemas.microsoft.com/office/drawing/2014/main" id="{2BEB7270-2FF7-4EF4-AC36-542D7A64F3C1}"/>
                </a:ext>
              </a:extLst>
            </p:cNvPr>
            <p:cNvSpPr>
              <a:spLocks noChangeShapeType="1"/>
            </p:cNvSpPr>
            <p:nvPr/>
          </p:nvSpPr>
          <p:spPr bwMode="auto">
            <a:xfrm flipV="1">
              <a:off x="243" y="2920"/>
              <a:ext cx="193"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3" name="Line 225">
              <a:extLst>
                <a:ext uri="{FF2B5EF4-FFF2-40B4-BE49-F238E27FC236}">
                  <a16:creationId xmlns:a16="http://schemas.microsoft.com/office/drawing/2014/main" id="{4C7E000F-4C81-457C-A816-0408C0F9D624}"/>
                </a:ext>
              </a:extLst>
            </p:cNvPr>
            <p:cNvSpPr>
              <a:spLocks noChangeShapeType="1"/>
            </p:cNvSpPr>
            <p:nvPr/>
          </p:nvSpPr>
          <p:spPr bwMode="auto">
            <a:xfrm flipV="1">
              <a:off x="243" y="2974"/>
              <a:ext cx="193"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4" name="Line 226">
              <a:extLst>
                <a:ext uri="{FF2B5EF4-FFF2-40B4-BE49-F238E27FC236}">
                  <a16:creationId xmlns:a16="http://schemas.microsoft.com/office/drawing/2014/main" id="{0E6D1915-DB63-4870-8C1B-A243185CF276}"/>
                </a:ext>
              </a:extLst>
            </p:cNvPr>
            <p:cNvSpPr>
              <a:spLocks noChangeShapeType="1"/>
            </p:cNvSpPr>
            <p:nvPr/>
          </p:nvSpPr>
          <p:spPr bwMode="auto">
            <a:xfrm flipV="1">
              <a:off x="240" y="3034"/>
              <a:ext cx="196" cy="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5" name="Line 227">
              <a:extLst>
                <a:ext uri="{FF2B5EF4-FFF2-40B4-BE49-F238E27FC236}">
                  <a16:creationId xmlns:a16="http://schemas.microsoft.com/office/drawing/2014/main" id="{F3E48DF5-5FB7-4366-8A1A-515F816957CD}"/>
                </a:ext>
              </a:extLst>
            </p:cNvPr>
            <p:cNvSpPr>
              <a:spLocks noChangeShapeType="1"/>
            </p:cNvSpPr>
            <p:nvPr/>
          </p:nvSpPr>
          <p:spPr bwMode="auto">
            <a:xfrm flipV="1">
              <a:off x="240" y="3092"/>
              <a:ext cx="192"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6" name="Line 228">
              <a:extLst>
                <a:ext uri="{FF2B5EF4-FFF2-40B4-BE49-F238E27FC236}">
                  <a16:creationId xmlns:a16="http://schemas.microsoft.com/office/drawing/2014/main" id="{44CAA32B-8AE0-4F38-9402-1BBE99DEE7D1}"/>
                </a:ext>
              </a:extLst>
            </p:cNvPr>
            <p:cNvSpPr>
              <a:spLocks noChangeShapeType="1"/>
            </p:cNvSpPr>
            <p:nvPr/>
          </p:nvSpPr>
          <p:spPr bwMode="auto">
            <a:xfrm flipV="1">
              <a:off x="243" y="3157"/>
              <a:ext cx="193"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7" name="Freeform 229">
              <a:extLst>
                <a:ext uri="{FF2B5EF4-FFF2-40B4-BE49-F238E27FC236}">
                  <a16:creationId xmlns:a16="http://schemas.microsoft.com/office/drawing/2014/main" id="{9D00D802-64AB-4AA1-B07B-C3140CFEDD96}"/>
                </a:ext>
              </a:extLst>
            </p:cNvPr>
            <p:cNvSpPr>
              <a:spLocks/>
            </p:cNvSpPr>
            <p:nvPr/>
          </p:nvSpPr>
          <p:spPr bwMode="auto">
            <a:xfrm>
              <a:off x="239" y="1825"/>
              <a:ext cx="196" cy="18"/>
            </a:xfrm>
            <a:custGeom>
              <a:avLst/>
              <a:gdLst>
                <a:gd name="T0" fmla="*/ 0 w 236"/>
                <a:gd name="T1" fmla="*/ 0 h 23"/>
                <a:gd name="T2" fmla="*/ 0 w 236"/>
                <a:gd name="T3" fmla="*/ 13 h 23"/>
                <a:gd name="T4" fmla="*/ 162 w 236"/>
                <a:gd name="T5" fmla="*/ 13 h 23"/>
                <a:gd name="T6" fmla="*/ 162 w 236"/>
                <a:gd name="T7" fmla="*/ 0 h 23"/>
                <a:gd name="T8" fmla="*/ 0 w 236"/>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23">
                  <a:moveTo>
                    <a:pt x="0" y="0"/>
                  </a:moveTo>
                  <a:lnTo>
                    <a:pt x="0" y="22"/>
                  </a:lnTo>
                  <a:lnTo>
                    <a:pt x="235" y="22"/>
                  </a:lnTo>
                  <a:lnTo>
                    <a:pt x="235" y="0"/>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8" name="Line 230">
              <a:extLst>
                <a:ext uri="{FF2B5EF4-FFF2-40B4-BE49-F238E27FC236}">
                  <a16:creationId xmlns:a16="http://schemas.microsoft.com/office/drawing/2014/main" id="{4F78CF03-48D2-46BA-8A74-1FC229294817}"/>
                </a:ext>
              </a:extLst>
            </p:cNvPr>
            <p:cNvSpPr>
              <a:spLocks noChangeShapeType="1"/>
            </p:cNvSpPr>
            <p:nvPr/>
          </p:nvSpPr>
          <p:spPr bwMode="auto">
            <a:xfrm>
              <a:off x="436" y="1819"/>
              <a:ext cx="2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89" name="Line 231">
              <a:extLst>
                <a:ext uri="{FF2B5EF4-FFF2-40B4-BE49-F238E27FC236}">
                  <a16:creationId xmlns:a16="http://schemas.microsoft.com/office/drawing/2014/main" id="{9E7A2F22-7E01-4DBE-B154-E6F60595547B}"/>
                </a:ext>
              </a:extLst>
            </p:cNvPr>
            <p:cNvSpPr>
              <a:spLocks noChangeShapeType="1"/>
            </p:cNvSpPr>
            <p:nvPr/>
          </p:nvSpPr>
          <p:spPr bwMode="auto">
            <a:xfrm>
              <a:off x="436" y="2174"/>
              <a:ext cx="2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0" name="Line 232">
              <a:extLst>
                <a:ext uri="{FF2B5EF4-FFF2-40B4-BE49-F238E27FC236}">
                  <a16:creationId xmlns:a16="http://schemas.microsoft.com/office/drawing/2014/main" id="{1987B465-A24E-40AB-B4BE-F97FE5086DF8}"/>
                </a:ext>
              </a:extLst>
            </p:cNvPr>
            <p:cNvSpPr>
              <a:spLocks noChangeShapeType="1"/>
            </p:cNvSpPr>
            <p:nvPr/>
          </p:nvSpPr>
          <p:spPr bwMode="auto">
            <a:xfrm>
              <a:off x="440" y="2530"/>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1" name="Line 233">
              <a:extLst>
                <a:ext uri="{FF2B5EF4-FFF2-40B4-BE49-F238E27FC236}">
                  <a16:creationId xmlns:a16="http://schemas.microsoft.com/office/drawing/2014/main" id="{5B52E4A6-22F4-4204-BE34-77283965BFA9}"/>
                </a:ext>
              </a:extLst>
            </p:cNvPr>
            <p:cNvSpPr>
              <a:spLocks noChangeShapeType="1"/>
            </p:cNvSpPr>
            <p:nvPr/>
          </p:nvSpPr>
          <p:spPr bwMode="auto">
            <a:xfrm>
              <a:off x="436" y="2879"/>
              <a:ext cx="1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2" name="Line 234">
              <a:extLst>
                <a:ext uri="{FF2B5EF4-FFF2-40B4-BE49-F238E27FC236}">
                  <a16:creationId xmlns:a16="http://schemas.microsoft.com/office/drawing/2014/main" id="{92E0D620-2361-4E5D-BD6C-C0E65791BD94}"/>
                </a:ext>
              </a:extLst>
            </p:cNvPr>
            <p:cNvSpPr>
              <a:spLocks noChangeShapeType="1"/>
            </p:cNvSpPr>
            <p:nvPr/>
          </p:nvSpPr>
          <p:spPr bwMode="auto">
            <a:xfrm>
              <a:off x="436" y="3247"/>
              <a:ext cx="1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3" name="Rectangle 235">
              <a:extLst>
                <a:ext uri="{FF2B5EF4-FFF2-40B4-BE49-F238E27FC236}">
                  <a16:creationId xmlns:a16="http://schemas.microsoft.com/office/drawing/2014/main" id="{215BDD69-3BB4-4617-82A0-F53628C089A6}"/>
                </a:ext>
              </a:extLst>
            </p:cNvPr>
            <p:cNvSpPr>
              <a:spLocks noChangeArrowheads="1"/>
            </p:cNvSpPr>
            <p:nvPr/>
          </p:nvSpPr>
          <p:spPr bwMode="auto">
            <a:xfrm>
              <a:off x="158" y="1411"/>
              <a:ext cx="264"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BV</a:t>
              </a:r>
            </a:p>
          </p:txBody>
        </p:sp>
        <p:sp>
          <p:nvSpPr>
            <p:cNvPr id="45294" name="Freeform 236">
              <a:extLst>
                <a:ext uri="{FF2B5EF4-FFF2-40B4-BE49-F238E27FC236}">
                  <a16:creationId xmlns:a16="http://schemas.microsoft.com/office/drawing/2014/main" id="{A33E0CB8-0793-4B22-8490-46BFFF8A2580}"/>
                </a:ext>
              </a:extLst>
            </p:cNvPr>
            <p:cNvSpPr>
              <a:spLocks/>
            </p:cNvSpPr>
            <p:nvPr/>
          </p:nvSpPr>
          <p:spPr bwMode="auto">
            <a:xfrm>
              <a:off x="4307" y="1863"/>
              <a:ext cx="926" cy="1800"/>
            </a:xfrm>
            <a:custGeom>
              <a:avLst/>
              <a:gdLst>
                <a:gd name="T0" fmla="*/ 0 w 1113"/>
                <a:gd name="T1" fmla="*/ 0 h 2365"/>
                <a:gd name="T2" fmla="*/ 0 w 1113"/>
                <a:gd name="T3" fmla="*/ 1369 h 2365"/>
                <a:gd name="T4" fmla="*/ 770 w 1113"/>
                <a:gd name="T5" fmla="*/ 1369 h 2365"/>
                <a:gd name="T6" fmla="*/ 770 w 1113"/>
                <a:gd name="T7" fmla="*/ 0 h 2365"/>
                <a:gd name="T8" fmla="*/ 0 w 1113"/>
                <a:gd name="T9" fmla="*/ 0 h 2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3" h="2365">
                  <a:moveTo>
                    <a:pt x="0" y="0"/>
                  </a:moveTo>
                  <a:lnTo>
                    <a:pt x="0" y="2364"/>
                  </a:lnTo>
                  <a:lnTo>
                    <a:pt x="1112" y="2364"/>
                  </a:lnTo>
                  <a:lnTo>
                    <a:pt x="1112" y="0"/>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5" name="Rectangle 237">
              <a:extLst>
                <a:ext uri="{FF2B5EF4-FFF2-40B4-BE49-F238E27FC236}">
                  <a16:creationId xmlns:a16="http://schemas.microsoft.com/office/drawing/2014/main" id="{AFECDF58-E60F-4837-B077-ED5A75C3D557}"/>
                </a:ext>
              </a:extLst>
            </p:cNvPr>
            <p:cNvSpPr>
              <a:spLocks noChangeArrowheads="1"/>
            </p:cNvSpPr>
            <p:nvPr/>
          </p:nvSpPr>
          <p:spPr bwMode="auto">
            <a:xfrm>
              <a:off x="4333" y="1423"/>
              <a:ext cx="207"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   </a:t>
              </a:r>
            </a:p>
          </p:txBody>
        </p:sp>
        <p:sp>
          <p:nvSpPr>
            <p:cNvPr id="45296" name="Rectangle 238">
              <a:extLst>
                <a:ext uri="{FF2B5EF4-FFF2-40B4-BE49-F238E27FC236}">
                  <a16:creationId xmlns:a16="http://schemas.microsoft.com/office/drawing/2014/main" id="{00E7B50D-6A42-43AD-9326-DF21ACAC002B}"/>
                </a:ext>
              </a:extLst>
            </p:cNvPr>
            <p:cNvSpPr>
              <a:spLocks noChangeArrowheads="1"/>
            </p:cNvSpPr>
            <p:nvPr/>
          </p:nvSpPr>
          <p:spPr bwMode="auto">
            <a:xfrm>
              <a:off x="4377" y="1253"/>
              <a:ext cx="934"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aseline="30000">
                  <a:solidFill>
                    <a:srgbClr val="FAFD00"/>
                  </a:solidFill>
                </a:rPr>
                <a:t>210</a:t>
              </a:r>
              <a:r>
                <a:rPr lang="fr-FR" altLang="fr-FR" sz="1400">
                  <a:solidFill>
                    <a:srgbClr val="FAFD00"/>
                  </a:solidFill>
                </a:rPr>
                <a:t>Pb</a:t>
              </a:r>
              <a:r>
                <a:rPr lang="fr-FR" altLang="fr-FR" sz="1400" baseline="-25000">
                  <a:solidFill>
                    <a:srgbClr val="FAFD00"/>
                  </a:solidFill>
                </a:rPr>
                <a:t>Tot</a:t>
              </a:r>
              <a:r>
                <a:rPr lang="fr-FR" altLang="fr-FR" sz="1400">
                  <a:solidFill>
                    <a:srgbClr val="FAFD00"/>
                  </a:solidFill>
                </a:rPr>
                <a:t> ( mBq/g)</a:t>
              </a:r>
            </a:p>
          </p:txBody>
        </p:sp>
        <p:sp>
          <p:nvSpPr>
            <p:cNvPr id="45297" name="Rectangle 239">
              <a:extLst>
                <a:ext uri="{FF2B5EF4-FFF2-40B4-BE49-F238E27FC236}">
                  <a16:creationId xmlns:a16="http://schemas.microsoft.com/office/drawing/2014/main" id="{160C7358-E1ED-4A88-B784-4C543E3F9474}"/>
                </a:ext>
              </a:extLst>
            </p:cNvPr>
            <p:cNvSpPr>
              <a:spLocks noChangeArrowheads="1"/>
            </p:cNvSpPr>
            <p:nvPr/>
          </p:nvSpPr>
          <p:spPr bwMode="auto">
            <a:xfrm>
              <a:off x="4346" y="1561"/>
              <a:ext cx="162"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700">
                  <a:solidFill>
                    <a:srgbClr val="FAFD00"/>
                  </a:solidFill>
                </a:rPr>
                <a:t>   </a:t>
              </a:r>
            </a:p>
          </p:txBody>
        </p:sp>
        <p:sp>
          <p:nvSpPr>
            <p:cNvPr id="45298" name="Line 240">
              <a:extLst>
                <a:ext uri="{FF2B5EF4-FFF2-40B4-BE49-F238E27FC236}">
                  <a16:creationId xmlns:a16="http://schemas.microsoft.com/office/drawing/2014/main" id="{D07D7EB6-0075-4469-A4C5-5D48648C4D7F}"/>
                </a:ext>
              </a:extLst>
            </p:cNvPr>
            <p:cNvSpPr>
              <a:spLocks noChangeShapeType="1"/>
            </p:cNvSpPr>
            <p:nvPr/>
          </p:nvSpPr>
          <p:spPr bwMode="auto">
            <a:xfrm>
              <a:off x="4307" y="1863"/>
              <a:ext cx="93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9" name="Line 241">
              <a:extLst>
                <a:ext uri="{FF2B5EF4-FFF2-40B4-BE49-F238E27FC236}">
                  <a16:creationId xmlns:a16="http://schemas.microsoft.com/office/drawing/2014/main" id="{62E7EEDC-FBF1-44BF-A483-C84D37DA0ABE}"/>
                </a:ext>
              </a:extLst>
            </p:cNvPr>
            <p:cNvSpPr>
              <a:spLocks noChangeShapeType="1"/>
            </p:cNvSpPr>
            <p:nvPr/>
          </p:nvSpPr>
          <p:spPr bwMode="auto">
            <a:xfrm>
              <a:off x="4307" y="1838"/>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0" name="Line 242">
              <a:extLst>
                <a:ext uri="{FF2B5EF4-FFF2-40B4-BE49-F238E27FC236}">
                  <a16:creationId xmlns:a16="http://schemas.microsoft.com/office/drawing/2014/main" id="{A6332A43-9D9C-4CDE-80E4-1F23E332C76F}"/>
                </a:ext>
              </a:extLst>
            </p:cNvPr>
            <p:cNvSpPr>
              <a:spLocks noChangeShapeType="1"/>
            </p:cNvSpPr>
            <p:nvPr/>
          </p:nvSpPr>
          <p:spPr bwMode="auto">
            <a:xfrm>
              <a:off x="5023" y="1838"/>
              <a:ext cx="0" cy="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1" name="Line 243">
              <a:extLst>
                <a:ext uri="{FF2B5EF4-FFF2-40B4-BE49-F238E27FC236}">
                  <a16:creationId xmlns:a16="http://schemas.microsoft.com/office/drawing/2014/main" id="{2F9A6A3B-53CA-42C4-BD36-8D37F8FA874D}"/>
                </a:ext>
              </a:extLst>
            </p:cNvPr>
            <p:cNvSpPr>
              <a:spLocks noChangeShapeType="1"/>
            </p:cNvSpPr>
            <p:nvPr/>
          </p:nvSpPr>
          <p:spPr bwMode="auto">
            <a:xfrm>
              <a:off x="4525"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2" name="Line 244">
              <a:extLst>
                <a:ext uri="{FF2B5EF4-FFF2-40B4-BE49-F238E27FC236}">
                  <a16:creationId xmlns:a16="http://schemas.microsoft.com/office/drawing/2014/main" id="{B155841E-1763-4172-AE2F-FF2668246738}"/>
                </a:ext>
              </a:extLst>
            </p:cNvPr>
            <p:cNvSpPr>
              <a:spLocks noChangeShapeType="1"/>
            </p:cNvSpPr>
            <p:nvPr/>
          </p:nvSpPr>
          <p:spPr bwMode="auto">
            <a:xfrm>
              <a:off x="4648"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3" name="Line 245">
              <a:extLst>
                <a:ext uri="{FF2B5EF4-FFF2-40B4-BE49-F238E27FC236}">
                  <a16:creationId xmlns:a16="http://schemas.microsoft.com/office/drawing/2014/main" id="{77525CC2-A303-4B83-B2D1-D09C6F5D9A3E}"/>
                </a:ext>
              </a:extLst>
            </p:cNvPr>
            <p:cNvSpPr>
              <a:spLocks noChangeShapeType="1"/>
            </p:cNvSpPr>
            <p:nvPr/>
          </p:nvSpPr>
          <p:spPr bwMode="auto">
            <a:xfrm>
              <a:off x="4739"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4" name="Line 246">
              <a:extLst>
                <a:ext uri="{FF2B5EF4-FFF2-40B4-BE49-F238E27FC236}">
                  <a16:creationId xmlns:a16="http://schemas.microsoft.com/office/drawing/2014/main" id="{705293EC-1A03-4F94-B685-AC5E49B9357B}"/>
                </a:ext>
              </a:extLst>
            </p:cNvPr>
            <p:cNvSpPr>
              <a:spLocks noChangeShapeType="1"/>
            </p:cNvSpPr>
            <p:nvPr/>
          </p:nvSpPr>
          <p:spPr bwMode="auto">
            <a:xfrm>
              <a:off x="4807"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5" name="Line 247">
              <a:extLst>
                <a:ext uri="{FF2B5EF4-FFF2-40B4-BE49-F238E27FC236}">
                  <a16:creationId xmlns:a16="http://schemas.microsoft.com/office/drawing/2014/main" id="{5E6B2066-9DDC-4FA0-A5DE-BC2B528059C3}"/>
                </a:ext>
              </a:extLst>
            </p:cNvPr>
            <p:cNvSpPr>
              <a:spLocks noChangeShapeType="1"/>
            </p:cNvSpPr>
            <p:nvPr/>
          </p:nvSpPr>
          <p:spPr bwMode="auto">
            <a:xfrm>
              <a:off x="4865"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6" name="Line 248">
              <a:extLst>
                <a:ext uri="{FF2B5EF4-FFF2-40B4-BE49-F238E27FC236}">
                  <a16:creationId xmlns:a16="http://schemas.microsoft.com/office/drawing/2014/main" id="{3308DD84-A94B-4D9F-B31F-0AA619F4F0F1}"/>
                </a:ext>
              </a:extLst>
            </p:cNvPr>
            <p:cNvSpPr>
              <a:spLocks noChangeShapeType="1"/>
            </p:cNvSpPr>
            <p:nvPr/>
          </p:nvSpPr>
          <p:spPr bwMode="auto">
            <a:xfrm>
              <a:off x="4912"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7" name="Line 249">
              <a:extLst>
                <a:ext uri="{FF2B5EF4-FFF2-40B4-BE49-F238E27FC236}">
                  <a16:creationId xmlns:a16="http://schemas.microsoft.com/office/drawing/2014/main" id="{A5F2AE5C-5878-482C-B507-9090F27602C8}"/>
                </a:ext>
              </a:extLst>
            </p:cNvPr>
            <p:cNvSpPr>
              <a:spLocks noChangeShapeType="1"/>
            </p:cNvSpPr>
            <p:nvPr/>
          </p:nvSpPr>
          <p:spPr bwMode="auto">
            <a:xfrm>
              <a:off x="4954"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8" name="Line 250">
              <a:extLst>
                <a:ext uri="{FF2B5EF4-FFF2-40B4-BE49-F238E27FC236}">
                  <a16:creationId xmlns:a16="http://schemas.microsoft.com/office/drawing/2014/main" id="{45A062EA-7B31-4C55-B3FB-260558D78575}"/>
                </a:ext>
              </a:extLst>
            </p:cNvPr>
            <p:cNvSpPr>
              <a:spLocks noChangeShapeType="1"/>
            </p:cNvSpPr>
            <p:nvPr/>
          </p:nvSpPr>
          <p:spPr bwMode="auto">
            <a:xfrm>
              <a:off x="4991"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09" name="Line 251">
              <a:extLst>
                <a:ext uri="{FF2B5EF4-FFF2-40B4-BE49-F238E27FC236}">
                  <a16:creationId xmlns:a16="http://schemas.microsoft.com/office/drawing/2014/main" id="{3BE313E6-07B2-4045-85C1-7A25CEE02B2F}"/>
                </a:ext>
              </a:extLst>
            </p:cNvPr>
            <p:cNvSpPr>
              <a:spLocks noChangeShapeType="1"/>
            </p:cNvSpPr>
            <p:nvPr/>
          </p:nvSpPr>
          <p:spPr bwMode="auto">
            <a:xfrm>
              <a:off x="5241" y="18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0" name="Rectangle 252">
              <a:extLst>
                <a:ext uri="{FF2B5EF4-FFF2-40B4-BE49-F238E27FC236}">
                  <a16:creationId xmlns:a16="http://schemas.microsoft.com/office/drawing/2014/main" id="{CFF4A601-D992-4967-87E3-8DE7D5DA2022}"/>
                </a:ext>
              </a:extLst>
            </p:cNvPr>
            <p:cNvSpPr>
              <a:spLocks noChangeArrowheads="1"/>
            </p:cNvSpPr>
            <p:nvPr/>
          </p:nvSpPr>
          <p:spPr bwMode="auto">
            <a:xfrm>
              <a:off x="4219" y="1658"/>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10</a:t>
              </a:r>
            </a:p>
          </p:txBody>
        </p:sp>
        <p:sp>
          <p:nvSpPr>
            <p:cNvPr id="45311" name="Rectangle 253">
              <a:extLst>
                <a:ext uri="{FF2B5EF4-FFF2-40B4-BE49-F238E27FC236}">
                  <a16:creationId xmlns:a16="http://schemas.microsoft.com/office/drawing/2014/main" id="{4620BC22-ED9D-4B78-A74E-4909F00CD8FF}"/>
                </a:ext>
              </a:extLst>
            </p:cNvPr>
            <p:cNvSpPr>
              <a:spLocks noChangeArrowheads="1"/>
            </p:cNvSpPr>
            <p:nvPr/>
          </p:nvSpPr>
          <p:spPr bwMode="auto">
            <a:xfrm>
              <a:off x="4921" y="1658"/>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100</a:t>
              </a:r>
            </a:p>
          </p:txBody>
        </p:sp>
        <p:sp>
          <p:nvSpPr>
            <p:cNvPr id="45312" name="Line 254">
              <a:extLst>
                <a:ext uri="{FF2B5EF4-FFF2-40B4-BE49-F238E27FC236}">
                  <a16:creationId xmlns:a16="http://schemas.microsoft.com/office/drawing/2014/main" id="{7639BEBC-0E53-494F-969E-D2166B030E9B}"/>
                </a:ext>
              </a:extLst>
            </p:cNvPr>
            <p:cNvSpPr>
              <a:spLocks noChangeShapeType="1"/>
            </p:cNvSpPr>
            <p:nvPr/>
          </p:nvSpPr>
          <p:spPr bwMode="auto">
            <a:xfrm>
              <a:off x="4307" y="1863"/>
              <a:ext cx="0" cy="181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3" name="Line 255">
              <a:extLst>
                <a:ext uri="{FF2B5EF4-FFF2-40B4-BE49-F238E27FC236}">
                  <a16:creationId xmlns:a16="http://schemas.microsoft.com/office/drawing/2014/main" id="{DE910781-B30B-4C13-A496-972BF46A1021}"/>
                </a:ext>
              </a:extLst>
            </p:cNvPr>
            <p:cNvSpPr>
              <a:spLocks noChangeShapeType="1"/>
            </p:cNvSpPr>
            <p:nvPr/>
          </p:nvSpPr>
          <p:spPr bwMode="auto">
            <a:xfrm>
              <a:off x="4288" y="1863"/>
              <a:ext cx="1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4" name="Line 256">
              <a:extLst>
                <a:ext uri="{FF2B5EF4-FFF2-40B4-BE49-F238E27FC236}">
                  <a16:creationId xmlns:a16="http://schemas.microsoft.com/office/drawing/2014/main" id="{5249D0CB-31AD-4BE2-BD63-C418CA6FFA8E}"/>
                </a:ext>
              </a:extLst>
            </p:cNvPr>
            <p:cNvSpPr>
              <a:spLocks noChangeShapeType="1"/>
            </p:cNvSpPr>
            <p:nvPr/>
          </p:nvSpPr>
          <p:spPr bwMode="auto">
            <a:xfrm>
              <a:off x="4288" y="2222"/>
              <a:ext cx="1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5" name="Line 257">
              <a:extLst>
                <a:ext uri="{FF2B5EF4-FFF2-40B4-BE49-F238E27FC236}">
                  <a16:creationId xmlns:a16="http://schemas.microsoft.com/office/drawing/2014/main" id="{517F661B-83D6-4CDD-8339-B6457CDE8C42}"/>
                </a:ext>
              </a:extLst>
            </p:cNvPr>
            <p:cNvSpPr>
              <a:spLocks noChangeShapeType="1"/>
            </p:cNvSpPr>
            <p:nvPr/>
          </p:nvSpPr>
          <p:spPr bwMode="auto">
            <a:xfrm>
              <a:off x="4288" y="2585"/>
              <a:ext cx="1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6" name="Line 258">
              <a:extLst>
                <a:ext uri="{FF2B5EF4-FFF2-40B4-BE49-F238E27FC236}">
                  <a16:creationId xmlns:a16="http://schemas.microsoft.com/office/drawing/2014/main" id="{AE63AADC-D366-46E0-8382-3DE67D0C6DC2}"/>
                </a:ext>
              </a:extLst>
            </p:cNvPr>
            <p:cNvSpPr>
              <a:spLocks noChangeShapeType="1"/>
            </p:cNvSpPr>
            <p:nvPr/>
          </p:nvSpPr>
          <p:spPr bwMode="auto">
            <a:xfrm>
              <a:off x="4288" y="2948"/>
              <a:ext cx="1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7" name="Line 259">
              <a:extLst>
                <a:ext uri="{FF2B5EF4-FFF2-40B4-BE49-F238E27FC236}">
                  <a16:creationId xmlns:a16="http://schemas.microsoft.com/office/drawing/2014/main" id="{3F6F1AE8-8015-4029-8E3E-AFD2456822AC}"/>
                </a:ext>
              </a:extLst>
            </p:cNvPr>
            <p:cNvSpPr>
              <a:spLocks noChangeShapeType="1"/>
            </p:cNvSpPr>
            <p:nvPr/>
          </p:nvSpPr>
          <p:spPr bwMode="auto">
            <a:xfrm>
              <a:off x="4288" y="3311"/>
              <a:ext cx="1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8" name="Line 260">
              <a:extLst>
                <a:ext uri="{FF2B5EF4-FFF2-40B4-BE49-F238E27FC236}">
                  <a16:creationId xmlns:a16="http://schemas.microsoft.com/office/drawing/2014/main" id="{96C77736-C9FF-44AB-8656-35096EE5AA41}"/>
                </a:ext>
              </a:extLst>
            </p:cNvPr>
            <p:cNvSpPr>
              <a:spLocks noChangeShapeType="1"/>
            </p:cNvSpPr>
            <p:nvPr/>
          </p:nvSpPr>
          <p:spPr bwMode="auto">
            <a:xfrm>
              <a:off x="5188" y="1879"/>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19" name="Line 261">
              <a:extLst>
                <a:ext uri="{FF2B5EF4-FFF2-40B4-BE49-F238E27FC236}">
                  <a16:creationId xmlns:a16="http://schemas.microsoft.com/office/drawing/2014/main" id="{8CB4C70B-E264-435A-92D3-0E087F851B9D}"/>
                </a:ext>
              </a:extLst>
            </p:cNvPr>
            <p:cNvSpPr>
              <a:spLocks noChangeShapeType="1"/>
            </p:cNvSpPr>
            <p:nvPr/>
          </p:nvSpPr>
          <p:spPr bwMode="auto">
            <a:xfrm flipV="1">
              <a:off x="5200" y="1878"/>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0" name="Line 262">
              <a:extLst>
                <a:ext uri="{FF2B5EF4-FFF2-40B4-BE49-F238E27FC236}">
                  <a16:creationId xmlns:a16="http://schemas.microsoft.com/office/drawing/2014/main" id="{65097B25-EAA4-4363-9928-FF7FC062838A}"/>
                </a:ext>
              </a:extLst>
            </p:cNvPr>
            <p:cNvSpPr>
              <a:spLocks noChangeShapeType="1"/>
            </p:cNvSpPr>
            <p:nvPr/>
          </p:nvSpPr>
          <p:spPr bwMode="auto">
            <a:xfrm flipH="1">
              <a:off x="5177" y="1879"/>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1" name="Line 263">
              <a:extLst>
                <a:ext uri="{FF2B5EF4-FFF2-40B4-BE49-F238E27FC236}">
                  <a16:creationId xmlns:a16="http://schemas.microsoft.com/office/drawing/2014/main" id="{F8EAD8AD-BCC8-44F0-A27C-376E4C3CFDCC}"/>
                </a:ext>
              </a:extLst>
            </p:cNvPr>
            <p:cNvSpPr>
              <a:spLocks noChangeShapeType="1"/>
            </p:cNvSpPr>
            <p:nvPr/>
          </p:nvSpPr>
          <p:spPr bwMode="auto">
            <a:xfrm flipV="1">
              <a:off x="5177" y="1878"/>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2" name="Oval 264">
              <a:extLst>
                <a:ext uri="{FF2B5EF4-FFF2-40B4-BE49-F238E27FC236}">
                  <a16:creationId xmlns:a16="http://schemas.microsoft.com/office/drawing/2014/main" id="{DE1B6725-FA51-4B7C-ABEA-D7C0E74D35C6}"/>
                </a:ext>
              </a:extLst>
            </p:cNvPr>
            <p:cNvSpPr>
              <a:spLocks noChangeArrowheads="1"/>
            </p:cNvSpPr>
            <p:nvPr/>
          </p:nvSpPr>
          <p:spPr bwMode="auto">
            <a:xfrm>
              <a:off x="5170" y="1858"/>
              <a:ext cx="30"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23" name="Line 265">
              <a:extLst>
                <a:ext uri="{FF2B5EF4-FFF2-40B4-BE49-F238E27FC236}">
                  <a16:creationId xmlns:a16="http://schemas.microsoft.com/office/drawing/2014/main" id="{8DA763B3-DD6F-42E1-999E-9413FFB9B73E}"/>
                </a:ext>
              </a:extLst>
            </p:cNvPr>
            <p:cNvSpPr>
              <a:spLocks noChangeShapeType="1"/>
            </p:cNvSpPr>
            <p:nvPr/>
          </p:nvSpPr>
          <p:spPr bwMode="auto">
            <a:xfrm>
              <a:off x="5155" y="1904"/>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4" name="Line 266">
              <a:extLst>
                <a:ext uri="{FF2B5EF4-FFF2-40B4-BE49-F238E27FC236}">
                  <a16:creationId xmlns:a16="http://schemas.microsoft.com/office/drawing/2014/main" id="{35D59393-4B28-47E8-9953-B8FF5C52D0C2}"/>
                </a:ext>
              </a:extLst>
            </p:cNvPr>
            <p:cNvSpPr>
              <a:spLocks noChangeShapeType="1"/>
            </p:cNvSpPr>
            <p:nvPr/>
          </p:nvSpPr>
          <p:spPr bwMode="auto">
            <a:xfrm flipV="1">
              <a:off x="5165" y="1902"/>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5" name="Line 267">
              <a:extLst>
                <a:ext uri="{FF2B5EF4-FFF2-40B4-BE49-F238E27FC236}">
                  <a16:creationId xmlns:a16="http://schemas.microsoft.com/office/drawing/2014/main" id="{A0C5E5AC-936F-4496-B64C-75F5F719070B}"/>
                </a:ext>
              </a:extLst>
            </p:cNvPr>
            <p:cNvSpPr>
              <a:spLocks noChangeShapeType="1"/>
            </p:cNvSpPr>
            <p:nvPr/>
          </p:nvSpPr>
          <p:spPr bwMode="auto">
            <a:xfrm flipH="1">
              <a:off x="5143" y="1904"/>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6" name="Line 268">
              <a:extLst>
                <a:ext uri="{FF2B5EF4-FFF2-40B4-BE49-F238E27FC236}">
                  <a16:creationId xmlns:a16="http://schemas.microsoft.com/office/drawing/2014/main" id="{CAFAEC33-C36C-4EA3-A157-4B824D32DF48}"/>
                </a:ext>
              </a:extLst>
            </p:cNvPr>
            <p:cNvSpPr>
              <a:spLocks noChangeShapeType="1"/>
            </p:cNvSpPr>
            <p:nvPr/>
          </p:nvSpPr>
          <p:spPr bwMode="auto">
            <a:xfrm flipV="1">
              <a:off x="5143" y="1902"/>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7" name="Oval 269">
              <a:extLst>
                <a:ext uri="{FF2B5EF4-FFF2-40B4-BE49-F238E27FC236}">
                  <a16:creationId xmlns:a16="http://schemas.microsoft.com/office/drawing/2014/main" id="{C18F77CA-D240-407F-B61A-776B6C41A317}"/>
                </a:ext>
              </a:extLst>
            </p:cNvPr>
            <p:cNvSpPr>
              <a:spLocks noChangeArrowheads="1"/>
            </p:cNvSpPr>
            <p:nvPr/>
          </p:nvSpPr>
          <p:spPr bwMode="auto">
            <a:xfrm>
              <a:off x="5136" y="1881"/>
              <a:ext cx="27" cy="37"/>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28" name="Line 270">
              <a:extLst>
                <a:ext uri="{FF2B5EF4-FFF2-40B4-BE49-F238E27FC236}">
                  <a16:creationId xmlns:a16="http://schemas.microsoft.com/office/drawing/2014/main" id="{5E67C3CB-6B5E-4332-8FA2-18FB17DAFE74}"/>
                </a:ext>
              </a:extLst>
            </p:cNvPr>
            <p:cNvSpPr>
              <a:spLocks noChangeShapeType="1"/>
            </p:cNvSpPr>
            <p:nvPr/>
          </p:nvSpPr>
          <p:spPr bwMode="auto">
            <a:xfrm>
              <a:off x="5122" y="1934"/>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29" name="Line 271">
              <a:extLst>
                <a:ext uri="{FF2B5EF4-FFF2-40B4-BE49-F238E27FC236}">
                  <a16:creationId xmlns:a16="http://schemas.microsoft.com/office/drawing/2014/main" id="{03C0D5D0-CDED-4F72-AD69-286BF01B0054}"/>
                </a:ext>
              </a:extLst>
            </p:cNvPr>
            <p:cNvSpPr>
              <a:spLocks noChangeShapeType="1"/>
            </p:cNvSpPr>
            <p:nvPr/>
          </p:nvSpPr>
          <p:spPr bwMode="auto">
            <a:xfrm flipV="1">
              <a:off x="5133" y="1933"/>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0" name="Line 272">
              <a:extLst>
                <a:ext uri="{FF2B5EF4-FFF2-40B4-BE49-F238E27FC236}">
                  <a16:creationId xmlns:a16="http://schemas.microsoft.com/office/drawing/2014/main" id="{19EA3B52-339A-43BB-A178-D3393FBA0BD8}"/>
                </a:ext>
              </a:extLst>
            </p:cNvPr>
            <p:cNvSpPr>
              <a:spLocks noChangeShapeType="1"/>
            </p:cNvSpPr>
            <p:nvPr/>
          </p:nvSpPr>
          <p:spPr bwMode="auto">
            <a:xfrm flipH="1">
              <a:off x="5112" y="1934"/>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1" name="Line 273">
              <a:extLst>
                <a:ext uri="{FF2B5EF4-FFF2-40B4-BE49-F238E27FC236}">
                  <a16:creationId xmlns:a16="http://schemas.microsoft.com/office/drawing/2014/main" id="{7538BBA7-F365-460C-8AA4-5603F2B5DF4F}"/>
                </a:ext>
              </a:extLst>
            </p:cNvPr>
            <p:cNvSpPr>
              <a:spLocks noChangeShapeType="1"/>
            </p:cNvSpPr>
            <p:nvPr/>
          </p:nvSpPr>
          <p:spPr bwMode="auto">
            <a:xfrm flipV="1">
              <a:off x="5112" y="1933"/>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2" name="Oval 274">
              <a:extLst>
                <a:ext uri="{FF2B5EF4-FFF2-40B4-BE49-F238E27FC236}">
                  <a16:creationId xmlns:a16="http://schemas.microsoft.com/office/drawing/2014/main" id="{8F942651-69DF-4739-9849-F252943B8A40}"/>
                </a:ext>
              </a:extLst>
            </p:cNvPr>
            <p:cNvSpPr>
              <a:spLocks noChangeArrowheads="1"/>
            </p:cNvSpPr>
            <p:nvPr/>
          </p:nvSpPr>
          <p:spPr bwMode="auto">
            <a:xfrm>
              <a:off x="5104" y="1911"/>
              <a:ext cx="30"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33" name="Line 275">
              <a:extLst>
                <a:ext uri="{FF2B5EF4-FFF2-40B4-BE49-F238E27FC236}">
                  <a16:creationId xmlns:a16="http://schemas.microsoft.com/office/drawing/2014/main" id="{9B6CF084-3C08-4D9E-89E9-144919A4AD24}"/>
                </a:ext>
              </a:extLst>
            </p:cNvPr>
            <p:cNvSpPr>
              <a:spLocks noChangeShapeType="1"/>
            </p:cNvSpPr>
            <p:nvPr/>
          </p:nvSpPr>
          <p:spPr bwMode="auto">
            <a:xfrm>
              <a:off x="5094" y="1963"/>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4" name="Line 276">
              <a:extLst>
                <a:ext uri="{FF2B5EF4-FFF2-40B4-BE49-F238E27FC236}">
                  <a16:creationId xmlns:a16="http://schemas.microsoft.com/office/drawing/2014/main" id="{D4CBDF17-5401-4368-A954-BBE1FAED4B4B}"/>
                </a:ext>
              </a:extLst>
            </p:cNvPr>
            <p:cNvSpPr>
              <a:spLocks noChangeShapeType="1"/>
            </p:cNvSpPr>
            <p:nvPr/>
          </p:nvSpPr>
          <p:spPr bwMode="auto">
            <a:xfrm flipV="1">
              <a:off x="5105" y="1962"/>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5" name="Line 277">
              <a:extLst>
                <a:ext uri="{FF2B5EF4-FFF2-40B4-BE49-F238E27FC236}">
                  <a16:creationId xmlns:a16="http://schemas.microsoft.com/office/drawing/2014/main" id="{DD788E2D-CDCC-44F6-B72C-CFE9F59DF8FC}"/>
                </a:ext>
              </a:extLst>
            </p:cNvPr>
            <p:cNvSpPr>
              <a:spLocks noChangeShapeType="1"/>
            </p:cNvSpPr>
            <p:nvPr/>
          </p:nvSpPr>
          <p:spPr bwMode="auto">
            <a:xfrm flipH="1">
              <a:off x="5079" y="1963"/>
              <a:ext cx="1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6" name="Line 278">
              <a:extLst>
                <a:ext uri="{FF2B5EF4-FFF2-40B4-BE49-F238E27FC236}">
                  <a16:creationId xmlns:a16="http://schemas.microsoft.com/office/drawing/2014/main" id="{76C102B3-CE53-487E-A23D-50F50D0E25D7}"/>
                </a:ext>
              </a:extLst>
            </p:cNvPr>
            <p:cNvSpPr>
              <a:spLocks noChangeShapeType="1"/>
            </p:cNvSpPr>
            <p:nvPr/>
          </p:nvSpPr>
          <p:spPr bwMode="auto">
            <a:xfrm flipV="1">
              <a:off x="5079" y="1962"/>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7" name="Oval 279">
              <a:extLst>
                <a:ext uri="{FF2B5EF4-FFF2-40B4-BE49-F238E27FC236}">
                  <a16:creationId xmlns:a16="http://schemas.microsoft.com/office/drawing/2014/main" id="{C0D64958-7787-4A02-99BE-550528A6067B}"/>
                </a:ext>
              </a:extLst>
            </p:cNvPr>
            <p:cNvSpPr>
              <a:spLocks noChangeArrowheads="1"/>
            </p:cNvSpPr>
            <p:nvPr/>
          </p:nvSpPr>
          <p:spPr bwMode="auto">
            <a:xfrm>
              <a:off x="5074" y="1941"/>
              <a:ext cx="30"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38" name="Line 280">
              <a:extLst>
                <a:ext uri="{FF2B5EF4-FFF2-40B4-BE49-F238E27FC236}">
                  <a16:creationId xmlns:a16="http://schemas.microsoft.com/office/drawing/2014/main" id="{41AC346B-C535-47B1-A230-C04E20A22614}"/>
                </a:ext>
              </a:extLst>
            </p:cNvPr>
            <p:cNvSpPr>
              <a:spLocks noChangeShapeType="1"/>
            </p:cNvSpPr>
            <p:nvPr/>
          </p:nvSpPr>
          <p:spPr bwMode="auto">
            <a:xfrm>
              <a:off x="5070" y="1994"/>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39" name="Line 281">
              <a:extLst>
                <a:ext uri="{FF2B5EF4-FFF2-40B4-BE49-F238E27FC236}">
                  <a16:creationId xmlns:a16="http://schemas.microsoft.com/office/drawing/2014/main" id="{A7EF2ACE-6511-42A3-AC74-C4B2B5AB4EFA}"/>
                </a:ext>
              </a:extLst>
            </p:cNvPr>
            <p:cNvSpPr>
              <a:spLocks noChangeShapeType="1"/>
            </p:cNvSpPr>
            <p:nvPr/>
          </p:nvSpPr>
          <p:spPr bwMode="auto">
            <a:xfrm flipV="1">
              <a:off x="5079" y="1994"/>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0" name="Line 282">
              <a:extLst>
                <a:ext uri="{FF2B5EF4-FFF2-40B4-BE49-F238E27FC236}">
                  <a16:creationId xmlns:a16="http://schemas.microsoft.com/office/drawing/2014/main" id="{31E55156-7F21-43CA-B054-21195631813B}"/>
                </a:ext>
              </a:extLst>
            </p:cNvPr>
            <p:cNvSpPr>
              <a:spLocks noChangeShapeType="1"/>
            </p:cNvSpPr>
            <p:nvPr/>
          </p:nvSpPr>
          <p:spPr bwMode="auto">
            <a:xfrm flipH="1">
              <a:off x="5061" y="1994"/>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1" name="Line 283">
              <a:extLst>
                <a:ext uri="{FF2B5EF4-FFF2-40B4-BE49-F238E27FC236}">
                  <a16:creationId xmlns:a16="http://schemas.microsoft.com/office/drawing/2014/main" id="{7B90B33D-8DE3-45AA-B6EB-69DECFA564E3}"/>
                </a:ext>
              </a:extLst>
            </p:cNvPr>
            <p:cNvSpPr>
              <a:spLocks noChangeShapeType="1"/>
            </p:cNvSpPr>
            <p:nvPr/>
          </p:nvSpPr>
          <p:spPr bwMode="auto">
            <a:xfrm flipV="1">
              <a:off x="5061" y="1994"/>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2" name="Oval 284">
              <a:extLst>
                <a:ext uri="{FF2B5EF4-FFF2-40B4-BE49-F238E27FC236}">
                  <a16:creationId xmlns:a16="http://schemas.microsoft.com/office/drawing/2014/main" id="{DFD36CA6-7846-45D6-8AC3-2F0C111FEEF2}"/>
                </a:ext>
              </a:extLst>
            </p:cNvPr>
            <p:cNvSpPr>
              <a:spLocks noChangeArrowheads="1"/>
            </p:cNvSpPr>
            <p:nvPr/>
          </p:nvSpPr>
          <p:spPr bwMode="auto">
            <a:xfrm>
              <a:off x="5052" y="1973"/>
              <a:ext cx="31"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43" name="Line 285">
              <a:extLst>
                <a:ext uri="{FF2B5EF4-FFF2-40B4-BE49-F238E27FC236}">
                  <a16:creationId xmlns:a16="http://schemas.microsoft.com/office/drawing/2014/main" id="{B5CC8285-9441-48ED-8A61-0092695D478E}"/>
                </a:ext>
              </a:extLst>
            </p:cNvPr>
            <p:cNvSpPr>
              <a:spLocks noChangeShapeType="1"/>
            </p:cNvSpPr>
            <p:nvPr/>
          </p:nvSpPr>
          <p:spPr bwMode="auto">
            <a:xfrm>
              <a:off x="5068" y="2026"/>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4" name="Line 286">
              <a:extLst>
                <a:ext uri="{FF2B5EF4-FFF2-40B4-BE49-F238E27FC236}">
                  <a16:creationId xmlns:a16="http://schemas.microsoft.com/office/drawing/2014/main" id="{71FAD72C-74D2-4974-9C19-087A15FCFF6F}"/>
                </a:ext>
              </a:extLst>
            </p:cNvPr>
            <p:cNvSpPr>
              <a:spLocks noChangeShapeType="1"/>
            </p:cNvSpPr>
            <p:nvPr/>
          </p:nvSpPr>
          <p:spPr bwMode="auto">
            <a:xfrm flipV="1">
              <a:off x="5079" y="2025"/>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5" name="Line 287">
              <a:extLst>
                <a:ext uri="{FF2B5EF4-FFF2-40B4-BE49-F238E27FC236}">
                  <a16:creationId xmlns:a16="http://schemas.microsoft.com/office/drawing/2014/main" id="{153C97F1-DF2D-4010-8B95-1AB95BA93578}"/>
                </a:ext>
              </a:extLst>
            </p:cNvPr>
            <p:cNvSpPr>
              <a:spLocks noChangeShapeType="1"/>
            </p:cNvSpPr>
            <p:nvPr/>
          </p:nvSpPr>
          <p:spPr bwMode="auto">
            <a:xfrm flipH="1">
              <a:off x="5058" y="2026"/>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6" name="Line 288">
              <a:extLst>
                <a:ext uri="{FF2B5EF4-FFF2-40B4-BE49-F238E27FC236}">
                  <a16:creationId xmlns:a16="http://schemas.microsoft.com/office/drawing/2014/main" id="{EEE0D0A4-5AAF-4831-8DC7-4E99F334625F}"/>
                </a:ext>
              </a:extLst>
            </p:cNvPr>
            <p:cNvSpPr>
              <a:spLocks noChangeShapeType="1"/>
            </p:cNvSpPr>
            <p:nvPr/>
          </p:nvSpPr>
          <p:spPr bwMode="auto">
            <a:xfrm flipV="1">
              <a:off x="5058" y="2025"/>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7" name="Oval 289">
              <a:extLst>
                <a:ext uri="{FF2B5EF4-FFF2-40B4-BE49-F238E27FC236}">
                  <a16:creationId xmlns:a16="http://schemas.microsoft.com/office/drawing/2014/main" id="{72863EB3-85FA-4CD1-A389-CD5E1C21C544}"/>
                </a:ext>
              </a:extLst>
            </p:cNvPr>
            <p:cNvSpPr>
              <a:spLocks noChangeArrowheads="1"/>
            </p:cNvSpPr>
            <p:nvPr/>
          </p:nvSpPr>
          <p:spPr bwMode="auto">
            <a:xfrm>
              <a:off x="5052" y="2006"/>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48" name="Line 290">
              <a:extLst>
                <a:ext uri="{FF2B5EF4-FFF2-40B4-BE49-F238E27FC236}">
                  <a16:creationId xmlns:a16="http://schemas.microsoft.com/office/drawing/2014/main" id="{433529E9-8EE7-44AF-A03A-1B564DBA111B}"/>
                </a:ext>
              </a:extLst>
            </p:cNvPr>
            <p:cNvSpPr>
              <a:spLocks noChangeShapeType="1"/>
            </p:cNvSpPr>
            <p:nvPr/>
          </p:nvSpPr>
          <p:spPr bwMode="auto">
            <a:xfrm>
              <a:off x="5070" y="2061"/>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49" name="Line 291">
              <a:extLst>
                <a:ext uri="{FF2B5EF4-FFF2-40B4-BE49-F238E27FC236}">
                  <a16:creationId xmlns:a16="http://schemas.microsoft.com/office/drawing/2014/main" id="{7517AA83-2C08-4664-AB56-6734DCF9ADED}"/>
                </a:ext>
              </a:extLst>
            </p:cNvPr>
            <p:cNvSpPr>
              <a:spLocks noChangeShapeType="1"/>
            </p:cNvSpPr>
            <p:nvPr/>
          </p:nvSpPr>
          <p:spPr bwMode="auto">
            <a:xfrm flipV="1">
              <a:off x="5079" y="205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0" name="Line 292">
              <a:extLst>
                <a:ext uri="{FF2B5EF4-FFF2-40B4-BE49-F238E27FC236}">
                  <a16:creationId xmlns:a16="http://schemas.microsoft.com/office/drawing/2014/main" id="{A7103B1F-8213-47A5-B48E-2AC6EE5D0B9A}"/>
                </a:ext>
              </a:extLst>
            </p:cNvPr>
            <p:cNvSpPr>
              <a:spLocks noChangeShapeType="1"/>
            </p:cNvSpPr>
            <p:nvPr/>
          </p:nvSpPr>
          <p:spPr bwMode="auto">
            <a:xfrm flipH="1">
              <a:off x="5060" y="2061"/>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2E2}"/>
                </a:ext>
              </a:extLst>
            </p:cNvPr>
            <p:cNvSpPr>
              <a:spLocks noChangeShapeType="1"/>
            </p:cNvSpPr>
            <p:nvPr/>
          </p:nvSpPr>
          <p:spPr bwMode="auto">
            <a:xfrm flipV="1">
              <a:off x="5060" y="205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2" name="Oval 294">
              <a:extLst>
                <a:ext uri="{FF2B5EF4-FFF2-40B4-BE49-F238E27FC236}">
                  <a16:creationId xmlns:a16="http://schemas.microsoft.com/office/drawing/2014/main" id="{BE1EB2F6-62AE-4945-9C92-B0567449CCE8}"/>
                </a:ext>
              </a:extLst>
            </p:cNvPr>
            <p:cNvSpPr>
              <a:spLocks noChangeArrowheads="1"/>
            </p:cNvSpPr>
            <p:nvPr/>
          </p:nvSpPr>
          <p:spPr bwMode="auto">
            <a:xfrm>
              <a:off x="5052" y="2038"/>
              <a:ext cx="31"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53" name="Line 295">
              <a:extLst>
                <a:ext uri="{FF2B5EF4-FFF2-40B4-BE49-F238E27FC236}">
                  <a16:creationId xmlns:a16="http://schemas.microsoft.com/office/drawing/2014/main" id="{6A889261-70AC-453D-95A5-17791E2DD553}"/>
                </a:ext>
              </a:extLst>
            </p:cNvPr>
            <p:cNvSpPr>
              <a:spLocks noChangeShapeType="1"/>
            </p:cNvSpPr>
            <p:nvPr/>
          </p:nvSpPr>
          <p:spPr bwMode="auto">
            <a:xfrm>
              <a:off x="5089" y="2090"/>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4" name="Line 296">
              <a:extLst>
                <a:ext uri="{FF2B5EF4-FFF2-40B4-BE49-F238E27FC236}">
                  <a16:creationId xmlns:a16="http://schemas.microsoft.com/office/drawing/2014/main" id="{866FF77F-8EC4-45AB-8884-31B3AF8C8044}"/>
                </a:ext>
              </a:extLst>
            </p:cNvPr>
            <p:cNvSpPr>
              <a:spLocks noChangeShapeType="1"/>
            </p:cNvSpPr>
            <p:nvPr/>
          </p:nvSpPr>
          <p:spPr bwMode="auto">
            <a:xfrm flipV="1">
              <a:off x="5096" y="2087"/>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5" name="Line 297">
              <a:extLst>
                <a:ext uri="{FF2B5EF4-FFF2-40B4-BE49-F238E27FC236}">
                  <a16:creationId xmlns:a16="http://schemas.microsoft.com/office/drawing/2014/main" id="{7A3F3FCF-15CB-4793-A00B-7281B8944B59}"/>
                </a:ext>
              </a:extLst>
            </p:cNvPr>
            <p:cNvSpPr>
              <a:spLocks noChangeShapeType="1"/>
            </p:cNvSpPr>
            <p:nvPr/>
          </p:nvSpPr>
          <p:spPr bwMode="auto">
            <a:xfrm flipH="1">
              <a:off x="5079" y="2090"/>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6" name="Line 298">
              <a:extLst>
                <a:ext uri="{FF2B5EF4-FFF2-40B4-BE49-F238E27FC236}">
                  <a16:creationId xmlns:a16="http://schemas.microsoft.com/office/drawing/2014/main" id="{3CEAAEFE-9CEF-46A3-A766-36D302BF3F05}"/>
                </a:ext>
              </a:extLst>
            </p:cNvPr>
            <p:cNvSpPr>
              <a:spLocks noChangeShapeType="1"/>
            </p:cNvSpPr>
            <p:nvPr/>
          </p:nvSpPr>
          <p:spPr bwMode="auto">
            <a:xfrm flipV="1">
              <a:off x="5079" y="2087"/>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7" name="Oval 299">
              <a:extLst>
                <a:ext uri="{FF2B5EF4-FFF2-40B4-BE49-F238E27FC236}">
                  <a16:creationId xmlns:a16="http://schemas.microsoft.com/office/drawing/2014/main" id="{DB7E4BFA-36C2-4728-AAE7-83FF81933B3F}"/>
                </a:ext>
              </a:extLst>
            </p:cNvPr>
            <p:cNvSpPr>
              <a:spLocks noChangeArrowheads="1"/>
            </p:cNvSpPr>
            <p:nvPr/>
          </p:nvSpPr>
          <p:spPr bwMode="auto">
            <a:xfrm>
              <a:off x="5071" y="2068"/>
              <a:ext cx="27"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58" name="Line 300">
              <a:extLst>
                <a:ext uri="{FF2B5EF4-FFF2-40B4-BE49-F238E27FC236}">
                  <a16:creationId xmlns:a16="http://schemas.microsoft.com/office/drawing/2014/main" id="{6CB666DF-F3C3-4B64-8725-F0FE2C85D238}"/>
                </a:ext>
              </a:extLst>
            </p:cNvPr>
            <p:cNvSpPr>
              <a:spLocks noChangeShapeType="1"/>
            </p:cNvSpPr>
            <p:nvPr/>
          </p:nvSpPr>
          <p:spPr bwMode="auto">
            <a:xfrm>
              <a:off x="5120" y="2123"/>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59" name="Line 301">
              <a:extLst>
                <a:ext uri="{FF2B5EF4-FFF2-40B4-BE49-F238E27FC236}">
                  <a16:creationId xmlns:a16="http://schemas.microsoft.com/office/drawing/2014/main" id="{844D6483-39CA-40FA-9BB9-507B8812F65E}"/>
                </a:ext>
              </a:extLst>
            </p:cNvPr>
            <p:cNvSpPr>
              <a:spLocks noChangeShapeType="1"/>
            </p:cNvSpPr>
            <p:nvPr/>
          </p:nvSpPr>
          <p:spPr bwMode="auto">
            <a:xfrm flipV="1">
              <a:off x="5129" y="2122"/>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0" name="Line 302">
              <a:extLst>
                <a:ext uri="{FF2B5EF4-FFF2-40B4-BE49-F238E27FC236}">
                  <a16:creationId xmlns:a16="http://schemas.microsoft.com/office/drawing/2014/main" id="{0316ABFA-1DAC-47F3-9BFF-F37E8E81AF70}"/>
                </a:ext>
              </a:extLst>
            </p:cNvPr>
            <p:cNvSpPr>
              <a:spLocks noChangeShapeType="1"/>
            </p:cNvSpPr>
            <p:nvPr/>
          </p:nvSpPr>
          <p:spPr bwMode="auto">
            <a:xfrm flipH="1">
              <a:off x="5113" y="2123"/>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1" name="Line 303">
              <a:extLst>
                <a:ext uri="{FF2B5EF4-FFF2-40B4-BE49-F238E27FC236}">
                  <a16:creationId xmlns:a16="http://schemas.microsoft.com/office/drawing/2014/main" id="{BED39F68-8B61-4A29-BE90-C3BB46BB9DD8}"/>
                </a:ext>
              </a:extLst>
            </p:cNvPr>
            <p:cNvSpPr>
              <a:spLocks noChangeShapeType="1"/>
            </p:cNvSpPr>
            <p:nvPr/>
          </p:nvSpPr>
          <p:spPr bwMode="auto">
            <a:xfrm flipV="1">
              <a:off x="5113" y="2122"/>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2" name="Oval 304">
              <a:extLst>
                <a:ext uri="{FF2B5EF4-FFF2-40B4-BE49-F238E27FC236}">
                  <a16:creationId xmlns:a16="http://schemas.microsoft.com/office/drawing/2014/main" id="{CDB0E09D-5B21-4AFD-B5E2-91C58EB02D52}"/>
                </a:ext>
              </a:extLst>
            </p:cNvPr>
            <p:cNvSpPr>
              <a:spLocks noChangeArrowheads="1"/>
            </p:cNvSpPr>
            <p:nvPr/>
          </p:nvSpPr>
          <p:spPr bwMode="auto">
            <a:xfrm>
              <a:off x="5104" y="2101"/>
              <a:ext cx="28"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63" name="Line 305">
              <a:extLst>
                <a:ext uri="{FF2B5EF4-FFF2-40B4-BE49-F238E27FC236}">
                  <a16:creationId xmlns:a16="http://schemas.microsoft.com/office/drawing/2014/main" id="{7EF80E53-4D57-4A5B-83C4-B84B39A2E2D6}"/>
                </a:ext>
              </a:extLst>
            </p:cNvPr>
            <p:cNvSpPr>
              <a:spLocks noChangeShapeType="1"/>
            </p:cNvSpPr>
            <p:nvPr/>
          </p:nvSpPr>
          <p:spPr bwMode="auto">
            <a:xfrm>
              <a:off x="5151" y="2154"/>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 name="Line 306">
              <a:extLst>
                <a:ext uri="{FF2B5EF4-FFF2-40B4-BE49-F238E27FC236}">
                  <a16:creationId xmlns:a16="http://schemas.microsoft.com/office/drawing/2014/main" id="{657DF164-A335-458E-9F44-68CB8CE7A958}"/>
                </a:ext>
              </a:extLst>
            </p:cNvPr>
            <p:cNvSpPr>
              <a:spLocks noChangeShapeType="1"/>
            </p:cNvSpPr>
            <p:nvPr/>
          </p:nvSpPr>
          <p:spPr bwMode="auto">
            <a:xfrm flipV="1">
              <a:off x="5159" y="2153"/>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 name="Line 307">
              <a:extLst>
                <a:ext uri="{FF2B5EF4-FFF2-40B4-BE49-F238E27FC236}">
                  <a16:creationId xmlns:a16="http://schemas.microsoft.com/office/drawing/2014/main" id="{3612DB2B-3692-4C5D-8E4D-DF19DAE47A67}"/>
                </a:ext>
              </a:extLst>
            </p:cNvPr>
            <p:cNvSpPr>
              <a:spLocks noChangeShapeType="1"/>
            </p:cNvSpPr>
            <p:nvPr/>
          </p:nvSpPr>
          <p:spPr bwMode="auto">
            <a:xfrm flipH="1">
              <a:off x="5141" y="2154"/>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6" name="Line 308">
              <a:extLst>
                <a:ext uri="{FF2B5EF4-FFF2-40B4-BE49-F238E27FC236}">
                  <a16:creationId xmlns:a16="http://schemas.microsoft.com/office/drawing/2014/main" id="{C840DCE3-3674-4A4A-977E-C0525271C09F}"/>
                </a:ext>
              </a:extLst>
            </p:cNvPr>
            <p:cNvSpPr>
              <a:spLocks noChangeShapeType="1"/>
            </p:cNvSpPr>
            <p:nvPr/>
          </p:nvSpPr>
          <p:spPr bwMode="auto">
            <a:xfrm flipV="1">
              <a:off x="5141" y="2153"/>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7" name="Oval 309">
              <a:extLst>
                <a:ext uri="{FF2B5EF4-FFF2-40B4-BE49-F238E27FC236}">
                  <a16:creationId xmlns:a16="http://schemas.microsoft.com/office/drawing/2014/main" id="{DF133FDD-22AC-4726-B16A-E772B8090952}"/>
                </a:ext>
              </a:extLst>
            </p:cNvPr>
            <p:cNvSpPr>
              <a:spLocks noChangeArrowheads="1"/>
            </p:cNvSpPr>
            <p:nvPr/>
          </p:nvSpPr>
          <p:spPr bwMode="auto">
            <a:xfrm>
              <a:off x="5134" y="2129"/>
              <a:ext cx="26"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68" name="Line 310">
              <a:extLst>
                <a:ext uri="{FF2B5EF4-FFF2-40B4-BE49-F238E27FC236}">
                  <a16:creationId xmlns:a16="http://schemas.microsoft.com/office/drawing/2014/main" id="{00668F94-9ED6-4B92-8C32-B8B3591DE78C}"/>
                </a:ext>
              </a:extLst>
            </p:cNvPr>
            <p:cNvSpPr>
              <a:spLocks noChangeShapeType="1"/>
            </p:cNvSpPr>
            <p:nvPr/>
          </p:nvSpPr>
          <p:spPr bwMode="auto">
            <a:xfrm>
              <a:off x="5135" y="2183"/>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9" name="Line 311">
              <a:extLst>
                <a:ext uri="{FF2B5EF4-FFF2-40B4-BE49-F238E27FC236}">
                  <a16:creationId xmlns:a16="http://schemas.microsoft.com/office/drawing/2014/main" id="{223F7898-744A-4173-8A5C-51BEC00D2601}"/>
                </a:ext>
              </a:extLst>
            </p:cNvPr>
            <p:cNvSpPr>
              <a:spLocks noChangeShapeType="1"/>
            </p:cNvSpPr>
            <p:nvPr/>
          </p:nvSpPr>
          <p:spPr bwMode="auto">
            <a:xfrm flipV="1">
              <a:off x="5143" y="2181"/>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0" name="Line 312">
              <a:extLst>
                <a:ext uri="{FF2B5EF4-FFF2-40B4-BE49-F238E27FC236}">
                  <a16:creationId xmlns:a16="http://schemas.microsoft.com/office/drawing/2014/main" id="{8D4A4E46-7FC1-4AC7-A772-297D9D953E14}"/>
                </a:ext>
              </a:extLst>
            </p:cNvPr>
            <p:cNvSpPr>
              <a:spLocks noChangeShapeType="1"/>
            </p:cNvSpPr>
            <p:nvPr/>
          </p:nvSpPr>
          <p:spPr bwMode="auto">
            <a:xfrm flipH="1">
              <a:off x="5126" y="2183"/>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1" name="Line 313">
              <a:extLst>
                <a:ext uri="{FF2B5EF4-FFF2-40B4-BE49-F238E27FC236}">
                  <a16:creationId xmlns:a16="http://schemas.microsoft.com/office/drawing/2014/main" id="{37D39853-5331-4CDD-92F5-E332975B44AF}"/>
                </a:ext>
              </a:extLst>
            </p:cNvPr>
            <p:cNvSpPr>
              <a:spLocks noChangeShapeType="1"/>
            </p:cNvSpPr>
            <p:nvPr/>
          </p:nvSpPr>
          <p:spPr bwMode="auto">
            <a:xfrm flipV="1">
              <a:off x="5126" y="2181"/>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2" name="Oval 314">
              <a:extLst>
                <a:ext uri="{FF2B5EF4-FFF2-40B4-BE49-F238E27FC236}">
                  <a16:creationId xmlns:a16="http://schemas.microsoft.com/office/drawing/2014/main" id="{3DD1FF89-5592-471F-BE96-672631111657}"/>
                </a:ext>
              </a:extLst>
            </p:cNvPr>
            <p:cNvSpPr>
              <a:spLocks noChangeArrowheads="1"/>
            </p:cNvSpPr>
            <p:nvPr/>
          </p:nvSpPr>
          <p:spPr bwMode="auto">
            <a:xfrm>
              <a:off x="5118" y="2159"/>
              <a:ext cx="29"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73" name="Line 315">
              <a:extLst>
                <a:ext uri="{FF2B5EF4-FFF2-40B4-BE49-F238E27FC236}">
                  <a16:creationId xmlns:a16="http://schemas.microsoft.com/office/drawing/2014/main" id="{4B5CC1C3-390C-4122-AC78-DE127F5A8502}"/>
                </a:ext>
              </a:extLst>
            </p:cNvPr>
            <p:cNvSpPr>
              <a:spLocks noChangeShapeType="1"/>
            </p:cNvSpPr>
            <p:nvPr/>
          </p:nvSpPr>
          <p:spPr bwMode="auto">
            <a:xfrm>
              <a:off x="5132" y="2211"/>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4" name="Line 316">
              <a:extLst>
                <a:ext uri="{FF2B5EF4-FFF2-40B4-BE49-F238E27FC236}">
                  <a16:creationId xmlns:a16="http://schemas.microsoft.com/office/drawing/2014/main" id="{6934C56E-8B54-4F9D-B3BC-2BC72FABC615}"/>
                </a:ext>
              </a:extLst>
            </p:cNvPr>
            <p:cNvSpPr>
              <a:spLocks noChangeShapeType="1"/>
            </p:cNvSpPr>
            <p:nvPr/>
          </p:nvSpPr>
          <p:spPr bwMode="auto">
            <a:xfrm flipV="1">
              <a:off x="5142" y="221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5" name="Line 317">
              <a:extLst>
                <a:ext uri="{FF2B5EF4-FFF2-40B4-BE49-F238E27FC236}">
                  <a16:creationId xmlns:a16="http://schemas.microsoft.com/office/drawing/2014/main" id="{0B89132D-D2C0-41CB-9717-59B6CA3EBCFE}"/>
                </a:ext>
              </a:extLst>
            </p:cNvPr>
            <p:cNvSpPr>
              <a:spLocks noChangeShapeType="1"/>
            </p:cNvSpPr>
            <p:nvPr/>
          </p:nvSpPr>
          <p:spPr bwMode="auto">
            <a:xfrm flipH="1">
              <a:off x="5120" y="2211"/>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6" name="Line 318">
              <a:extLst>
                <a:ext uri="{FF2B5EF4-FFF2-40B4-BE49-F238E27FC236}">
                  <a16:creationId xmlns:a16="http://schemas.microsoft.com/office/drawing/2014/main" id="{7FB87C77-7EE9-42FA-BF38-65ECF509A897}"/>
                </a:ext>
              </a:extLst>
            </p:cNvPr>
            <p:cNvSpPr>
              <a:spLocks noChangeShapeType="1"/>
            </p:cNvSpPr>
            <p:nvPr/>
          </p:nvSpPr>
          <p:spPr bwMode="auto">
            <a:xfrm flipV="1">
              <a:off x="5120" y="221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7" name="Oval 319">
              <a:extLst>
                <a:ext uri="{FF2B5EF4-FFF2-40B4-BE49-F238E27FC236}">
                  <a16:creationId xmlns:a16="http://schemas.microsoft.com/office/drawing/2014/main" id="{E88BC228-5EA5-4177-BEAB-A43876B683BE}"/>
                </a:ext>
              </a:extLst>
            </p:cNvPr>
            <p:cNvSpPr>
              <a:spLocks noChangeArrowheads="1"/>
            </p:cNvSpPr>
            <p:nvPr/>
          </p:nvSpPr>
          <p:spPr bwMode="auto">
            <a:xfrm>
              <a:off x="5115" y="2189"/>
              <a:ext cx="25" cy="38"/>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78" name="Line 320">
              <a:extLst>
                <a:ext uri="{FF2B5EF4-FFF2-40B4-BE49-F238E27FC236}">
                  <a16:creationId xmlns:a16="http://schemas.microsoft.com/office/drawing/2014/main" id="{C5ADA2CF-13FF-4AB8-AAB9-EA551DADD97B}"/>
                </a:ext>
              </a:extLst>
            </p:cNvPr>
            <p:cNvSpPr>
              <a:spLocks noChangeShapeType="1"/>
            </p:cNvSpPr>
            <p:nvPr/>
          </p:nvSpPr>
          <p:spPr bwMode="auto">
            <a:xfrm>
              <a:off x="5155" y="2241"/>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79" name="Line 321">
              <a:extLst>
                <a:ext uri="{FF2B5EF4-FFF2-40B4-BE49-F238E27FC236}">
                  <a16:creationId xmlns:a16="http://schemas.microsoft.com/office/drawing/2014/main" id="{875B106D-97AC-454F-9295-04A324DC4A83}"/>
                </a:ext>
              </a:extLst>
            </p:cNvPr>
            <p:cNvSpPr>
              <a:spLocks noChangeShapeType="1"/>
            </p:cNvSpPr>
            <p:nvPr/>
          </p:nvSpPr>
          <p:spPr bwMode="auto">
            <a:xfrm flipV="1">
              <a:off x="5164" y="2239"/>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0" name="Line 322">
              <a:extLst>
                <a:ext uri="{FF2B5EF4-FFF2-40B4-BE49-F238E27FC236}">
                  <a16:creationId xmlns:a16="http://schemas.microsoft.com/office/drawing/2014/main" id="{6ADE58FD-491E-42E7-A8C0-623A8A00A2BC}"/>
                </a:ext>
              </a:extLst>
            </p:cNvPr>
            <p:cNvSpPr>
              <a:spLocks noChangeShapeType="1"/>
            </p:cNvSpPr>
            <p:nvPr/>
          </p:nvSpPr>
          <p:spPr bwMode="auto">
            <a:xfrm flipH="1">
              <a:off x="5148" y="2241"/>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1" name="Line 323">
              <a:extLst>
                <a:ext uri="{FF2B5EF4-FFF2-40B4-BE49-F238E27FC236}">
                  <a16:creationId xmlns:a16="http://schemas.microsoft.com/office/drawing/2014/main" id="{F7F28C7E-F2C2-4FDD-A8AD-86E1191B074D}"/>
                </a:ext>
              </a:extLst>
            </p:cNvPr>
            <p:cNvSpPr>
              <a:spLocks noChangeShapeType="1"/>
            </p:cNvSpPr>
            <p:nvPr/>
          </p:nvSpPr>
          <p:spPr bwMode="auto">
            <a:xfrm flipV="1">
              <a:off x="5148" y="2239"/>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2" name="Oval 324">
              <a:extLst>
                <a:ext uri="{FF2B5EF4-FFF2-40B4-BE49-F238E27FC236}">
                  <a16:creationId xmlns:a16="http://schemas.microsoft.com/office/drawing/2014/main" id="{BC9D01ED-24FF-49AA-9950-65D61F0050CF}"/>
                </a:ext>
              </a:extLst>
            </p:cNvPr>
            <p:cNvSpPr>
              <a:spLocks noChangeArrowheads="1"/>
            </p:cNvSpPr>
            <p:nvPr/>
          </p:nvSpPr>
          <p:spPr bwMode="auto">
            <a:xfrm>
              <a:off x="5138" y="2221"/>
              <a:ext cx="25"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83" name="Line 325">
              <a:extLst>
                <a:ext uri="{FF2B5EF4-FFF2-40B4-BE49-F238E27FC236}">
                  <a16:creationId xmlns:a16="http://schemas.microsoft.com/office/drawing/2014/main" id="{1E51550B-0930-4E52-9D41-9B96307F3396}"/>
                </a:ext>
              </a:extLst>
            </p:cNvPr>
            <p:cNvSpPr>
              <a:spLocks noChangeShapeType="1"/>
            </p:cNvSpPr>
            <p:nvPr/>
          </p:nvSpPr>
          <p:spPr bwMode="auto">
            <a:xfrm>
              <a:off x="5142" y="2270"/>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4" name="Line 326">
              <a:extLst>
                <a:ext uri="{FF2B5EF4-FFF2-40B4-BE49-F238E27FC236}">
                  <a16:creationId xmlns:a16="http://schemas.microsoft.com/office/drawing/2014/main" id="{97BFB2A1-96B7-45EE-B9DC-96B68EFD054C}"/>
                </a:ext>
              </a:extLst>
            </p:cNvPr>
            <p:cNvSpPr>
              <a:spLocks noChangeShapeType="1"/>
            </p:cNvSpPr>
            <p:nvPr/>
          </p:nvSpPr>
          <p:spPr bwMode="auto">
            <a:xfrm flipV="1">
              <a:off x="5150" y="2269"/>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5" name="Line 327">
              <a:extLst>
                <a:ext uri="{FF2B5EF4-FFF2-40B4-BE49-F238E27FC236}">
                  <a16:creationId xmlns:a16="http://schemas.microsoft.com/office/drawing/2014/main" id="{9BF7AA5D-948A-4402-BBD8-88FF7D3AB4AD}"/>
                </a:ext>
              </a:extLst>
            </p:cNvPr>
            <p:cNvSpPr>
              <a:spLocks noChangeShapeType="1"/>
            </p:cNvSpPr>
            <p:nvPr/>
          </p:nvSpPr>
          <p:spPr bwMode="auto">
            <a:xfrm flipH="1">
              <a:off x="5135" y="2270"/>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6" name="Line 328">
              <a:extLst>
                <a:ext uri="{FF2B5EF4-FFF2-40B4-BE49-F238E27FC236}">
                  <a16:creationId xmlns:a16="http://schemas.microsoft.com/office/drawing/2014/main" id="{45E748B6-7478-49F7-BE6E-2EF46DC7D31B}"/>
                </a:ext>
              </a:extLst>
            </p:cNvPr>
            <p:cNvSpPr>
              <a:spLocks noChangeShapeType="1"/>
            </p:cNvSpPr>
            <p:nvPr/>
          </p:nvSpPr>
          <p:spPr bwMode="auto">
            <a:xfrm flipV="1">
              <a:off x="5135" y="2269"/>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7" name="Oval 329">
              <a:extLst>
                <a:ext uri="{FF2B5EF4-FFF2-40B4-BE49-F238E27FC236}">
                  <a16:creationId xmlns:a16="http://schemas.microsoft.com/office/drawing/2014/main" id="{929A133B-5C49-46BB-8D43-41B66CFB01E3}"/>
                </a:ext>
              </a:extLst>
            </p:cNvPr>
            <p:cNvSpPr>
              <a:spLocks noChangeArrowheads="1"/>
            </p:cNvSpPr>
            <p:nvPr/>
          </p:nvSpPr>
          <p:spPr bwMode="auto">
            <a:xfrm>
              <a:off x="5123" y="2247"/>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88" name="Line 330">
              <a:extLst>
                <a:ext uri="{FF2B5EF4-FFF2-40B4-BE49-F238E27FC236}">
                  <a16:creationId xmlns:a16="http://schemas.microsoft.com/office/drawing/2014/main" id="{8AFB281E-1999-455B-A877-B872E0362A9E}"/>
                </a:ext>
              </a:extLst>
            </p:cNvPr>
            <p:cNvSpPr>
              <a:spLocks noChangeShapeType="1"/>
            </p:cNvSpPr>
            <p:nvPr/>
          </p:nvSpPr>
          <p:spPr bwMode="auto">
            <a:xfrm>
              <a:off x="5135" y="2302"/>
              <a:ext cx="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89" name="Line 331">
              <a:extLst>
                <a:ext uri="{FF2B5EF4-FFF2-40B4-BE49-F238E27FC236}">
                  <a16:creationId xmlns:a16="http://schemas.microsoft.com/office/drawing/2014/main" id="{D23812E6-4BB0-4E10-800E-962F03627331}"/>
                </a:ext>
              </a:extLst>
            </p:cNvPr>
            <p:cNvSpPr>
              <a:spLocks noChangeShapeType="1"/>
            </p:cNvSpPr>
            <p:nvPr/>
          </p:nvSpPr>
          <p:spPr bwMode="auto">
            <a:xfrm flipV="1">
              <a:off x="5143" y="2301"/>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0" name="Line 332">
              <a:extLst>
                <a:ext uri="{FF2B5EF4-FFF2-40B4-BE49-F238E27FC236}">
                  <a16:creationId xmlns:a16="http://schemas.microsoft.com/office/drawing/2014/main" id="{CB2499E1-B22A-4BA0-AE97-D163979469A5}"/>
                </a:ext>
              </a:extLst>
            </p:cNvPr>
            <p:cNvSpPr>
              <a:spLocks noChangeShapeType="1"/>
            </p:cNvSpPr>
            <p:nvPr/>
          </p:nvSpPr>
          <p:spPr bwMode="auto">
            <a:xfrm flipH="1">
              <a:off x="5126" y="2302"/>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1" name="Line 333">
              <a:extLst>
                <a:ext uri="{FF2B5EF4-FFF2-40B4-BE49-F238E27FC236}">
                  <a16:creationId xmlns:a16="http://schemas.microsoft.com/office/drawing/2014/main" id="{A094B3FD-B416-4EA9-B6F8-A75E0FDE7FF2}"/>
                </a:ext>
              </a:extLst>
            </p:cNvPr>
            <p:cNvSpPr>
              <a:spLocks noChangeShapeType="1"/>
            </p:cNvSpPr>
            <p:nvPr/>
          </p:nvSpPr>
          <p:spPr bwMode="auto">
            <a:xfrm flipV="1">
              <a:off x="5126" y="2301"/>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2" name="Oval 334">
              <a:extLst>
                <a:ext uri="{FF2B5EF4-FFF2-40B4-BE49-F238E27FC236}">
                  <a16:creationId xmlns:a16="http://schemas.microsoft.com/office/drawing/2014/main" id="{EE03578C-808B-4AF3-BED3-2A69004FC210}"/>
                </a:ext>
              </a:extLst>
            </p:cNvPr>
            <p:cNvSpPr>
              <a:spLocks noChangeArrowheads="1"/>
            </p:cNvSpPr>
            <p:nvPr/>
          </p:nvSpPr>
          <p:spPr bwMode="auto">
            <a:xfrm>
              <a:off x="5118" y="2278"/>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93" name="Line 335">
              <a:extLst>
                <a:ext uri="{FF2B5EF4-FFF2-40B4-BE49-F238E27FC236}">
                  <a16:creationId xmlns:a16="http://schemas.microsoft.com/office/drawing/2014/main" id="{FD273756-4BF8-4950-A5B9-1369AADDBCF4}"/>
                </a:ext>
              </a:extLst>
            </p:cNvPr>
            <p:cNvSpPr>
              <a:spLocks noChangeShapeType="1"/>
            </p:cNvSpPr>
            <p:nvPr/>
          </p:nvSpPr>
          <p:spPr bwMode="auto">
            <a:xfrm>
              <a:off x="5101" y="2333"/>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4" name="Line 336">
              <a:extLst>
                <a:ext uri="{FF2B5EF4-FFF2-40B4-BE49-F238E27FC236}">
                  <a16:creationId xmlns:a16="http://schemas.microsoft.com/office/drawing/2014/main" id="{60F03C4D-934A-4F1D-9E56-F6301D2F1A6C}"/>
                </a:ext>
              </a:extLst>
            </p:cNvPr>
            <p:cNvSpPr>
              <a:spLocks noChangeShapeType="1"/>
            </p:cNvSpPr>
            <p:nvPr/>
          </p:nvSpPr>
          <p:spPr bwMode="auto">
            <a:xfrm flipV="1">
              <a:off x="5112" y="2332"/>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5" name="Line 337">
              <a:extLst>
                <a:ext uri="{FF2B5EF4-FFF2-40B4-BE49-F238E27FC236}">
                  <a16:creationId xmlns:a16="http://schemas.microsoft.com/office/drawing/2014/main" id="{0DF236C4-7015-4E82-917B-76F01E20F14F}"/>
                </a:ext>
              </a:extLst>
            </p:cNvPr>
            <p:cNvSpPr>
              <a:spLocks noChangeShapeType="1"/>
            </p:cNvSpPr>
            <p:nvPr/>
          </p:nvSpPr>
          <p:spPr bwMode="auto">
            <a:xfrm flipH="1">
              <a:off x="5090" y="2333"/>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6" name="Line 338">
              <a:extLst>
                <a:ext uri="{FF2B5EF4-FFF2-40B4-BE49-F238E27FC236}">
                  <a16:creationId xmlns:a16="http://schemas.microsoft.com/office/drawing/2014/main" id="{5EE2EC78-C30E-4CD8-9BB3-FE456B3AD07E}"/>
                </a:ext>
              </a:extLst>
            </p:cNvPr>
            <p:cNvSpPr>
              <a:spLocks noChangeShapeType="1"/>
            </p:cNvSpPr>
            <p:nvPr/>
          </p:nvSpPr>
          <p:spPr bwMode="auto">
            <a:xfrm flipV="1">
              <a:off x="5090" y="2332"/>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7" name="Oval 339">
              <a:extLst>
                <a:ext uri="{FF2B5EF4-FFF2-40B4-BE49-F238E27FC236}">
                  <a16:creationId xmlns:a16="http://schemas.microsoft.com/office/drawing/2014/main" id="{77C2ED0F-346C-42AA-8BD8-81A5BE099C2A}"/>
                </a:ext>
              </a:extLst>
            </p:cNvPr>
            <p:cNvSpPr>
              <a:spLocks noChangeArrowheads="1"/>
            </p:cNvSpPr>
            <p:nvPr/>
          </p:nvSpPr>
          <p:spPr bwMode="auto">
            <a:xfrm>
              <a:off x="5082" y="2310"/>
              <a:ext cx="29" cy="38"/>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398" name="Line 340">
              <a:extLst>
                <a:ext uri="{FF2B5EF4-FFF2-40B4-BE49-F238E27FC236}">
                  <a16:creationId xmlns:a16="http://schemas.microsoft.com/office/drawing/2014/main" id="{5D6F41F0-ECD6-4E38-9E2D-B5AB73F7D35A}"/>
                </a:ext>
              </a:extLst>
            </p:cNvPr>
            <p:cNvSpPr>
              <a:spLocks noChangeShapeType="1"/>
            </p:cNvSpPr>
            <p:nvPr/>
          </p:nvSpPr>
          <p:spPr bwMode="auto">
            <a:xfrm>
              <a:off x="5117" y="2367"/>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99" name="Line 341">
              <a:extLst>
                <a:ext uri="{FF2B5EF4-FFF2-40B4-BE49-F238E27FC236}">
                  <a16:creationId xmlns:a16="http://schemas.microsoft.com/office/drawing/2014/main" id="{C6568C57-35DA-4612-B233-0701CBB9556B}"/>
                </a:ext>
              </a:extLst>
            </p:cNvPr>
            <p:cNvSpPr>
              <a:spLocks noChangeShapeType="1"/>
            </p:cNvSpPr>
            <p:nvPr/>
          </p:nvSpPr>
          <p:spPr bwMode="auto">
            <a:xfrm flipV="1">
              <a:off x="5124" y="2364"/>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0" name="Line 342">
              <a:extLst>
                <a:ext uri="{FF2B5EF4-FFF2-40B4-BE49-F238E27FC236}">
                  <a16:creationId xmlns:a16="http://schemas.microsoft.com/office/drawing/2014/main" id="{7ED1F2E0-1C75-45D3-A2CE-DCC2898B4F64}"/>
                </a:ext>
              </a:extLst>
            </p:cNvPr>
            <p:cNvSpPr>
              <a:spLocks noChangeShapeType="1"/>
            </p:cNvSpPr>
            <p:nvPr/>
          </p:nvSpPr>
          <p:spPr bwMode="auto">
            <a:xfrm flipH="1">
              <a:off x="5111" y="2367"/>
              <a:ext cx="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1" name="Line 343">
              <a:extLst>
                <a:ext uri="{FF2B5EF4-FFF2-40B4-BE49-F238E27FC236}">
                  <a16:creationId xmlns:a16="http://schemas.microsoft.com/office/drawing/2014/main" id="{1EA9C025-BB20-491D-9ADF-400DA2F4E962}"/>
                </a:ext>
              </a:extLst>
            </p:cNvPr>
            <p:cNvSpPr>
              <a:spLocks noChangeShapeType="1"/>
            </p:cNvSpPr>
            <p:nvPr/>
          </p:nvSpPr>
          <p:spPr bwMode="auto">
            <a:xfrm flipV="1">
              <a:off x="5111" y="2364"/>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2" name="Oval 344">
              <a:extLst>
                <a:ext uri="{FF2B5EF4-FFF2-40B4-BE49-F238E27FC236}">
                  <a16:creationId xmlns:a16="http://schemas.microsoft.com/office/drawing/2014/main" id="{4202918E-96E1-4735-B360-DAF67A7DBE0B}"/>
                </a:ext>
              </a:extLst>
            </p:cNvPr>
            <p:cNvSpPr>
              <a:spLocks noChangeArrowheads="1"/>
            </p:cNvSpPr>
            <p:nvPr/>
          </p:nvSpPr>
          <p:spPr bwMode="auto">
            <a:xfrm>
              <a:off x="5100" y="2343"/>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03" name="Line 345">
              <a:extLst>
                <a:ext uri="{FF2B5EF4-FFF2-40B4-BE49-F238E27FC236}">
                  <a16:creationId xmlns:a16="http://schemas.microsoft.com/office/drawing/2014/main" id="{29F0B72A-E2BA-471C-886F-9FED23DFF9F5}"/>
                </a:ext>
              </a:extLst>
            </p:cNvPr>
            <p:cNvSpPr>
              <a:spLocks noChangeShapeType="1"/>
            </p:cNvSpPr>
            <p:nvPr/>
          </p:nvSpPr>
          <p:spPr bwMode="auto">
            <a:xfrm>
              <a:off x="5083" y="2400"/>
              <a:ext cx="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4" name="Line 346">
              <a:extLst>
                <a:ext uri="{FF2B5EF4-FFF2-40B4-BE49-F238E27FC236}">
                  <a16:creationId xmlns:a16="http://schemas.microsoft.com/office/drawing/2014/main" id="{61411E69-2F23-4601-940D-963E2825488E}"/>
                </a:ext>
              </a:extLst>
            </p:cNvPr>
            <p:cNvSpPr>
              <a:spLocks noChangeShapeType="1"/>
            </p:cNvSpPr>
            <p:nvPr/>
          </p:nvSpPr>
          <p:spPr bwMode="auto">
            <a:xfrm flipV="1">
              <a:off x="5096" y="2397"/>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5" name="Line 347">
              <a:extLst>
                <a:ext uri="{FF2B5EF4-FFF2-40B4-BE49-F238E27FC236}">
                  <a16:creationId xmlns:a16="http://schemas.microsoft.com/office/drawing/2014/main" id="{A03372A9-E518-45F6-9C3F-BD5B7D778694}"/>
                </a:ext>
              </a:extLst>
            </p:cNvPr>
            <p:cNvSpPr>
              <a:spLocks noChangeShapeType="1"/>
            </p:cNvSpPr>
            <p:nvPr/>
          </p:nvSpPr>
          <p:spPr bwMode="auto">
            <a:xfrm flipH="1">
              <a:off x="5071" y="2400"/>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6" name="Line 348">
              <a:extLst>
                <a:ext uri="{FF2B5EF4-FFF2-40B4-BE49-F238E27FC236}">
                  <a16:creationId xmlns:a16="http://schemas.microsoft.com/office/drawing/2014/main" id="{983674B8-1EE9-4079-9DC5-1053263C4B6C}"/>
                </a:ext>
              </a:extLst>
            </p:cNvPr>
            <p:cNvSpPr>
              <a:spLocks noChangeShapeType="1"/>
            </p:cNvSpPr>
            <p:nvPr/>
          </p:nvSpPr>
          <p:spPr bwMode="auto">
            <a:xfrm flipV="1">
              <a:off x="5071" y="2397"/>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7" name="Oval 349">
              <a:extLst>
                <a:ext uri="{FF2B5EF4-FFF2-40B4-BE49-F238E27FC236}">
                  <a16:creationId xmlns:a16="http://schemas.microsoft.com/office/drawing/2014/main" id="{49E0E48E-BCB1-4D0D-B994-9B035645DFE3}"/>
                </a:ext>
              </a:extLst>
            </p:cNvPr>
            <p:cNvSpPr>
              <a:spLocks noChangeArrowheads="1"/>
            </p:cNvSpPr>
            <p:nvPr/>
          </p:nvSpPr>
          <p:spPr bwMode="auto">
            <a:xfrm>
              <a:off x="5066" y="2376"/>
              <a:ext cx="27"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08" name="Line 350">
              <a:extLst>
                <a:ext uri="{FF2B5EF4-FFF2-40B4-BE49-F238E27FC236}">
                  <a16:creationId xmlns:a16="http://schemas.microsoft.com/office/drawing/2014/main" id="{AD76D44A-4A5F-421B-8FBF-526CCA333142}"/>
                </a:ext>
              </a:extLst>
            </p:cNvPr>
            <p:cNvSpPr>
              <a:spLocks noChangeShapeType="1"/>
            </p:cNvSpPr>
            <p:nvPr/>
          </p:nvSpPr>
          <p:spPr bwMode="auto">
            <a:xfrm>
              <a:off x="5049" y="2436"/>
              <a:ext cx="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9" name="Line 351">
              <a:extLst>
                <a:ext uri="{FF2B5EF4-FFF2-40B4-BE49-F238E27FC236}">
                  <a16:creationId xmlns:a16="http://schemas.microsoft.com/office/drawing/2014/main" id="{30B672AC-DBBF-4794-A454-CD56FCB92864}"/>
                </a:ext>
              </a:extLst>
            </p:cNvPr>
            <p:cNvSpPr>
              <a:spLocks noChangeShapeType="1"/>
            </p:cNvSpPr>
            <p:nvPr/>
          </p:nvSpPr>
          <p:spPr bwMode="auto">
            <a:xfrm flipV="1">
              <a:off x="5056" y="2433"/>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0" name="Line 352">
              <a:extLst>
                <a:ext uri="{FF2B5EF4-FFF2-40B4-BE49-F238E27FC236}">
                  <a16:creationId xmlns:a16="http://schemas.microsoft.com/office/drawing/2014/main" id="{E14ABA0C-0FC7-4F42-9DE1-1355283995D0}"/>
                </a:ext>
              </a:extLst>
            </p:cNvPr>
            <p:cNvSpPr>
              <a:spLocks noChangeShapeType="1"/>
            </p:cNvSpPr>
            <p:nvPr/>
          </p:nvSpPr>
          <p:spPr bwMode="auto">
            <a:xfrm flipH="1">
              <a:off x="5039" y="2436"/>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1" name="Line 353">
              <a:extLst>
                <a:ext uri="{FF2B5EF4-FFF2-40B4-BE49-F238E27FC236}">
                  <a16:creationId xmlns:a16="http://schemas.microsoft.com/office/drawing/2014/main" id="{23BD3374-F7AE-4825-B5CF-185B8F5425E6}"/>
                </a:ext>
              </a:extLst>
            </p:cNvPr>
            <p:cNvSpPr>
              <a:spLocks noChangeShapeType="1"/>
            </p:cNvSpPr>
            <p:nvPr/>
          </p:nvSpPr>
          <p:spPr bwMode="auto">
            <a:xfrm flipV="1">
              <a:off x="5039" y="2433"/>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2" name="Oval 354">
              <a:extLst>
                <a:ext uri="{FF2B5EF4-FFF2-40B4-BE49-F238E27FC236}">
                  <a16:creationId xmlns:a16="http://schemas.microsoft.com/office/drawing/2014/main" id="{E9EA7B8F-FB3C-4F2D-A74D-08A7809CC6EB}"/>
                </a:ext>
              </a:extLst>
            </p:cNvPr>
            <p:cNvSpPr>
              <a:spLocks noChangeArrowheads="1"/>
            </p:cNvSpPr>
            <p:nvPr/>
          </p:nvSpPr>
          <p:spPr bwMode="auto">
            <a:xfrm>
              <a:off x="5029" y="2412"/>
              <a:ext cx="31"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13" name="Line 355">
              <a:extLst>
                <a:ext uri="{FF2B5EF4-FFF2-40B4-BE49-F238E27FC236}">
                  <a16:creationId xmlns:a16="http://schemas.microsoft.com/office/drawing/2014/main" id="{0A156D62-55E0-46F8-9F6E-0FA6C276101C}"/>
                </a:ext>
              </a:extLst>
            </p:cNvPr>
            <p:cNvSpPr>
              <a:spLocks noChangeShapeType="1"/>
            </p:cNvSpPr>
            <p:nvPr/>
          </p:nvSpPr>
          <p:spPr bwMode="auto">
            <a:xfrm>
              <a:off x="5024" y="2473"/>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4" name="Line 356">
              <a:extLst>
                <a:ext uri="{FF2B5EF4-FFF2-40B4-BE49-F238E27FC236}">
                  <a16:creationId xmlns:a16="http://schemas.microsoft.com/office/drawing/2014/main" id="{863F61D9-137F-4803-970B-10E417B61389}"/>
                </a:ext>
              </a:extLst>
            </p:cNvPr>
            <p:cNvSpPr>
              <a:spLocks noChangeShapeType="1"/>
            </p:cNvSpPr>
            <p:nvPr/>
          </p:nvSpPr>
          <p:spPr bwMode="auto">
            <a:xfrm flipV="1">
              <a:off x="5033" y="247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5" name="Line 357">
              <a:extLst>
                <a:ext uri="{FF2B5EF4-FFF2-40B4-BE49-F238E27FC236}">
                  <a16:creationId xmlns:a16="http://schemas.microsoft.com/office/drawing/2014/main" id="{AF9D0435-70C6-4991-A88D-7D49CB286830}"/>
                </a:ext>
              </a:extLst>
            </p:cNvPr>
            <p:cNvSpPr>
              <a:spLocks noChangeShapeType="1"/>
            </p:cNvSpPr>
            <p:nvPr/>
          </p:nvSpPr>
          <p:spPr bwMode="auto">
            <a:xfrm flipH="1">
              <a:off x="5015" y="2473"/>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6" name="Line 358">
              <a:extLst>
                <a:ext uri="{FF2B5EF4-FFF2-40B4-BE49-F238E27FC236}">
                  <a16:creationId xmlns:a16="http://schemas.microsoft.com/office/drawing/2014/main" id="{B1F4478F-FD37-43C6-A97D-3F68FE725A9B}"/>
                </a:ext>
              </a:extLst>
            </p:cNvPr>
            <p:cNvSpPr>
              <a:spLocks noChangeShapeType="1"/>
            </p:cNvSpPr>
            <p:nvPr/>
          </p:nvSpPr>
          <p:spPr bwMode="auto">
            <a:xfrm flipV="1">
              <a:off x="5015" y="247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7" name="Oval 359">
              <a:extLst>
                <a:ext uri="{FF2B5EF4-FFF2-40B4-BE49-F238E27FC236}">
                  <a16:creationId xmlns:a16="http://schemas.microsoft.com/office/drawing/2014/main" id="{B69C3C23-DF34-4D1D-B242-8DEBC9E89D8B}"/>
                </a:ext>
              </a:extLst>
            </p:cNvPr>
            <p:cNvSpPr>
              <a:spLocks noChangeArrowheads="1"/>
            </p:cNvSpPr>
            <p:nvPr/>
          </p:nvSpPr>
          <p:spPr bwMode="auto">
            <a:xfrm>
              <a:off x="5008" y="2450"/>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18" name="Line 360">
              <a:extLst>
                <a:ext uri="{FF2B5EF4-FFF2-40B4-BE49-F238E27FC236}">
                  <a16:creationId xmlns:a16="http://schemas.microsoft.com/office/drawing/2014/main" id="{FB5874F2-2080-40E6-95FA-B63BD7865957}"/>
                </a:ext>
              </a:extLst>
            </p:cNvPr>
            <p:cNvSpPr>
              <a:spLocks noChangeShapeType="1"/>
            </p:cNvSpPr>
            <p:nvPr/>
          </p:nvSpPr>
          <p:spPr bwMode="auto">
            <a:xfrm>
              <a:off x="5006" y="2508"/>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19" name="Line 361">
              <a:extLst>
                <a:ext uri="{FF2B5EF4-FFF2-40B4-BE49-F238E27FC236}">
                  <a16:creationId xmlns:a16="http://schemas.microsoft.com/office/drawing/2014/main" id="{2D6DF3FF-3BE9-4848-95B6-97A45B6186C9}"/>
                </a:ext>
              </a:extLst>
            </p:cNvPr>
            <p:cNvSpPr>
              <a:spLocks noChangeShapeType="1"/>
            </p:cNvSpPr>
            <p:nvPr/>
          </p:nvSpPr>
          <p:spPr bwMode="auto">
            <a:xfrm flipV="1">
              <a:off x="5017" y="2507"/>
              <a:ext cx="0" cy="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0" name="Line 362">
              <a:extLst>
                <a:ext uri="{FF2B5EF4-FFF2-40B4-BE49-F238E27FC236}">
                  <a16:creationId xmlns:a16="http://schemas.microsoft.com/office/drawing/2014/main" id="{C2A6B0D0-1AD1-4278-9E6B-D0204F3C497B}"/>
                </a:ext>
              </a:extLst>
            </p:cNvPr>
            <p:cNvSpPr>
              <a:spLocks noChangeShapeType="1"/>
            </p:cNvSpPr>
            <p:nvPr/>
          </p:nvSpPr>
          <p:spPr bwMode="auto">
            <a:xfrm flipH="1">
              <a:off x="4994" y="2508"/>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1" name="Line 363">
              <a:extLst>
                <a:ext uri="{FF2B5EF4-FFF2-40B4-BE49-F238E27FC236}">
                  <a16:creationId xmlns:a16="http://schemas.microsoft.com/office/drawing/2014/main" id="{BF747DE8-E010-445A-A937-9DD0C55FB8F5}"/>
                </a:ext>
              </a:extLst>
            </p:cNvPr>
            <p:cNvSpPr>
              <a:spLocks noChangeShapeType="1"/>
            </p:cNvSpPr>
            <p:nvPr/>
          </p:nvSpPr>
          <p:spPr bwMode="auto">
            <a:xfrm flipV="1">
              <a:off x="4994" y="2507"/>
              <a:ext cx="0" cy="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2" name="Oval 364">
              <a:extLst>
                <a:ext uri="{FF2B5EF4-FFF2-40B4-BE49-F238E27FC236}">
                  <a16:creationId xmlns:a16="http://schemas.microsoft.com/office/drawing/2014/main" id="{1C42D458-C74F-4B57-8115-7099BAA7E061}"/>
                </a:ext>
              </a:extLst>
            </p:cNvPr>
            <p:cNvSpPr>
              <a:spLocks noChangeArrowheads="1"/>
            </p:cNvSpPr>
            <p:nvPr/>
          </p:nvSpPr>
          <p:spPr bwMode="auto">
            <a:xfrm>
              <a:off x="4987" y="2486"/>
              <a:ext cx="30" cy="38"/>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23" name="Line 365">
              <a:extLst>
                <a:ext uri="{FF2B5EF4-FFF2-40B4-BE49-F238E27FC236}">
                  <a16:creationId xmlns:a16="http://schemas.microsoft.com/office/drawing/2014/main" id="{25F50EE9-D910-48C4-AC85-DA2FC1972F4E}"/>
                </a:ext>
              </a:extLst>
            </p:cNvPr>
            <p:cNvSpPr>
              <a:spLocks noChangeShapeType="1"/>
            </p:cNvSpPr>
            <p:nvPr/>
          </p:nvSpPr>
          <p:spPr bwMode="auto">
            <a:xfrm>
              <a:off x="4968" y="2548"/>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4" name="Line 366">
              <a:extLst>
                <a:ext uri="{FF2B5EF4-FFF2-40B4-BE49-F238E27FC236}">
                  <a16:creationId xmlns:a16="http://schemas.microsoft.com/office/drawing/2014/main" id="{5C32FCFE-3ADA-4909-BE78-FB2000915A8D}"/>
                </a:ext>
              </a:extLst>
            </p:cNvPr>
            <p:cNvSpPr>
              <a:spLocks noChangeShapeType="1"/>
            </p:cNvSpPr>
            <p:nvPr/>
          </p:nvSpPr>
          <p:spPr bwMode="auto">
            <a:xfrm flipV="1">
              <a:off x="4977" y="2546"/>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5" name="Line 367">
              <a:extLst>
                <a:ext uri="{FF2B5EF4-FFF2-40B4-BE49-F238E27FC236}">
                  <a16:creationId xmlns:a16="http://schemas.microsoft.com/office/drawing/2014/main" id="{357E9769-E5D5-4162-AFA7-A53EFBCF6E28}"/>
                </a:ext>
              </a:extLst>
            </p:cNvPr>
            <p:cNvSpPr>
              <a:spLocks noChangeShapeType="1"/>
            </p:cNvSpPr>
            <p:nvPr/>
          </p:nvSpPr>
          <p:spPr bwMode="auto">
            <a:xfrm flipH="1">
              <a:off x="4959" y="2548"/>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6" name="Line 368">
              <a:extLst>
                <a:ext uri="{FF2B5EF4-FFF2-40B4-BE49-F238E27FC236}">
                  <a16:creationId xmlns:a16="http://schemas.microsoft.com/office/drawing/2014/main" id="{58D68700-D66C-45EB-9421-4F64BB25EC3E}"/>
                </a:ext>
              </a:extLst>
            </p:cNvPr>
            <p:cNvSpPr>
              <a:spLocks noChangeShapeType="1"/>
            </p:cNvSpPr>
            <p:nvPr/>
          </p:nvSpPr>
          <p:spPr bwMode="auto">
            <a:xfrm flipV="1">
              <a:off x="4959" y="2546"/>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7" name="Oval 369">
              <a:extLst>
                <a:ext uri="{FF2B5EF4-FFF2-40B4-BE49-F238E27FC236}">
                  <a16:creationId xmlns:a16="http://schemas.microsoft.com/office/drawing/2014/main" id="{F8B1ACA7-C97A-4644-99E6-8F09F55E6947}"/>
                </a:ext>
              </a:extLst>
            </p:cNvPr>
            <p:cNvSpPr>
              <a:spLocks noChangeArrowheads="1"/>
            </p:cNvSpPr>
            <p:nvPr/>
          </p:nvSpPr>
          <p:spPr bwMode="auto">
            <a:xfrm>
              <a:off x="4952" y="2523"/>
              <a:ext cx="25"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28" name="Line 370">
              <a:extLst>
                <a:ext uri="{FF2B5EF4-FFF2-40B4-BE49-F238E27FC236}">
                  <a16:creationId xmlns:a16="http://schemas.microsoft.com/office/drawing/2014/main" id="{5D239510-1819-4ADD-94C6-50A80A7CF912}"/>
                </a:ext>
              </a:extLst>
            </p:cNvPr>
            <p:cNvSpPr>
              <a:spLocks noChangeShapeType="1"/>
            </p:cNvSpPr>
            <p:nvPr/>
          </p:nvSpPr>
          <p:spPr bwMode="auto">
            <a:xfrm>
              <a:off x="4957" y="2585"/>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29" name="Line 371">
              <a:extLst>
                <a:ext uri="{FF2B5EF4-FFF2-40B4-BE49-F238E27FC236}">
                  <a16:creationId xmlns:a16="http://schemas.microsoft.com/office/drawing/2014/main" id="{1BC9D0B4-A146-43CE-9327-393E2444D071}"/>
                </a:ext>
              </a:extLst>
            </p:cNvPr>
            <p:cNvSpPr>
              <a:spLocks noChangeShapeType="1"/>
            </p:cNvSpPr>
            <p:nvPr/>
          </p:nvSpPr>
          <p:spPr bwMode="auto">
            <a:xfrm flipV="1">
              <a:off x="4967" y="2582"/>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0" name="Line 372">
              <a:extLst>
                <a:ext uri="{FF2B5EF4-FFF2-40B4-BE49-F238E27FC236}">
                  <a16:creationId xmlns:a16="http://schemas.microsoft.com/office/drawing/2014/main" id="{5BCFC588-BCB8-4468-831D-E22750196F7A}"/>
                </a:ext>
              </a:extLst>
            </p:cNvPr>
            <p:cNvSpPr>
              <a:spLocks noChangeShapeType="1"/>
            </p:cNvSpPr>
            <p:nvPr/>
          </p:nvSpPr>
          <p:spPr bwMode="auto">
            <a:xfrm flipH="1">
              <a:off x="4948" y="2585"/>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1" name="Line 373">
              <a:extLst>
                <a:ext uri="{FF2B5EF4-FFF2-40B4-BE49-F238E27FC236}">
                  <a16:creationId xmlns:a16="http://schemas.microsoft.com/office/drawing/2014/main" id="{9FD4F044-691E-4FE4-B9CA-036EB212ECE9}"/>
                </a:ext>
              </a:extLst>
            </p:cNvPr>
            <p:cNvSpPr>
              <a:spLocks noChangeShapeType="1"/>
            </p:cNvSpPr>
            <p:nvPr/>
          </p:nvSpPr>
          <p:spPr bwMode="auto">
            <a:xfrm flipV="1">
              <a:off x="4948" y="2582"/>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2" name="Oval 374">
              <a:extLst>
                <a:ext uri="{FF2B5EF4-FFF2-40B4-BE49-F238E27FC236}">
                  <a16:creationId xmlns:a16="http://schemas.microsoft.com/office/drawing/2014/main" id="{5BD080E1-7E08-431E-BEB9-9A485301E43B}"/>
                </a:ext>
              </a:extLst>
            </p:cNvPr>
            <p:cNvSpPr>
              <a:spLocks noChangeArrowheads="1"/>
            </p:cNvSpPr>
            <p:nvPr/>
          </p:nvSpPr>
          <p:spPr bwMode="auto">
            <a:xfrm>
              <a:off x="4938" y="2561"/>
              <a:ext cx="29"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33" name="Line 375">
              <a:extLst>
                <a:ext uri="{FF2B5EF4-FFF2-40B4-BE49-F238E27FC236}">
                  <a16:creationId xmlns:a16="http://schemas.microsoft.com/office/drawing/2014/main" id="{367E337B-8101-47C6-994F-CC3B8B534462}"/>
                </a:ext>
              </a:extLst>
            </p:cNvPr>
            <p:cNvSpPr>
              <a:spLocks noChangeShapeType="1"/>
            </p:cNvSpPr>
            <p:nvPr/>
          </p:nvSpPr>
          <p:spPr bwMode="auto">
            <a:xfrm>
              <a:off x="4942" y="2620"/>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4" name="Line 376">
              <a:extLst>
                <a:ext uri="{FF2B5EF4-FFF2-40B4-BE49-F238E27FC236}">
                  <a16:creationId xmlns:a16="http://schemas.microsoft.com/office/drawing/2014/main" id="{F21E49E7-F2CD-4597-AA9D-14EDE47E1808}"/>
                </a:ext>
              </a:extLst>
            </p:cNvPr>
            <p:cNvSpPr>
              <a:spLocks noChangeShapeType="1"/>
            </p:cNvSpPr>
            <p:nvPr/>
          </p:nvSpPr>
          <p:spPr bwMode="auto">
            <a:xfrm flipV="1">
              <a:off x="4951" y="2618"/>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5" name="Line 377">
              <a:extLst>
                <a:ext uri="{FF2B5EF4-FFF2-40B4-BE49-F238E27FC236}">
                  <a16:creationId xmlns:a16="http://schemas.microsoft.com/office/drawing/2014/main" id="{35CC1F57-52EF-4B97-911E-D341569038D3}"/>
                </a:ext>
              </a:extLst>
            </p:cNvPr>
            <p:cNvSpPr>
              <a:spLocks noChangeShapeType="1"/>
            </p:cNvSpPr>
            <p:nvPr/>
          </p:nvSpPr>
          <p:spPr bwMode="auto">
            <a:xfrm flipH="1">
              <a:off x="4933" y="2620"/>
              <a:ext cx="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6" name="Line 378">
              <a:extLst>
                <a:ext uri="{FF2B5EF4-FFF2-40B4-BE49-F238E27FC236}">
                  <a16:creationId xmlns:a16="http://schemas.microsoft.com/office/drawing/2014/main" id="{4D2EDF48-1E82-4B3F-975C-36C1EF599FD7}"/>
                </a:ext>
              </a:extLst>
            </p:cNvPr>
            <p:cNvSpPr>
              <a:spLocks noChangeShapeType="1"/>
            </p:cNvSpPr>
            <p:nvPr/>
          </p:nvSpPr>
          <p:spPr bwMode="auto">
            <a:xfrm flipV="1">
              <a:off x="4933" y="2618"/>
              <a:ext cx="0" cy="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7" name="Oval 379">
              <a:extLst>
                <a:ext uri="{FF2B5EF4-FFF2-40B4-BE49-F238E27FC236}">
                  <a16:creationId xmlns:a16="http://schemas.microsoft.com/office/drawing/2014/main" id="{D65F512D-3F06-45E7-B1CF-48F3EB5C734C}"/>
                </a:ext>
              </a:extLst>
            </p:cNvPr>
            <p:cNvSpPr>
              <a:spLocks noChangeArrowheads="1"/>
            </p:cNvSpPr>
            <p:nvPr/>
          </p:nvSpPr>
          <p:spPr bwMode="auto">
            <a:xfrm>
              <a:off x="4925" y="2597"/>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38" name="Line 380">
              <a:extLst>
                <a:ext uri="{FF2B5EF4-FFF2-40B4-BE49-F238E27FC236}">
                  <a16:creationId xmlns:a16="http://schemas.microsoft.com/office/drawing/2014/main" id="{8B87A85C-A536-4408-808F-1030CC17A888}"/>
                </a:ext>
              </a:extLst>
            </p:cNvPr>
            <p:cNvSpPr>
              <a:spLocks noChangeShapeType="1"/>
            </p:cNvSpPr>
            <p:nvPr/>
          </p:nvSpPr>
          <p:spPr bwMode="auto">
            <a:xfrm>
              <a:off x="4962" y="2651"/>
              <a:ext cx="1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39" name="Line 381">
              <a:extLst>
                <a:ext uri="{FF2B5EF4-FFF2-40B4-BE49-F238E27FC236}">
                  <a16:creationId xmlns:a16="http://schemas.microsoft.com/office/drawing/2014/main" id="{7C161B2E-5195-4161-AA27-9CCC8C44BC35}"/>
                </a:ext>
              </a:extLst>
            </p:cNvPr>
            <p:cNvSpPr>
              <a:spLocks noChangeShapeType="1"/>
            </p:cNvSpPr>
            <p:nvPr/>
          </p:nvSpPr>
          <p:spPr bwMode="auto">
            <a:xfrm flipV="1">
              <a:off x="4976" y="265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0" name="Line 382">
              <a:extLst>
                <a:ext uri="{FF2B5EF4-FFF2-40B4-BE49-F238E27FC236}">
                  <a16:creationId xmlns:a16="http://schemas.microsoft.com/office/drawing/2014/main" id="{18C306EF-7413-49F3-BA6E-651ACA7E52BA}"/>
                </a:ext>
              </a:extLst>
            </p:cNvPr>
            <p:cNvSpPr>
              <a:spLocks noChangeShapeType="1"/>
            </p:cNvSpPr>
            <p:nvPr/>
          </p:nvSpPr>
          <p:spPr bwMode="auto">
            <a:xfrm flipH="1">
              <a:off x="4952" y="2651"/>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1" name="Line 383">
              <a:extLst>
                <a:ext uri="{FF2B5EF4-FFF2-40B4-BE49-F238E27FC236}">
                  <a16:creationId xmlns:a16="http://schemas.microsoft.com/office/drawing/2014/main" id="{253BD8F1-F4AF-4648-85F5-D66CBDF3087F}"/>
                </a:ext>
              </a:extLst>
            </p:cNvPr>
            <p:cNvSpPr>
              <a:spLocks noChangeShapeType="1"/>
            </p:cNvSpPr>
            <p:nvPr/>
          </p:nvSpPr>
          <p:spPr bwMode="auto">
            <a:xfrm flipV="1">
              <a:off x="4952" y="265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2" name="Oval 384">
              <a:extLst>
                <a:ext uri="{FF2B5EF4-FFF2-40B4-BE49-F238E27FC236}">
                  <a16:creationId xmlns:a16="http://schemas.microsoft.com/office/drawing/2014/main" id="{66BA914B-6FD3-48A8-9C7A-46B1D381BAAA}"/>
                </a:ext>
              </a:extLst>
            </p:cNvPr>
            <p:cNvSpPr>
              <a:spLocks noChangeArrowheads="1"/>
            </p:cNvSpPr>
            <p:nvPr/>
          </p:nvSpPr>
          <p:spPr bwMode="auto">
            <a:xfrm>
              <a:off x="4946" y="2629"/>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43" name="Line 385">
              <a:extLst>
                <a:ext uri="{FF2B5EF4-FFF2-40B4-BE49-F238E27FC236}">
                  <a16:creationId xmlns:a16="http://schemas.microsoft.com/office/drawing/2014/main" id="{79D1F6CA-5F73-4109-92AE-5AFEF517DC4B}"/>
                </a:ext>
              </a:extLst>
            </p:cNvPr>
            <p:cNvSpPr>
              <a:spLocks noChangeShapeType="1"/>
            </p:cNvSpPr>
            <p:nvPr/>
          </p:nvSpPr>
          <p:spPr bwMode="auto">
            <a:xfrm>
              <a:off x="4933" y="2689"/>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4" name="Line 386">
              <a:extLst>
                <a:ext uri="{FF2B5EF4-FFF2-40B4-BE49-F238E27FC236}">
                  <a16:creationId xmlns:a16="http://schemas.microsoft.com/office/drawing/2014/main" id="{C4A6B859-821B-4FA8-AD31-8C18C4FDB628}"/>
                </a:ext>
              </a:extLst>
            </p:cNvPr>
            <p:cNvSpPr>
              <a:spLocks noChangeShapeType="1"/>
            </p:cNvSpPr>
            <p:nvPr/>
          </p:nvSpPr>
          <p:spPr bwMode="auto">
            <a:xfrm flipV="1">
              <a:off x="4944" y="2688"/>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5" name="Line 387">
              <a:extLst>
                <a:ext uri="{FF2B5EF4-FFF2-40B4-BE49-F238E27FC236}">
                  <a16:creationId xmlns:a16="http://schemas.microsoft.com/office/drawing/2014/main" id="{C9DA7D81-E481-448D-BC57-FEAC454E2EB5}"/>
                </a:ext>
              </a:extLst>
            </p:cNvPr>
            <p:cNvSpPr>
              <a:spLocks noChangeShapeType="1"/>
            </p:cNvSpPr>
            <p:nvPr/>
          </p:nvSpPr>
          <p:spPr bwMode="auto">
            <a:xfrm flipH="1">
              <a:off x="4919" y="2689"/>
              <a:ext cx="1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6" name="Line 388">
              <a:extLst>
                <a:ext uri="{FF2B5EF4-FFF2-40B4-BE49-F238E27FC236}">
                  <a16:creationId xmlns:a16="http://schemas.microsoft.com/office/drawing/2014/main" id="{FC7E380C-601B-4730-8B39-06B987EE56B6}"/>
                </a:ext>
              </a:extLst>
            </p:cNvPr>
            <p:cNvSpPr>
              <a:spLocks noChangeShapeType="1"/>
            </p:cNvSpPr>
            <p:nvPr/>
          </p:nvSpPr>
          <p:spPr bwMode="auto">
            <a:xfrm flipV="1">
              <a:off x="4919" y="2688"/>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7" name="Oval 389">
              <a:extLst>
                <a:ext uri="{FF2B5EF4-FFF2-40B4-BE49-F238E27FC236}">
                  <a16:creationId xmlns:a16="http://schemas.microsoft.com/office/drawing/2014/main" id="{E3201BF7-E010-4CCF-8826-C81F228C26A0}"/>
                </a:ext>
              </a:extLst>
            </p:cNvPr>
            <p:cNvSpPr>
              <a:spLocks noChangeArrowheads="1"/>
            </p:cNvSpPr>
            <p:nvPr/>
          </p:nvSpPr>
          <p:spPr bwMode="auto">
            <a:xfrm>
              <a:off x="4915" y="2668"/>
              <a:ext cx="27"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48" name="Line 390">
              <a:extLst>
                <a:ext uri="{FF2B5EF4-FFF2-40B4-BE49-F238E27FC236}">
                  <a16:creationId xmlns:a16="http://schemas.microsoft.com/office/drawing/2014/main" id="{F981375B-0499-4154-9A1E-D8C339837720}"/>
                </a:ext>
              </a:extLst>
            </p:cNvPr>
            <p:cNvSpPr>
              <a:spLocks noChangeShapeType="1"/>
            </p:cNvSpPr>
            <p:nvPr/>
          </p:nvSpPr>
          <p:spPr bwMode="auto">
            <a:xfrm>
              <a:off x="4951" y="2727"/>
              <a:ext cx="1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49" name="Line 391">
              <a:extLst>
                <a:ext uri="{FF2B5EF4-FFF2-40B4-BE49-F238E27FC236}">
                  <a16:creationId xmlns:a16="http://schemas.microsoft.com/office/drawing/2014/main" id="{22BC7CF5-71BF-4278-9AB7-D017B38F4621}"/>
                </a:ext>
              </a:extLst>
            </p:cNvPr>
            <p:cNvSpPr>
              <a:spLocks noChangeShapeType="1"/>
            </p:cNvSpPr>
            <p:nvPr/>
          </p:nvSpPr>
          <p:spPr bwMode="auto">
            <a:xfrm flipV="1">
              <a:off x="4966" y="2722"/>
              <a:ext cx="0" cy="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0" name="Line 392">
              <a:extLst>
                <a:ext uri="{FF2B5EF4-FFF2-40B4-BE49-F238E27FC236}">
                  <a16:creationId xmlns:a16="http://schemas.microsoft.com/office/drawing/2014/main" id="{52E0CC88-4945-4FAC-99E8-1E8AFF3800F3}"/>
                </a:ext>
              </a:extLst>
            </p:cNvPr>
            <p:cNvSpPr>
              <a:spLocks noChangeShapeType="1"/>
            </p:cNvSpPr>
            <p:nvPr/>
          </p:nvSpPr>
          <p:spPr bwMode="auto">
            <a:xfrm flipH="1">
              <a:off x="4934" y="2727"/>
              <a:ext cx="1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1" name="Line 393">
              <a:extLst>
                <a:ext uri="{FF2B5EF4-FFF2-40B4-BE49-F238E27FC236}">
                  <a16:creationId xmlns:a16="http://schemas.microsoft.com/office/drawing/2014/main" id="{59ECCDB8-B940-46A0-BAF2-95A3195F36E7}"/>
                </a:ext>
              </a:extLst>
            </p:cNvPr>
            <p:cNvSpPr>
              <a:spLocks noChangeShapeType="1"/>
            </p:cNvSpPr>
            <p:nvPr/>
          </p:nvSpPr>
          <p:spPr bwMode="auto">
            <a:xfrm flipV="1">
              <a:off x="4934" y="2722"/>
              <a:ext cx="0" cy="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2" name="Oval 394">
              <a:extLst>
                <a:ext uri="{FF2B5EF4-FFF2-40B4-BE49-F238E27FC236}">
                  <a16:creationId xmlns:a16="http://schemas.microsoft.com/office/drawing/2014/main" id="{8E47FAFA-5382-4F30-9D18-5972CF832153}"/>
                </a:ext>
              </a:extLst>
            </p:cNvPr>
            <p:cNvSpPr>
              <a:spLocks noChangeArrowheads="1"/>
            </p:cNvSpPr>
            <p:nvPr/>
          </p:nvSpPr>
          <p:spPr bwMode="auto">
            <a:xfrm>
              <a:off x="4932" y="2705"/>
              <a:ext cx="27"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53" name="Line 395">
              <a:extLst>
                <a:ext uri="{FF2B5EF4-FFF2-40B4-BE49-F238E27FC236}">
                  <a16:creationId xmlns:a16="http://schemas.microsoft.com/office/drawing/2014/main" id="{F6BF723E-57D5-40C1-90AD-DF4B0BC1E79B}"/>
                </a:ext>
              </a:extLst>
            </p:cNvPr>
            <p:cNvSpPr>
              <a:spLocks noChangeShapeType="1"/>
            </p:cNvSpPr>
            <p:nvPr/>
          </p:nvSpPr>
          <p:spPr bwMode="auto">
            <a:xfrm>
              <a:off x="4897" y="2799"/>
              <a:ext cx="1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4" name="Line 396">
              <a:extLst>
                <a:ext uri="{FF2B5EF4-FFF2-40B4-BE49-F238E27FC236}">
                  <a16:creationId xmlns:a16="http://schemas.microsoft.com/office/drawing/2014/main" id="{13E33E4F-8327-4246-9AAC-15973969DC8C}"/>
                </a:ext>
              </a:extLst>
            </p:cNvPr>
            <p:cNvSpPr>
              <a:spLocks noChangeShapeType="1"/>
            </p:cNvSpPr>
            <p:nvPr/>
          </p:nvSpPr>
          <p:spPr bwMode="auto">
            <a:xfrm flipV="1">
              <a:off x="4911" y="279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5" name="Line 397">
              <a:extLst>
                <a:ext uri="{FF2B5EF4-FFF2-40B4-BE49-F238E27FC236}">
                  <a16:creationId xmlns:a16="http://schemas.microsoft.com/office/drawing/2014/main" id="{111DB1A5-89F3-4E94-B05B-D7A81AB47A09}"/>
                </a:ext>
              </a:extLst>
            </p:cNvPr>
            <p:cNvSpPr>
              <a:spLocks noChangeShapeType="1"/>
            </p:cNvSpPr>
            <p:nvPr/>
          </p:nvSpPr>
          <p:spPr bwMode="auto">
            <a:xfrm flipH="1">
              <a:off x="4887" y="2799"/>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6" name="Line 398">
              <a:extLst>
                <a:ext uri="{FF2B5EF4-FFF2-40B4-BE49-F238E27FC236}">
                  <a16:creationId xmlns:a16="http://schemas.microsoft.com/office/drawing/2014/main" id="{483FDF57-1A4F-40C0-85EE-A17584979646}"/>
                </a:ext>
              </a:extLst>
            </p:cNvPr>
            <p:cNvSpPr>
              <a:spLocks noChangeShapeType="1"/>
            </p:cNvSpPr>
            <p:nvPr/>
          </p:nvSpPr>
          <p:spPr bwMode="auto">
            <a:xfrm flipV="1">
              <a:off x="4887" y="279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7" name="Oval 399">
              <a:extLst>
                <a:ext uri="{FF2B5EF4-FFF2-40B4-BE49-F238E27FC236}">
                  <a16:creationId xmlns:a16="http://schemas.microsoft.com/office/drawing/2014/main" id="{5C8CD4E8-E76F-487F-94A7-5806C6DDB538}"/>
                </a:ext>
              </a:extLst>
            </p:cNvPr>
            <p:cNvSpPr>
              <a:spLocks noChangeArrowheads="1"/>
            </p:cNvSpPr>
            <p:nvPr/>
          </p:nvSpPr>
          <p:spPr bwMode="auto">
            <a:xfrm>
              <a:off x="4880" y="2778"/>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58" name="Line 400">
              <a:extLst>
                <a:ext uri="{FF2B5EF4-FFF2-40B4-BE49-F238E27FC236}">
                  <a16:creationId xmlns:a16="http://schemas.microsoft.com/office/drawing/2014/main" id="{F0960AF1-6CF9-4450-99ED-2CB397820AE8}"/>
                </a:ext>
              </a:extLst>
            </p:cNvPr>
            <p:cNvSpPr>
              <a:spLocks noChangeShapeType="1"/>
            </p:cNvSpPr>
            <p:nvPr/>
          </p:nvSpPr>
          <p:spPr bwMode="auto">
            <a:xfrm>
              <a:off x="4927" y="2840"/>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59" name="Line 401">
              <a:extLst>
                <a:ext uri="{FF2B5EF4-FFF2-40B4-BE49-F238E27FC236}">
                  <a16:creationId xmlns:a16="http://schemas.microsoft.com/office/drawing/2014/main" id="{204A8278-96A1-472C-86F3-3A4E680831A7}"/>
                </a:ext>
              </a:extLst>
            </p:cNvPr>
            <p:cNvSpPr>
              <a:spLocks noChangeShapeType="1"/>
            </p:cNvSpPr>
            <p:nvPr/>
          </p:nvSpPr>
          <p:spPr bwMode="auto">
            <a:xfrm flipV="1">
              <a:off x="4939" y="2837"/>
              <a:ext cx="0" cy="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0" name="Line 402">
              <a:extLst>
                <a:ext uri="{FF2B5EF4-FFF2-40B4-BE49-F238E27FC236}">
                  <a16:creationId xmlns:a16="http://schemas.microsoft.com/office/drawing/2014/main" id="{9956B622-E3E6-469C-8BDC-CEF485B8A008}"/>
                </a:ext>
              </a:extLst>
            </p:cNvPr>
            <p:cNvSpPr>
              <a:spLocks noChangeShapeType="1"/>
            </p:cNvSpPr>
            <p:nvPr/>
          </p:nvSpPr>
          <p:spPr bwMode="auto">
            <a:xfrm flipH="1">
              <a:off x="4913" y="2840"/>
              <a:ext cx="1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1" name="Line 403">
              <a:extLst>
                <a:ext uri="{FF2B5EF4-FFF2-40B4-BE49-F238E27FC236}">
                  <a16:creationId xmlns:a16="http://schemas.microsoft.com/office/drawing/2014/main" id="{B09B926B-2BC7-47F8-BB8B-64717A2DA132}"/>
                </a:ext>
              </a:extLst>
            </p:cNvPr>
            <p:cNvSpPr>
              <a:spLocks noChangeShapeType="1"/>
            </p:cNvSpPr>
            <p:nvPr/>
          </p:nvSpPr>
          <p:spPr bwMode="auto">
            <a:xfrm flipV="1">
              <a:off x="4913" y="2837"/>
              <a:ext cx="0" cy="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2" name="Oval 404">
              <a:extLst>
                <a:ext uri="{FF2B5EF4-FFF2-40B4-BE49-F238E27FC236}">
                  <a16:creationId xmlns:a16="http://schemas.microsoft.com/office/drawing/2014/main" id="{9BC7BCBC-3A38-4A07-8F1C-B951390B3BCD}"/>
                </a:ext>
              </a:extLst>
            </p:cNvPr>
            <p:cNvSpPr>
              <a:spLocks noChangeArrowheads="1"/>
            </p:cNvSpPr>
            <p:nvPr/>
          </p:nvSpPr>
          <p:spPr bwMode="auto">
            <a:xfrm>
              <a:off x="4910" y="2818"/>
              <a:ext cx="27"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63" name="Line 405">
              <a:extLst>
                <a:ext uri="{FF2B5EF4-FFF2-40B4-BE49-F238E27FC236}">
                  <a16:creationId xmlns:a16="http://schemas.microsoft.com/office/drawing/2014/main" id="{84B8E0FF-70F9-4B6D-875B-E78510776709}"/>
                </a:ext>
              </a:extLst>
            </p:cNvPr>
            <p:cNvSpPr>
              <a:spLocks noChangeShapeType="1"/>
            </p:cNvSpPr>
            <p:nvPr/>
          </p:nvSpPr>
          <p:spPr bwMode="auto">
            <a:xfrm>
              <a:off x="4897" y="3041"/>
              <a:ext cx="1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4" name="Line 406">
              <a:extLst>
                <a:ext uri="{FF2B5EF4-FFF2-40B4-BE49-F238E27FC236}">
                  <a16:creationId xmlns:a16="http://schemas.microsoft.com/office/drawing/2014/main" id="{0DC9AD88-EDF5-4FDB-BF5C-99F3BDE88CF7}"/>
                </a:ext>
              </a:extLst>
            </p:cNvPr>
            <p:cNvSpPr>
              <a:spLocks noChangeShapeType="1"/>
            </p:cNvSpPr>
            <p:nvPr/>
          </p:nvSpPr>
          <p:spPr bwMode="auto">
            <a:xfrm flipV="1">
              <a:off x="4911" y="303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5" name="Line 407">
              <a:extLst>
                <a:ext uri="{FF2B5EF4-FFF2-40B4-BE49-F238E27FC236}">
                  <a16:creationId xmlns:a16="http://schemas.microsoft.com/office/drawing/2014/main" id="{103872A6-C3EB-47B4-B185-520CD721B027}"/>
                </a:ext>
              </a:extLst>
            </p:cNvPr>
            <p:cNvSpPr>
              <a:spLocks noChangeShapeType="1"/>
            </p:cNvSpPr>
            <p:nvPr/>
          </p:nvSpPr>
          <p:spPr bwMode="auto">
            <a:xfrm flipH="1">
              <a:off x="4886" y="3041"/>
              <a:ext cx="1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 name="Line 408">
              <a:extLst>
                <a:ext uri="{FF2B5EF4-FFF2-40B4-BE49-F238E27FC236}">
                  <a16:creationId xmlns:a16="http://schemas.microsoft.com/office/drawing/2014/main" id="{8696BC6D-6F8E-4B49-BA5C-ABFCD145E20B}"/>
                </a:ext>
              </a:extLst>
            </p:cNvPr>
            <p:cNvSpPr>
              <a:spLocks noChangeShapeType="1"/>
            </p:cNvSpPr>
            <p:nvPr/>
          </p:nvSpPr>
          <p:spPr bwMode="auto">
            <a:xfrm flipV="1">
              <a:off x="4886" y="303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7" name="Oval 409">
              <a:extLst>
                <a:ext uri="{FF2B5EF4-FFF2-40B4-BE49-F238E27FC236}">
                  <a16:creationId xmlns:a16="http://schemas.microsoft.com/office/drawing/2014/main" id="{11A016E3-5240-4018-AA53-195DF15FBE77}"/>
                </a:ext>
              </a:extLst>
            </p:cNvPr>
            <p:cNvSpPr>
              <a:spLocks noChangeArrowheads="1"/>
            </p:cNvSpPr>
            <p:nvPr/>
          </p:nvSpPr>
          <p:spPr bwMode="auto">
            <a:xfrm>
              <a:off x="4880" y="3016"/>
              <a:ext cx="28" cy="37"/>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68" name="Line 410">
              <a:extLst>
                <a:ext uri="{FF2B5EF4-FFF2-40B4-BE49-F238E27FC236}">
                  <a16:creationId xmlns:a16="http://schemas.microsoft.com/office/drawing/2014/main" id="{7278063B-873D-42FD-9484-54CF8D88E091}"/>
                </a:ext>
              </a:extLst>
            </p:cNvPr>
            <p:cNvSpPr>
              <a:spLocks noChangeShapeType="1"/>
            </p:cNvSpPr>
            <p:nvPr/>
          </p:nvSpPr>
          <p:spPr bwMode="auto">
            <a:xfrm>
              <a:off x="4890" y="3130"/>
              <a:ext cx="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9" name="Line 411">
              <a:extLst>
                <a:ext uri="{FF2B5EF4-FFF2-40B4-BE49-F238E27FC236}">
                  <a16:creationId xmlns:a16="http://schemas.microsoft.com/office/drawing/2014/main" id="{3FE9AEC3-1397-4068-9D00-BDDAD3394EAB}"/>
                </a:ext>
              </a:extLst>
            </p:cNvPr>
            <p:cNvSpPr>
              <a:spLocks noChangeShapeType="1"/>
            </p:cNvSpPr>
            <p:nvPr/>
          </p:nvSpPr>
          <p:spPr bwMode="auto">
            <a:xfrm flipV="1">
              <a:off x="4903" y="3127"/>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0" name="Line 412">
              <a:extLst>
                <a:ext uri="{FF2B5EF4-FFF2-40B4-BE49-F238E27FC236}">
                  <a16:creationId xmlns:a16="http://schemas.microsoft.com/office/drawing/2014/main" id="{23865E7F-263E-4252-B90A-1EFBAD721A41}"/>
                </a:ext>
              </a:extLst>
            </p:cNvPr>
            <p:cNvSpPr>
              <a:spLocks noChangeShapeType="1"/>
            </p:cNvSpPr>
            <p:nvPr/>
          </p:nvSpPr>
          <p:spPr bwMode="auto">
            <a:xfrm flipH="1">
              <a:off x="4880" y="3130"/>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1" name="Line 413">
              <a:extLst>
                <a:ext uri="{FF2B5EF4-FFF2-40B4-BE49-F238E27FC236}">
                  <a16:creationId xmlns:a16="http://schemas.microsoft.com/office/drawing/2014/main" id="{1AEF4B19-67D8-46C6-A352-9B7EF94C1E2A}"/>
                </a:ext>
              </a:extLst>
            </p:cNvPr>
            <p:cNvSpPr>
              <a:spLocks noChangeShapeType="1"/>
            </p:cNvSpPr>
            <p:nvPr/>
          </p:nvSpPr>
          <p:spPr bwMode="auto">
            <a:xfrm flipV="1">
              <a:off x="4880" y="3127"/>
              <a:ext cx="0" cy="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2" name="Oval 414">
              <a:extLst>
                <a:ext uri="{FF2B5EF4-FFF2-40B4-BE49-F238E27FC236}">
                  <a16:creationId xmlns:a16="http://schemas.microsoft.com/office/drawing/2014/main" id="{2A1C944D-5F36-4710-93F6-B1D3F03AAF7C}"/>
                </a:ext>
              </a:extLst>
            </p:cNvPr>
            <p:cNvSpPr>
              <a:spLocks noChangeArrowheads="1"/>
            </p:cNvSpPr>
            <p:nvPr/>
          </p:nvSpPr>
          <p:spPr bwMode="auto">
            <a:xfrm>
              <a:off x="4874" y="3108"/>
              <a:ext cx="27"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73" name="Line 415">
              <a:extLst>
                <a:ext uri="{FF2B5EF4-FFF2-40B4-BE49-F238E27FC236}">
                  <a16:creationId xmlns:a16="http://schemas.microsoft.com/office/drawing/2014/main" id="{54E2A43B-A385-4DCD-8898-37AAA728826C}"/>
                </a:ext>
              </a:extLst>
            </p:cNvPr>
            <p:cNvSpPr>
              <a:spLocks noChangeShapeType="1"/>
            </p:cNvSpPr>
            <p:nvPr/>
          </p:nvSpPr>
          <p:spPr bwMode="auto">
            <a:xfrm>
              <a:off x="4860" y="3177"/>
              <a:ext cx="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4" name="Line 416">
              <a:extLst>
                <a:ext uri="{FF2B5EF4-FFF2-40B4-BE49-F238E27FC236}">
                  <a16:creationId xmlns:a16="http://schemas.microsoft.com/office/drawing/2014/main" id="{F6118D1D-9D14-42A2-A424-EB2A75DF494A}"/>
                </a:ext>
              </a:extLst>
            </p:cNvPr>
            <p:cNvSpPr>
              <a:spLocks noChangeShapeType="1"/>
            </p:cNvSpPr>
            <p:nvPr/>
          </p:nvSpPr>
          <p:spPr bwMode="auto">
            <a:xfrm flipV="1">
              <a:off x="4873" y="3176"/>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5" name="Line 417">
              <a:extLst>
                <a:ext uri="{FF2B5EF4-FFF2-40B4-BE49-F238E27FC236}">
                  <a16:creationId xmlns:a16="http://schemas.microsoft.com/office/drawing/2014/main" id="{2621A668-0CFE-41F6-9AD9-2EE8DE0D50E3}"/>
                </a:ext>
              </a:extLst>
            </p:cNvPr>
            <p:cNvSpPr>
              <a:spLocks noChangeShapeType="1"/>
            </p:cNvSpPr>
            <p:nvPr/>
          </p:nvSpPr>
          <p:spPr bwMode="auto">
            <a:xfrm flipH="1">
              <a:off x="4844" y="3177"/>
              <a:ext cx="1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6" name="Line 418">
              <a:extLst>
                <a:ext uri="{FF2B5EF4-FFF2-40B4-BE49-F238E27FC236}">
                  <a16:creationId xmlns:a16="http://schemas.microsoft.com/office/drawing/2014/main" id="{4368EA10-39E4-4633-BF2D-F78713608B79}"/>
                </a:ext>
              </a:extLst>
            </p:cNvPr>
            <p:cNvSpPr>
              <a:spLocks noChangeShapeType="1"/>
            </p:cNvSpPr>
            <p:nvPr/>
          </p:nvSpPr>
          <p:spPr bwMode="auto">
            <a:xfrm flipV="1">
              <a:off x="4844" y="3176"/>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7" name="Oval 419">
              <a:extLst>
                <a:ext uri="{FF2B5EF4-FFF2-40B4-BE49-F238E27FC236}">
                  <a16:creationId xmlns:a16="http://schemas.microsoft.com/office/drawing/2014/main" id="{2FA63196-5610-434C-9A51-EEA640B83CF3}"/>
                </a:ext>
              </a:extLst>
            </p:cNvPr>
            <p:cNvSpPr>
              <a:spLocks noChangeArrowheads="1"/>
            </p:cNvSpPr>
            <p:nvPr/>
          </p:nvSpPr>
          <p:spPr bwMode="auto">
            <a:xfrm>
              <a:off x="4839" y="3151"/>
              <a:ext cx="34" cy="4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78" name="Oval 420">
              <a:extLst>
                <a:ext uri="{FF2B5EF4-FFF2-40B4-BE49-F238E27FC236}">
                  <a16:creationId xmlns:a16="http://schemas.microsoft.com/office/drawing/2014/main" id="{9DA171F2-6C7E-4319-AB74-05777500DB8A}"/>
                </a:ext>
              </a:extLst>
            </p:cNvPr>
            <p:cNvSpPr>
              <a:spLocks noChangeArrowheads="1"/>
            </p:cNvSpPr>
            <p:nvPr/>
          </p:nvSpPr>
          <p:spPr bwMode="auto">
            <a:xfrm>
              <a:off x="4818" y="3306"/>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479" name="Freeform 421">
              <a:extLst>
                <a:ext uri="{FF2B5EF4-FFF2-40B4-BE49-F238E27FC236}">
                  <a16:creationId xmlns:a16="http://schemas.microsoft.com/office/drawing/2014/main" id="{9621809C-0D44-44C9-AB4B-A3F70C20F638}"/>
                </a:ext>
              </a:extLst>
            </p:cNvPr>
            <p:cNvSpPr>
              <a:spLocks/>
            </p:cNvSpPr>
            <p:nvPr/>
          </p:nvSpPr>
          <p:spPr bwMode="auto">
            <a:xfrm>
              <a:off x="4751" y="1884"/>
              <a:ext cx="36" cy="40"/>
            </a:xfrm>
            <a:custGeom>
              <a:avLst/>
              <a:gdLst>
                <a:gd name="T0" fmla="*/ 29 w 43"/>
                <a:gd name="T1" fmla="*/ 0 h 53"/>
                <a:gd name="T2" fmla="*/ 29 w 43"/>
                <a:gd name="T3" fmla="*/ 29 h 53"/>
                <a:gd name="T4" fmla="*/ 0 w 43"/>
                <a:gd name="T5" fmla="*/ 29 h 53"/>
                <a:gd name="T6" fmla="*/ 0 w 43"/>
                <a:gd name="T7" fmla="*/ 0 h 53"/>
                <a:gd name="T8" fmla="*/ 29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42" y="0"/>
                  </a:moveTo>
                  <a:lnTo>
                    <a:pt x="42" y="52"/>
                  </a:lnTo>
                  <a:lnTo>
                    <a:pt x="0" y="52"/>
                  </a:lnTo>
                  <a:lnTo>
                    <a:pt x="0" y="0"/>
                  </a:lnTo>
                  <a:lnTo>
                    <a:pt x="4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0" name="Freeform 422">
              <a:extLst>
                <a:ext uri="{FF2B5EF4-FFF2-40B4-BE49-F238E27FC236}">
                  <a16:creationId xmlns:a16="http://schemas.microsoft.com/office/drawing/2014/main" id="{0D2BB022-3BAF-425D-88DC-3D43706D3FDA}"/>
                </a:ext>
              </a:extLst>
            </p:cNvPr>
            <p:cNvSpPr>
              <a:spLocks/>
            </p:cNvSpPr>
            <p:nvPr/>
          </p:nvSpPr>
          <p:spPr bwMode="auto">
            <a:xfrm>
              <a:off x="4781" y="2071"/>
              <a:ext cx="36" cy="40"/>
            </a:xfrm>
            <a:custGeom>
              <a:avLst/>
              <a:gdLst>
                <a:gd name="T0" fmla="*/ 29 w 43"/>
                <a:gd name="T1" fmla="*/ 0 h 52"/>
                <a:gd name="T2" fmla="*/ 29 w 43"/>
                <a:gd name="T3" fmla="*/ 30 h 52"/>
                <a:gd name="T4" fmla="*/ 0 w 43"/>
                <a:gd name="T5" fmla="*/ 30 h 52"/>
                <a:gd name="T6" fmla="*/ 0 w 43"/>
                <a:gd name="T7" fmla="*/ 0 h 52"/>
                <a:gd name="T8" fmla="*/ 29 w 4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2">
                  <a:moveTo>
                    <a:pt x="42" y="0"/>
                  </a:moveTo>
                  <a:lnTo>
                    <a:pt x="42" y="51"/>
                  </a:lnTo>
                  <a:lnTo>
                    <a:pt x="0" y="51"/>
                  </a:lnTo>
                  <a:lnTo>
                    <a:pt x="0" y="0"/>
                  </a:lnTo>
                  <a:lnTo>
                    <a:pt x="4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1" name="Freeform 423">
              <a:extLst>
                <a:ext uri="{FF2B5EF4-FFF2-40B4-BE49-F238E27FC236}">
                  <a16:creationId xmlns:a16="http://schemas.microsoft.com/office/drawing/2014/main" id="{1BA1545A-1CA5-4BA6-8700-56F3EF1CB1F6}"/>
                </a:ext>
              </a:extLst>
            </p:cNvPr>
            <p:cNvSpPr>
              <a:spLocks/>
            </p:cNvSpPr>
            <p:nvPr/>
          </p:nvSpPr>
          <p:spPr bwMode="auto">
            <a:xfrm>
              <a:off x="4790" y="2250"/>
              <a:ext cx="36" cy="41"/>
            </a:xfrm>
            <a:custGeom>
              <a:avLst/>
              <a:gdLst>
                <a:gd name="T0" fmla="*/ 29 w 43"/>
                <a:gd name="T1" fmla="*/ 0 h 54"/>
                <a:gd name="T2" fmla="*/ 29 w 43"/>
                <a:gd name="T3" fmla="*/ 30 h 54"/>
                <a:gd name="T4" fmla="*/ 0 w 43"/>
                <a:gd name="T5" fmla="*/ 30 h 54"/>
                <a:gd name="T6" fmla="*/ 0 w 43"/>
                <a:gd name="T7" fmla="*/ 0 h 54"/>
                <a:gd name="T8" fmla="*/ 29 w 43"/>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4">
                  <a:moveTo>
                    <a:pt x="42" y="0"/>
                  </a:moveTo>
                  <a:lnTo>
                    <a:pt x="42" y="53"/>
                  </a:lnTo>
                  <a:lnTo>
                    <a:pt x="0" y="53"/>
                  </a:lnTo>
                  <a:lnTo>
                    <a:pt x="0" y="0"/>
                  </a:lnTo>
                  <a:lnTo>
                    <a:pt x="4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2" name="Freeform 424">
              <a:extLst>
                <a:ext uri="{FF2B5EF4-FFF2-40B4-BE49-F238E27FC236}">
                  <a16:creationId xmlns:a16="http://schemas.microsoft.com/office/drawing/2014/main" id="{4BABC586-2F7B-4A28-8414-DEFAD3F69F23}"/>
                </a:ext>
              </a:extLst>
            </p:cNvPr>
            <p:cNvSpPr>
              <a:spLocks/>
            </p:cNvSpPr>
            <p:nvPr/>
          </p:nvSpPr>
          <p:spPr bwMode="auto">
            <a:xfrm>
              <a:off x="4759" y="2314"/>
              <a:ext cx="36" cy="41"/>
            </a:xfrm>
            <a:custGeom>
              <a:avLst/>
              <a:gdLst>
                <a:gd name="T0" fmla="*/ 29 w 44"/>
                <a:gd name="T1" fmla="*/ 0 h 53"/>
                <a:gd name="T2" fmla="*/ 29 w 44"/>
                <a:gd name="T3" fmla="*/ 31 h 53"/>
                <a:gd name="T4" fmla="*/ 0 w 44"/>
                <a:gd name="T5" fmla="*/ 31 h 53"/>
                <a:gd name="T6" fmla="*/ 0 w 44"/>
                <a:gd name="T7" fmla="*/ 0 h 53"/>
                <a:gd name="T8" fmla="*/ 29 w 4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3">
                  <a:moveTo>
                    <a:pt x="43" y="0"/>
                  </a:moveTo>
                  <a:lnTo>
                    <a:pt x="43" y="52"/>
                  </a:lnTo>
                  <a:lnTo>
                    <a:pt x="0" y="52"/>
                  </a:lnTo>
                  <a:lnTo>
                    <a:pt x="0" y="0"/>
                  </a:lnTo>
                  <a:lnTo>
                    <a:pt x="43" y="0"/>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3" name="Line 425">
              <a:extLst>
                <a:ext uri="{FF2B5EF4-FFF2-40B4-BE49-F238E27FC236}">
                  <a16:creationId xmlns:a16="http://schemas.microsoft.com/office/drawing/2014/main" id="{93AF7A5F-7B5B-495C-8D5C-F35CAA9929DA}"/>
                </a:ext>
              </a:extLst>
            </p:cNvPr>
            <p:cNvSpPr>
              <a:spLocks noChangeShapeType="1"/>
            </p:cNvSpPr>
            <p:nvPr/>
          </p:nvSpPr>
          <p:spPr bwMode="auto">
            <a:xfrm>
              <a:off x="4817" y="2473"/>
              <a:ext cx="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4" name="Line 426">
              <a:extLst>
                <a:ext uri="{FF2B5EF4-FFF2-40B4-BE49-F238E27FC236}">
                  <a16:creationId xmlns:a16="http://schemas.microsoft.com/office/drawing/2014/main" id="{ECE744EF-8D38-4A0F-9B80-7EDCAE097129}"/>
                </a:ext>
              </a:extLst>
            </p:cNvPr>
            <p:cNvSpPr>
              <a:spLocks noChangeShapeType="1"/>
            </p:cNvSpPr>
            <p:nvPr/>
          </p:nvSpPr>
          <p:spPr bwMode="auto">
            <a:xfrm flipV="1">
              <a:off x="4820" y="247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5" name="Line 427">
              <a:extLst>
                <a:ext uri="{FF2B5EF4-FFF2-40B4-BE49-F238E27FC236}">
                  <a16:creationId xmlns:a16="http://schemas.microsoft.com/office/drawing/2014/main" id="{616CE287-D4A9-4984-AEFB-EF02BF2C5E3D}"/>
                </a:ext>
              </a:extLst>
            </p:cNvPr>
            <p:cNvSpPr>
              <a:spLocks noChangeShapeType="1"/>
            </p:cNvSpPr>
            <p:nvPr/>
          </p:nvSpPr>
          <p:spPr bwMode="auto">
            <a:xfrm flipH="1">
              <a:off x="4814" y="2473"/>
              <a:ext cx="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6" name="Line 428">
              <a:extLst>
                <a:ext uri="{FF2B5EF4-FFF2-40B4-BE49-F238E27FC236}">
                  <a16:creationId xmlns:a16="http://schemas.microsoft.com/office/drawing/2014/main" id="{6F170BF7-0A0A-4886-A0E1-CAC1A8B2C72B}"/>
                </a:ext>
              </a:extLst>
            </p:cNvPr>
            <p:cNvSpPr>
              <a:spLocks noChangeShapeType="1"/>
            </p:cNvSpPr>
            <p:nvPr/>
          </p:nvSpPr>
          <p:spPr bwMode="auto">
            <a:xfrm flipV="1">
              <a:off x="4814" y="247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7" name="Freeform 429">
              <a:extLst>
                <a:ext uri="{FF2B5EF4-FFF2-40B4-BE49-F238E27FC236}">
                  <a16:creationId xmlns:a16="http://schemas.microsoft.com/office/drawing/2014/main" id="{9A3CA2BD-9CBE-4AE2-AF61-ECD2B40F1B48}"/>
                </a:ext>
              </a:extLst>
            </p:cNvPr>
            <p:cNvSpPr>
              <a:spLocks/>
            </p:cNvSpPr>
            <p:nvPr/>
          </p:nvSpPr>
          <p:spPr bwMode="auto">
            <a:xfrm>
              <a:off x="4799" y="2452"/>
              <a:ext cx="37" cy="40"/>
            </a:xfrm>
            <a:custGeom>
              <a:avLst/>
              <a:gdLst>
                <a:gd name="T0" fmla="*/ 30 w 44"/>
                <a:gd name="T1" fmla="*/ 0 h 52"/>
                <a:gd name="T2" fmla="*/ 30 w 44"/>
                <a:gd name="T3" fmla="*/ 30 h 52"/>
                <a:gd name="T4" fmla="*/ 0 w 44"/>
                <a:gd name="T5" fmla="*/ 30 h 52"/>
                <a:gd name="T6" fmla="*/ 0 w 44"/>
                <a:gd name="T7" fmla="*/ 0 h 52"/>
                <a:gd name="T8" fmla="*/ 30 w 44"/>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2">
                  <a:moveTo>
                    <a:pt x="43" y="0"/>
                  </a:moveTo>
                  <a:lnTo>
                    <a:pt x="43" y="51"/>
                  </a:lnTo>
                  <a:lnTo>
                    <a:pt x="0" y="51"/>
                  </a:lnTo>
                  <a:lnTo>
                    <a:pt x="0" y="0"/>
                  </a:lnTo>
                  <a:lnTo>
                    <a:pt x="43"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8" name="Line 430">
              <a:extLst>
                <a:ext uri="{FF2B5EF4-FFF2-40B4-BE49-F238E27FC236}">
                  <a16:creationId xmlns:a16="http://schemas.microsoft.com/office/drawing/2014/main" id="{FA6857D1-2D0E-459A-9B41-1C56B9D2FD6B}"/>
                </a:ext>
              </a:extLst>
            </p:cNvPr>
            <p:cNvSpPr>
              <a:spLocks noChangeShapeType="1"/>
            </p:cNvSpPr>
            <p:nvPr/>
          </p:nvSpPr>
          <p:spPr bwMode="auto">
            <a:xfrm>
              <a:off x="4818" y="2651"/>
              <a:ext cx="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9" name="Line 431">
              <a:extLst>
                <a:ext uri="{FF2B5EF4-FFF2-40B4-BE49-F238E27FC236}">
                  <a16:creationId xmlns:a16="http://schemas.microsoft.com/office/drawing/2014/main" id="{DAAF274E-3777-4836-8062-B08163A2B623}"/>
                </a:ext>
              </a:extLst>
            </p:cNvPr>
            <p:cNvSpPr>
              <a:spLocks noChangeShapeType="1"/>
            </p:cNvSpPr>
            <p:nvPr/>
          </p:nvSpPr>
          <p:spPr bwMode="auto">
            <a:xfrm flipV="1">
              <a:off x="4822" y="265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0" name="Line 432">
              <a:extLst>
                <a:ext uri="{FF2B5EF4-FFF2-40B4-BE49-F238E27FC236}">
                  <a16:creationId xmlns:a16="http://schemas.microsoft.com/office/drawing/2014/main" id="{DEF8D673-B37C-476D-A0EE-1B3FDC748C7F}"/>
                </a:ext>
              </a:extLst>
            </p:cNvPr>
            <p:cNvSpPr>
              <a:spLocks noChangeShapeType="1"/>
            </p:cNvSpPr>
            <p:nvPr/>
          </p:nvSpPr>
          <p:spPr bwMode="auto">
            <a:xfrm flipH="1">
              <a:off x="4816" y="2651"/>
              <a:ext cx="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1" name="Line 433">
              <a:extLst>
                <a:ext uri="{FF2B5EF4-FFF2-40B4-BE49-F238E27FC236}">
                  <a16:creationId xmlns:a16="http://schemas.microsoft.com/office/drawing/2014/main" id="{DAF15D2B-5BBD-49C8-9D48-1F7FD3E63C65}"/>
                </a:ext>
              </a:extLst>
            </p:cNvPr>
            <p:cNvSpPr>
              <a:spLocks noChangeShapeType="1"/>
            </p:cNvSpPr>
            <p:nvPr/>
          </p:nvSpPr>
          <p:spPr bwMode="auto">
            <a:xfrm flipV="1">
              <a:off x="4816" y="2650"/>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2" name="Freeform 434">
              <a:extLst>
                <a:ext uri="{FF2B5EF4-FFF2-40B4-BE49-F238E27FC236}">
                  <a16:creationId xmlns:a16="http://schemas.microsoft.com/office/drawing/2014/main" id="{B684B3C8-95EE-4C03-B50C-2B5B312BBE9C}"/>
                </a:ext>
              </a:extLst>
            </p:cNvPr>
            <p:cNvSpPr>
              <a:spLocks/>
            </p:cNvSpPr>
            <p:nvPr/>
          </p:nvSpPr>
          <p:spPr bwMode="auto">
            <a:xfrm>
              <a:off x="4799" y="2632"/>
              <a:ext cx="39" cy="42"/>
            </a:xfrm>
            <a:custGeom>
              <a:avLst/>
              <a:gdLst>
                <a:gd name="T0" fmla="*/ 32 w 46"/>
                <a:gd name="T1" fmla="*/ 0 h 55"/>
                <a:gd name="T2" fmla="*/ 32 w 46"/>
                <a:gd name="T3" fmla="*/ 31 h 55"/>
                <a:gd name="T4" fmla="*/ 0 w 46"/>
                <a:gd name="T5" fmla="*/ 31 h 55"/>
                <a:gd name="T6" fmla="*/ 0 w 46"/>
                <a:gd name="T7" fmla="*/ 0 h 55"/>
                <a:gd name="T8" fmla="*/ 32 w 4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55">
                  <a:moveTo>
                    <a:pt x="45" y="0"/>
                  </a:moveTo>
                  <a:lnTo>
                    <a:pt x="45" y="54"/>
                  </a:lnTo>
                  <a:lnTo>
                    <a:pt x="0" y="54"/>
                  </a:lnTo>
                  <a:lnTo>
                    <a:pt x="0" y="0"/>
                  </a:lnTo>
                  <a:lnTo>
                    <a:pt x="45"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3" name="Line 435">
              <a:extLst>
                <a:ext uri="{FF2B5EF4-FFF2-40B4-BE49-F238E27FC236}">
                  <a16:creationId xmlns:a16="http://schemas.microsoft.com/office/drawing/2014/main" id="{D3614C04-816B-4A4E-BA67-B6D84AFDC1D9}"/>
                </a:ext>
              </a:extLst>
            </p:cNvPr>
            <p:cNvSpPr>
              <a:spLocks noChangeShapeType="1"/>
            </p:cNvSpPr>
            <p:nvPr/>
          </p:nvSpPr>
          <p:spPr bwMode="auto">
            <a:xfrm>
              <a:off x="4839" y="2799"/>
              <a:ext cx="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4" name="Line 436">
              <a:extLst>
                <a:ext uri="{FF2B5EF4-FFF2-40B4-BE49-F238E27FC236}">
                  <a16:creationId xmlns:a16="http://schemas.microsoft.com/office/drawing/2014/main" id="{66EF3B52-3453-4A2A-9B4D-6D070EAE1F5D}"/>
                </a:ext>
              </a:extLst>
            </p:cNvPr>
            <p:cNvSpPr>
              <a:spLocks noChangeShapeType="1"/>
            </p:cNvSpPr>
            <p:nvPr/>
          </p:nvSpPr>
          <p:spPr bwMode="auto">
            <a:xfrm flipV="1">
              <a:off x="4842" y="279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5" name="Line 437">
              <a:extLst>
                <a:ext uri="{FF2B5EF4-FFF2-40B4-BE49-F238E27FC236}">
                  <a16:creationId xmlns:a16="http://schemas.microsoft.com/office/drawing/2014/main" id="{F29A7C3D-C679-4E7D-B76C-855D7469D2D6}"/>
                </a:ext>
              </a:extLst>
            </p:cNvPr>
            <p:cNvSpPr>
              <a:spLocks noChangeShapeType="1"/>
            </p:cNvSpPr>
            <p:nvPr/>
          </p:nvSpPr>
          <p:spPr bwMode="auto">
            <a:xfrm flipH="1">
              <a:off x="4837" y="2799"/>
              <a:ext cx="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6" name="Line 438">
              <a:extLst>
                <a:ext uri="{FF2B5EF4-FFF2-40B4-BE49-F238E27FC236}">
                  <a16:creationId xmlns:a16="http://schemas.microsoft.com/office/drawing/2014/main" id="{563B8B98-FE0F-4E20-AD10-822ACB899028}"/>
                </a:ext>
              </a:extLst>
            </p:cNvPr>
            <p:cNvSpPr>
              <a:spLocks noChangeShapeType="1"/>
            </p:cNvSpPr>
            <p:nvPr/>
          </p:nvSpPr>
          <p:spPr bwMode="auto">
            <a:xfrm flipV="1">
              <a:off x="4837" y="2798"/>
              <a:ext cx="0" cy="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7" name="Freeform 439">
              <a:extLst>
                <a:ext uri="{FF2B5EF4-FFF2-40B4-BE49-F238E27FC236}">
                  <a16:creationId xmlns:a16="http://schemas.microsoft.com/office/drawing/2014/main" id="{CDAC52F0-B4AC-463C-8B04-9131571C4261}"/>
                </a:ext>
              </a:extLst>
            </p:cNvPr>
            <p:cNvSpPr>
              <a:spLocks/>
            </p:cNvSpPr>
            <p:nvPr/>
          </p:nvSpPr>
          <p:spPr bwMode="auto">
            <a:xfrm>
              <a:off x="4822" y="2779"/>
              <a:ext cx="37" cy="43"/>
            </a:xfrm>
            <a:custGeom>
              <a:avLst/>
              <a:gdLst>
                <a:gd name="T0" fmla="*/ 30 w 45"/>
                <a:gd name="T1" fmla="*/ 0 h 56"/>
                <a:gd name="T2" fmla="*/ 30 w 45"/>
                <a:gd name="T3" fmla="*/ 32 h 56"/>
                <a:gd name="T4" fmla="*/ 0 w 45"/>
                <a:gd name="T5" fmla="*/ 32 h 56"/>
                <a:gd name="T6" fmla="*/ 0 w 45"/>
                <a:gd name="T7" fmla="*/ 0 h 56"/>
                <a:gd name="T8" fmla="*/ 30 w 4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44" y="0"/>
                  </a:moveTo>
                  <a:lnTo>
                    <a:pt x="44" y="55"/>
                  </a:lnTo>
                  <a:lnTo>
                    <a:pt x="0" y="55"/>
                  </a:lnTo>
                  <a:lnTo>
                    <a:pt x="0" y="0"/>
                  </a:lnTo>
                  <a:lnTo>
                    <a:pt x="44"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8" name="Line 440">
              <a:extLst>
                <a:ext uri="{FF2B5EF4-FFF2-40B4-BE49-F238E27FC236}">
                  <a16:creationId xmlns:a16="http://schemas.microsoft.com/office/drawing/2014/main" id="{78BD9047-C4C7-4CA6-B5DF-4F616771BCC3}"/>
                </a:ext>
              </a:extLst>
            </p:cNvPr>
            <p:cNvSpPr>
              <a:spLocks noChangeShapeType="1"/>
            </p:cNvSpPr>
            <p:nvPr/>
          </p:nvSpPr>
          <p:spPr bwMode="auto">
            <a:xfrm>
              <a:off x="4842" y="3177"/>
              <a:ext cx="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99" name="Line 441">
              <a:extLst>
                <a:ext uri="{FF2B5EF4-FFF2-40B4-BE49-F238E27FC236}">
                  <a16:creationId xmlns:a16="http://schemas.microsoft.com/office/drawing/2014/main" id="{261AE065-DCD0-4A8A-8AD7-4FE4A9BF4B82}"/>
                </a:ext>
              </a:extLst>
            </p:cNvPr>
            <p:cNvSpPr>
              <a:spLocks noChangeShapeType="1"/>
            </p:cNvSpPr>
            <p:nvPr/>
          </p:nvSpPr>
          <p:spPr bwMode="auto">
            <a:xfrm flipV="1">
              <a:off x="4844" y="3176"/>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0" name="Line 442">
              <a:extLst>
                <a:ext uri="{FF2B5EF4-FFF2-40B4-BE49-F238E27FC236}">
                  <a16:creationId xmlns:a16="http://schemas.microsoft.com/office/drawing/2014/main" id="{4F29F53A-03CE-48C3-B734-5F1AD70B3537}"/>
                </a:ext>
              </a:extLst>
            </p:cNvPr>
            <p:cNvSpPr>
              <a:spLocks noChangeShapeType="1"/>
            </p:cNvSpPr>
            <p:nvPr/>
          </p:nvSpPr>
          <p:spPr bwMode="auto">
            <a:xfrm flipH="1">
              <a:off x="4841" y="3177"/>
              <a:ext cx="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1" name="Line 443">
              <a:extLst>
                <a:ext uri="{FF2B5EF4-FFF2-40B4-BE49-F238E27FC236}">
                  <a16:creationId xmlns:a16="http://schemas.microsoft.com/office/drawing/2014/main" id="{6E2A262F-A467-4E48-AA90-CD73DE93988C}"/>
                </a:ext>
              </a:extLst>
            </p:cNvPr>
            <p:cNvSpPr>
              <a:spLocks noChangeShapeType="1"/>
            </p:cNvSpPr>
            <p:nvPr/>
          </p:nvSpPr>
          <p:spPr bwMode="auto">
            <a:xfrm flipV="1">
              <a:off x="4841" y="3176"/>
              <a:ext cx="0"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2" name="Freeform 444">
              <a:extLst>
                <a:ext uri="{FF2B5EF4-FFF2-40B4-BE49-F238E27FC236}">
                  <a16:creationId xmlns:a16="http://schemas.microsoft.com/office/drawing/2014/main" id="{3B19AC2D-D409-4984-A14F-817F016FE90E}"/>
                </a:ext>
              </a:extLst>
            </p:cNvPr>
            <p:cNvSpPr>
              <a:spLocks/>
            </p:cNvSpPr>
            <p:nvPr/>
          </p:nvSpPr>
          <p:spPr bwMode="auto">
            <a:xfrm>
              <a:off x="4825" y="3157"/>
              <a:ext cx="36" cy="40"/>
            </a:xfrm>
            <a:custGeom>
              <a:avLst/>
              <a:gdLst>
                <a:gd name="T0" fmla="*/ 29 w 43"/>
                <a:gd name="T1" fmla="*/ 0 h 53"/>
                <a:gd name="T2" fmla="*/ 29 w 43"/>
                <a:gd name="T3" fmla="*/ 29 h 53"/>
                <a:gd name="T4" fmla="*/ 0 w 43"/>
                <a:gd name="T5" fmla="*/ 29 h 53"/>
                <a:gd name="T6" fmla="*/ 0 w 43"/>
                <a:gd name="T7" fmla="*/ 0 h 53"/>
                <a:gd name="T8" fmla="*/ 29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42" y="0"/>
                  </a:moveTo>
                  <a:lnTo>
                    <a:pt x="42" y="52"/>
                  </a:lnTo>
                  <a:lnTo>
                    <a:pt x="0" y="52"/>
                  </a:lnTo>
                  <a:lnTo>
                    <a:pt x="0" y="0"/>
                  </a:lnTo>
                  <a:lnTo>
                    <a:pt x="4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3" name="Freeform 445">
              <a:extLst>
                <a:ext uri="{FF2B5EF4-FFF2-40B4-BE49-F238E27FC236}">
                  <a16:creationId xmlns:a16="http://schemas.microsoft.com/office/drawing/2014/main" id="{E3328843-D773-4F69-A026-1A30CCD3A743}"/>
                </a:ext>
              </a:extLst>
            </p:cNvPr>
            <p:cNvSpPr>
              <a:spLocks/>
            </p:cNvSpPr>
            <p:nvPr/>
          </p:nvSpPr>
          <p:spPr bwMode="auto">
            <a:xfrm>
              <a:off x="4313" y="1540"/>
              <a:ext cx="35" cy="40"/>
            </a:xfrm>
            <a:custGeom>
              <a:avLst/>
              <a:gdLst>
                <a:gd name="T0" fmla="*/ 28 w 42"/>
                <a:gd name="T1" fmla="*/ 0 h 53"/>
                <a:gd name="T2" fmla="*/ 28 w 42"/>
                <a:gd name="T3" fmla="*/ 29 h 53"/>
                <a:gd name="T4" fmla="*/ 0 w 42"/>
                <a:gd name="T5" fmla="*/ 29 h 53"/>
                <a:gd name="T6" fmla="*/ 0 w 42"/>
                <a:gd name="T7" fmla="*/ 0 h 53"/>
                <a:gd name="T8" fmla="*/ 28 w 4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41" y="0"/>
                  </a:moveTo>
                  <a:lnTo>
                    <a:pt x="41" y="52"/>
                  </a:lnTo>
                  <a:lnTo>
                    <a:pt x="0" y="52"/>
                  </a:lnTo>
                  <a:lnTo>
                    <a:pt x="0" y="0"/>
                  </a:lnTo>
                  <a:lnTo>
                    <a:pt x="41"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4" name="Rectangle 446">
              <a:extLst>
                <a:ext uri="{FF2B5EF4-FFF2-40B4-BE49-F238E27FC236}">
                  <a16:creationId xmlns:a16="http://schemas.microsoft.com/office/drawing/2014/main" id="{E7276DD8-DB01-4A2C-9611-88E7651C2E46}"/>
                </a:ext>
              </a:extLst>
            </p:cNvPr>
            <p:cNvSpPr>
              <a:spLocks noChangeArrowheads="1"/>
            </p:cNvSpPr>
            <p:nvPr/>
          </p:nvSpPr>
          <p:spPr bwMode="auto">
            <a:xfrm>
              <a:off x="4739" y="1605"/>
              <a:ext cx="20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505" name="Rectangle 447">
              <a:extLst>
                <a:ext uri="{FF2B5EF4-FFF2-40B4-BE49-F238E27FC236}">
                  <a16:creationId xmlns:a16="http://schemas.microsoft.com/office/drawing/2014/main" id="{0039EC4E-DC1C-4D4C-B627-6059B49E51E4}"/>
                </a:ext>
              </a:extLst>
            </p:cNvPr>
            <p:cNvSpPr>
              <a:spLocks noChangeArrowheads="1"/>
            </p:cNvSpPr>
            <p:nvPr/>
          </p:nvSpPr>
          <p:spPr bwMode="auto">
            <a:xfrm>
              <a:off x="3956" y="1672"/>
              <a:ext cx="246"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300</a:t>
              </a:r>
            </a:p>
          </p:txBody>
        </p:sp>
        <p:sp>
          <p:nvSpPr>
            <p:cNvPr id="45506" name="Rectangle 448">
              <a:extLst>
                <a:ext uri="{FF2B5EF4-FFF2-40B4-BE49-F238E27FC236}">
                  <a16:creationId xmlns:a16="http://schemas.microsoft.com/office/drawing/2014/main" id="{DDF995AD-1A9C-4157-A590-3F39A035DD18}"/>
                </a:ext>
              </a:extLst>
            </p:cNvPr>
            <p:cNvSpPr>
              <a:spLocks noChangeArrowheads="1"/>
            </p:cNvSpPr>
            <p:nvPr/>
          </p:nvSpPr>
          <p:spPr bwMode="auto">
            <a:xfrm>
              <a:off x="3288" y="1434"/>
              <a:ext cx="799"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aseline="30000">
                  <a:solidFill>
                    <a:srgbClr val="FAFD00"/>
                  </a:solidFill>
                </a:rPr>
                <a:t>137</a:t>
              </a:r>
              <a:r>
                <a:rPr lang="fr-FR" altLang="fr-FR" sz="1400">
                  <a:solidFill>
                    <a:srgbClr val="FAFD00"/>
                  </a:solidFill>
                </a:rPr>
                <a:t>Cs (mBq/g)</a:t>
              </a:r>
            </a:p>
          </p:txBody>
        </p:sp>
        <p:sp>
          <p:nvSpPr>
            <p:cNvPr id="45507" name="Rectangle 449">
              <a:extLst>
                <a:ext uri="{FF2B5EF4-FFF2-40B4-BE49-F238E27FC236}">
                  <a16:creationId xmlns:a16="http://schemas.microsoft.com/office/drawing/2014/main" id="{8C4440B8-C8B3-4633-AE58-813D96DE9861}"/>
                </a:ext>
              </a:extLst>
            </p:cNvPr>
            <p:cNvSpPr>
              <a:spLocks noChangeArrowheads="1"/>
            </p:cNvSpPr>
            <p:nvPr/>
          </p:nvSpPr>
          <p:spPr bwMode="auto">
            <a:xfrm>
              <a:off x="3945" y="1413"/>
              <a:ext cx="12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508" name="Line 450">
              <a:extLst>
                <a:ext uri="{FF2B5EF4-FFF2-40B4-BE49-F238E27FC236}">
                  <a16:creationId xmlns:a16="http://schemas.microsoft.com/office/drawing/2014/main" id="{143E1B40-D0AB-4749-A65D-927F43F97BAF}"/>
                </a:ext>
              </a:extLst>
            </p:cNvPr>
            <p:cNvSpPr>
              <a:spLocks noChangeShapeType="1"/>
            </p:cNvSpPr>
            <p:nvPr/>
          </p:nvSpPr>
          <p:spPr bwMode="auto">
            <a:xfrm>
              <a:off x="3139" y="1852"/>
              <a:ext cx="95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09" name="Line 451">
              <a:extLst>
                <a:ext uri="{FF2B5EF4-FFF2-40B4-BE49-F238E27FC236}">
                  <a16:creationId xmlns:a16="http://schemas.microsoft.com/office/drawing/2014/main" id="{C11643DD-C095-4BCF-B8D1-365508898653}"/>
                </a:ext>
              </a:extLst>
            </p:cNvPr>
            <p:cNvSpPr>
              <a:spLocks noChangeShapeType="1"/>
            </p:cNvSpPr>
            <p:nvPr/>
          </p:nvSpPr>
          <p:spPr bwMode="auto">
            <a:xfrm>
              <a:off x="3139" y="1829"/>
              <a:ext cx="0" cy="2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0" name="Line 452">
              <a:extLst>
                <a:ext uri="{FF2B5EF4-FFF2-40B4-BE49-F238E27FC236}">
                  <a16:creationId xmlns:a16="http://schemas.microsoft.com/office/drawing/2014/main" id="{9C5EFFBC-303A-4C7E-8406-7FA0595D10BA}"/>
                </a:ext>
              </a:extLst>
            </p:cNvPr>
            <p:cNvSpPr>
              <a:spLocks noChangeShapeType="1"/>
            </p:cNvSpPr>
            <p:nvPr/>
          </p:nvSpPr>
          <p:spPr bwMode="auto">
            <a:xfrm>
              <a:off x="3456" y="1829"/>
              <a:ext cx="0" cy="2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1" name="Line 453">
              <a:extLst>
                <a:ext uri="{FF2B5EF4-FFF2-40B4-BE49-F238E27FC236}">
                  <a16:creationId xmlns:a16="http://schemas.microsoft.com/office/drawing/2014/main" id="{EA429AB4-C49F-439D-BD23-55ECEE05CDEE}"/>
                </a:ext>
              </a:extLst>
            </p:cNvPr>
            <p:cNvSpPr>
              <a:spLocks noChangeShapeType="1"/>
            </p:cNvSpPr>
            <p:nvPr/>
          </p:nvSpPr>
          <p:spPr bwMode="auto">
            <a:xfrm>
              <a:off x="3775" y="1829"/>
              <a:ext cx="0" cy="2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2" name="Line 454">
              <a:extLst>
                <a:ext uri="{FF2B5EF4-FFF2-40B4-BE49-F238E27FC236}">
                  <a16:creationId xmlns:a16="http://schemas.microsoft.com/office/drawing/2014/main" id="{41D06ED8-DFDB-4466-97B6-64ECC6FA8DC4}"/>
                </a:ext>
              </a:extLst>
            </p:cNvPr>
            <p:cNvSpPr>
              <a:spLocks noChangeShapeType="1"/>
            </p:cNvSpPr>
            <p:nvPr/>
          </p:nvSpPr>
          <p:spPr bwMode="auto">
            <a:xfrm>
              <a:off x="4095" y="1829"/>
              <a:ext cx="0" cy="2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3" name="Rectangle 455">
              <a:extLst>
                <a:ext uri="{FF2B5EF4-FFF2-40B4-BE49-F238E27FC236}">
                  <a16:creationId xmlns:a16="http://schemas.microsoft.com/office/drawing/2014/main" id="{70EFD2DF-17A5-4E9A-BFEC-27D4437E83BE}"/>
                </a:ext>
              </a:extLst>
            </p:cNvPr>
            <p:cNvSpPr>
              <a:spLocks noChangeArrowheads="1"/>
            </p:cNvSpPr>
            <p:nvPr/>
          </p:nvSpPr>
          <p:spPr bwMode="auto">
            <a:xfrm>
              <a:off x="3071" y="1648"/>
              <a:ext cx="1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5514" name="Rectangle 456">
              <a:extLst>
                <a:ext uri="{FF2B5EF4-FFF2-40B4-BE49-F238E27FC236}">
                  <a16:creationId xmlns:a16="http://schemas.microsoft.com/office/drawing/2014/main" id="{6588A850-4A2C-49DF-983A-90E85F682334}"/>
                </a:ext>
              </a:extLst>
            </p:cNvPr>
            <p:cNvSpPr>
              <a:spLocks noChangeArrowheads="1"/>
            </p:cNvSpPr>
            <p:nvPr/>
          </p:nvSpPr>
          <p:spPr bwMode="auto">
            <a:xfrm>
              <a:off x="3351" y="1648"/>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100</a:t>
              </a:r>
            </a:p>
          </p:txBody>
        </p:sp>
        <p:sp>
          <p:nvSpPr>
            <p:cNvPr id="45515" name="Rectangle 457">
              <a:extLst>
                <a:ext uri="{FF2B5EF4-FFF2-40B4-BE49-F238E27FC236}">
                  <a16:creationId xmlns:a16="http://schemas.microsoft.com/office/drawing/2014/main" id="{A8D42ADF-F72E-45B1-AAF0-0D38A44395BA}"/>
                </a:ext>
              </a:extLst>
            </p:cNvPr>
            <p:cNvSpPr>
              <a:spLocks noChangeArrowheads="1"/>
            </p:cNvSpPr>
            <p:nvPr/>
          </p:nvSpPr>
          <p:spPr bwMode="auto">
            <a:xfrm>
              <a:off x="3670" y="1648"/>
              <a:ext cx="246"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200</a:t>
              </a:r>
            </a:p>
          </p:txBody>
        </p:sp>
        <p:sp>
          <p:nvSpPr>
            <p:cNvPr id="45516" name="Line 458">
              <a:extLst>
                <a:ext uri="{FF2B5EF4-FFF2-40B4-BE49-F238E27FC236}">
                  <a16:creationId xmlns:a16="http://schemas.microsoft.com/office/drawing/2014/main" id="{41198F41-463D-4F76-8FA9-E7C9EB9246A8}"/>
                </a:ext>
              </a:extLst>
            </p:cNvPr>
            <p:cNvSpPr>
              <a:spLocks noChangeShapeType="1"/>
            </p:cNvSpPr>
            <p:nvPr/>
          </p:nvSpPr>
          <p:spPr bwMode="auto">
            <a:xfrm>
              <a:off x="3139" y="1852"/>
              <a:ext cx="0" cy="182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7" name="Line 459">
              <a:extLst>
                <a:ext uri="{FF2B5EF4-FFF2-40B4-BE49-F238E27FC236}">
                  <a16:creationId xmlns:a16="http://schemas.microsoft.com/office/drawing/2014/main" id="{BCBE10A1-EFAB-40C3-900D-3233ED0168DA}"/>
                </a:ext>
              </a:extLst>
            </p:cNvPr>
            <p:cNvSpPr>
              <a:spLocks noChangeShapeType="1"/>
            </p:cNvSpPr>
            <p:nvPr/>
          </p:nvSpPr>
          <p:spPr bwMode="auto">
            <a:xfrm>
              <a:off x="3115" y="1852"/>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8" name="Line 460">
              <a:extLst>
                <a:ext uri="{FF2B5EF4-FFF2-40B4-BE49-F238E27FC236}">
                  <a16:creationId xmlns:a16="http://schemas.microsoft.com/office/drawing/2014/main" id="{9E04C9BE-F497-4777-8B02-69A6798C607D}"/>
                </a:ext>
              </a:extLst>
            </p:cNvPr>
            <p:cNvSpPr>
              <a:spLocks noChangeShapeType="1"/>
            </p:cNvSpPr>
            <p:nvPr/>
          </p:nvSpPr>
          <p:spPr bwMode="auto">
            <a:xfrm>
              <a:off x="3115" y="2214"/>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9" name="Line 461">
              <a:extLst>
                <a:ext uri="{FF2B5EF4-FFF2-40B4-BE49-F238E27FC236}">
                  <a16:creationId xmlns:a16="http://schemas.microsoft.com/office/drawing/2014/main" id="{49947919-945B-4DE2-A87E-C7630F2243A3}"/>
                </a:ext>
              </a:extLst>
            </p:cNvPr>
            <p:cNvSpPr>
              <a:spLocks noChangeShapeType="1"/>
            </p:cNvSpPr>
            <p:nvPr/>
          </p:nvSpPr>
          <p:spPr bwMode="auto">
            <a:xfrm>
              <a:off x="3115" y="2578"/>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0" name="Line 462">
              <a:extLst>
                <a:ext uri="{FF2B5EF4-FFF2-40B4-BE49-F238E27FC236}">
                  <a16:creationId xmlns:a16="http://schemas.microsoft.com/office/drawing/2014/main" id="{29D75FAA-91D4-4419-AAC4-50AD6DB56502}"/>
                </a:ext>
              </a:extLst>
            </p:cNvPr>
            <p:cNvSpPr>
              <a:spLocks noChangeShapeType="1"/>
            </p:cNvSpPr>
            <p:nvPr/>
          </p:nvSpPr>
          <p:spPr bwMode="auto">
            <a:xfrm>
              <a:off x="3115" y="2944"/>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1" name="Line 463">
              <a:extLst>
                <a:ext uri="{FF2B5EF4-FFF2-40B4-BE49-F238E27FC236}">
                  <a16:creationId xmlns:a16="http://schemas.microsoft.com/office/drawing/2014/main" id="{D2849C7D-7192-4DEA-AD74-949F525C5FEE}"/>
                </a:ext>
              </a:extLst>
            </p:cNvPr>
            <p:cNvSpPr>
              <a:spLocks noChangeShapeType="1"/>
            </p:cNvSpPr>
            <p:nvPr/>
          </p:nvSpPr>
          <p:spPr bwMode="auto">
            <a:xfrm>
              <a:off x="3115" y="3309"/>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2" name="Line 464">
              <a:extLst>
                <a:ext uri="{FF2B5EF4-FFF2-40B4-BE49-F238E27FC236}">
                  <a16:creationId xmlns:a16="http://schemas.microsoft.com/office/drawing/2014/main" id="{93634F39-1F9C-4245-BFE6-74619F709679}"/>
                </a:ext>
              </a:extLst>
            </p:cNvPr>
            <p:cNvSpPr>
              <a:spLocks noChangeShapeType="1"/>
            </p:cNvSpPr>
            <p:nvPr/>
          </p:nvSpPr>
          <p:spPr bwMode="auto">
            <a:xfrm>
              <a:off x="3115" y="3673"/>
              <a:ext cx="24"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3" name="Line 465">
              <a:extLst>
                <a:ext uri="{FF2B5EF4-FFF2-40B4-BE49-F238E27FC236}">
                  <a16:creationId xmlns:a16="http://schemas.microsoft.com/office/drawing/2014/main" id="{9E937241-6CAF-4EAA-B80A-4A239E32AB56}"/>
                </a:ext>
              </a:extLst>
            </p:cNvPr>
            <p:cNvSpPr>
              <a:spLocks noChangeShapeType="1"/>
            </p:cNvSpPr>
            <p:nvPr/>
          </p:nvSpPr>
          <p:spPr bwMode="auto">
            <a:xfrm>
              <a:off x="3139" y="1852"/>
              <a:ext cx="95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4" name="Line 466">
              <a:extLst>
                <a:ext uri="{FF2B5EF4-FFF2-40B4-BE49-F238E27FC236}">
                  <a16:creationId xmlns:a16="http://schemas.microsoft.com/office/drawing/2014/main" id="{664027D7-204A-45CD-9C05-45D9BEBE726E}"/>
                </a:ext>
              </a:extLst>
            </p:cNvPr>
            <p:cNvSpPr>
              <a:spLocks noChangeShapeType="1"/>
            </p:cNvSpPr>
            <p:nvPr/>
          </p:nvSpPr>
          <p:spPr bwMode="auto">
            <a:xfrm>
              <a:off x="3279" y="1868"/>
              <a:ext cx="0" cy="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5" name="Line 467">
              <a:extLst>
                <a:ext uri="{FF2B5EF4-FFF2-40B4-BE49-F238E27FC236}">
                  <a16:creationId xmlns:a16="http://schemas.microsoft.com/office/drawing/2014/main" id="{CC4CFA30-10D1-4FC5-9742-C33BE5161613}"/>
                </a:ext>
              </a:extLst>
            </p:cNvPr>
            <p:cNvSpPr>
              <a:spLocks noChangeShapeType="1"/>
            </p:cNvSpPr>
            <p:nvPr/>
          </p:nvSpPr>
          <p:spPr bwMode="auto">
            <a:xfrm flipH="1">
              <a:off x="3267" y="1881"/>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6" name="Line 468">
              <a:extLst>
                <a:ext uri="{FF2B5EF4-FFF2-40B4-BE49-F238E27FC236}">
                  <a16:creationId xmlns:a16="http://schemas.microsoft.com/office/drawing/2014/main" id="{C3C72CAD-0126-4854-A87D-C74C68CF786B}"/>
                </a:ext>
              </a:extLst>
            </p:cNvPr>
            <p:cNvSpPr>
              <a:spLocks noChangeShapeType="1"/>
            </p:cNvSpPr>
            <p:nvPr/>
          </p:nvSpPr>
          <p:spPr bwMode="auto">
            <a:xfrm>
              <a:off x="3267" y="1881"/>
              <a:ext cx="0" cy="1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7" name="Line 469">
              <a:extLst>
                <a:ext uri="{FF2B5EF4-FFF2-40B4-BE49-F238E27FC236}">
                  <a16:creationId xmlns:a16="http://schemas.microsoft.com/office/drawing/2014/main" id="{4093FED4-0D5B-4B54-A5B7-06776DC5E33B}"/>
                </a:ext>
              </a:extLst>
            </p:cNvPr>
            <p:cNvSpPr>
              <a:spLocks noChangeShapeType="1"/>
            </p:cNvSpPr>
            <p:nvPr/>
          </p:nvSpPr>
          <p:spPr bwMode="auto">
            <a:xfrm>
              <a:off x="3267" y="1892"/>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8" name="Line 470">
              <a:extLst>
                <a:ext uri="{FF2B5EF4-FFF2-40B4-BE49-F238E27FC236}">
                  <a16:creationId xmlns:a16="http://schemas.microsoft.com/office/drawing/2014/main" id="{3B3D0132-65D5-4174-9003-CAB05F49E1A7}"/>
                </a:ext>
              </a:extLst>
            </p:cNvPr>
            <p:cNvSpPr>
              <a:spLocks noChangeShapeType="1"/>
            </p:cNvSpPr>
            <p:nvPr/>
          </p:nvSpPr>
          <p:spPr bwMode="auto">
            <a:xfrm>
              <a:off x="3267" y="1908"/>
              <a:ext cx="3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9" name="Line 471">
              <a:extLst>
                <a:ext uri="{FF2B5EF4-FFF2-40B4-BE49-F238E27FC236}">
                  <a16:creationId xmlns:a16="http://schemas.microsoft.com/office/drawing/2014/main" id="{42505D53-4250-457F-9D16-EF6E10B338B0}"/>
                </a:ext>
              </a:extLst>
            </p:cNvPr>
            <p:cNvSpPr>
              <a:spLocks noChangeShapeType="1"/>
            </p:cNvSpPr>
            <p:nvPr/>
          </p:nvSpPr>
          <p:spPr bwMode="auto">
            <a:xfrm>
              <a:off x="3298" y="1908"/>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0" name="Line 472">
              <a:extLst>
                <a:ext uri="{FF2B5EF4-FFF2-40B4-BE49-F238E27FC236}">
                  <a16:creationId xmlns:a16="http://schemas.microsoft.com/office/drawing/2014/main" id="{69AA2B20-EE02-4359-A7CC-386F1617627A}"/>
                </a:ext>
              </a:extLst>
            </p:cNvPr>
            <p:cNvSpPr>
              <a:spLocks noChangeShapeType="1"/>
            </p:cNvSpPr>
            <p:nvPr/>
          </p:nvSpPr>
          <p:spPr bwMode="auto">
            <a:xfrm>
              <a:off x="3298" y="1922"/>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1" name="Line 473">
              <a:extLst>
                <a:ext uri="{FF2B5EF4-FFF2-40B4-BE49-F238E27FC236}">
                  <a16:creationId xmlns:a16="http://schemas.microsoft.com/office/drawing/2014/main" id="{B990253F-948C-4C0D-AC13-8A6DF81A7CE2}"/>
                </a:ext>
              </a:extLst>
            </p:cNvPr>
            <p:cNvSpPr>
              <a:spLocks noChangeShapeType="1"/>
            </p:cNvSpPr>
            <p:nvPr/>
          </p:nvSpPr>
          <p:spPr bwMode="auto">
            <a:xfrm flipH="1">
              <a:off x="3281" y="1937"/>
              <a:ext cx="1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2" name="Line 474">
              <a:extLst>
                <a:ext uri="{FF2B5EF4-FFF2-40B4-BE49-F238E27FC236}">
                  <a16:creationId xmlns:a16="http://schemas.microsoft.com/office/drawing/2014/main" id="{41648A2E-5B3C-4A72-83DF-F7204B3FE3EB}"/>
                </a:ext>
              </a:extLst>
            </p:cNvPr>
            <p:cNvSpPr>
              <a:spLocks noChangeShapeType="1"/>
            </p:cNvSpPr>
            <p:nvPr/>
          </p:nvSpPr>
          <p:spPr bwMode="auto">
            <a:xfrm>
              <a:off x="3281" y="1937"/>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3" name="Line 475">
              <a:extLst>
                <a:ext uri="{FF2B5EF4-FFF2-40B4-BE49-F238E27FC236}">
                  <a16:creationId xmlns:a16="http://schemas.microsoft.com/office/drawing/2014/main" id="{1553F9BB-7FBB-4591-A514-FBDD6A1A5C56}"/>
                </a:ext>
              </a:extLst>
            </p:cNvPr>
            <p:cNvSpPr>
              <a:spLocks noChangeShapeType="1"/>
            </p:cNvSpPr>
            <p:nvPr/>
          </p:nvSpPr>
          <p:spPr bwMode="auto">
            <a:xfrm>
              <a:off x="3281" y="1952"/>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4" name="Line 476">
              <a:extLst>
                <a:ext uri="{FF2B5EF4-FFF2-40B4-BE49-F238E27FC236}">
                  <a16:creationId xmlns:a16="http://schemas.microsoft.com/office/drawing/2014/main" id="{AF2723B6-372B-48CF-9C94-5F4423196508}"/>
                </a:ext>
              </a:extLst>
            </p:cNvPr>
            <p:cNvSpPr>
              <a:spLocks noChangeShapeType="1"/>
            </p:cNvSpPr>
            <p:nvPr/>
          </p:nvSpPr>
          <p:spPr bwMode="auto">
            <a:xfrm>
              <a:off x="3281" y="1969"/>
              <a:ext cx="1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5" name="Line 477">
              <a:extLst>
                <a:ext uri="{FF2B5EF4-FFF2-40B4-BE49-F238E27FC236}">
                  <a16:creationId xmlns:a16="http://schemas.microsoft.com/office/drawing/2014/main" id="{FDD19741-EEE5-4784-9575-ACF03CC93B70}"/>
                </a:ext>
              </a:extLst>
            </p:cNvPr>
            <p:cNvSpPr>
              <a:spLocks noChangeShapeType="1"/>
            </p:cNvSpPr>
            <p:nvPr/>
          </p:nvSpPr>
          <p:spPr bwMode="auto">
            <a:xfrm>
              <a:off x="3291" y="1969"/>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6" name="Line 478">
              <a:extLst>
                <a:ext uri="{FF2B5EF4-FFF2-40B4-BE49-F238E27FC236}">
                  <a16:creationId xmlns:a16="http://schemas.microsoft.com/office/drawing/2014/main" id="{BBFBA8E8-5EC8-46C7-A970-087292C94A5A}"/>
                </a:ext>
              </a:extLst>
            </p:cNvPr>
            <p:cNvSpPr>
              <a:spLocks noChangeShapeType="1"/>
            </p:cNvSpPr>
            <p:nvPr/>
          </p:nvSpPr>
          <p:spPr bwMode="auto">
            <a:xfrm>
              <a:off x="3291" y="1985"/>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7" name="Line 479">
              <a:extLst>
                <a:ext uri="{FF2B5EF4-FFF2-40B4-BE49-F238E27FC236}">
                  <a16:creationId xmlns:a16="http://schemas.microsoft.com/office/drawing/2014/main" id="{649FDAA0-6203-47BC-9C12-D880D535242C}"/>
                </a:ext>
              </a:extLst>
            </p:cNvPr>
            <p:cNvSpPr>
              <a:spLocks noChangeShapeType="1"/>
            </p:cNvSpPr>
            <p:nvPr/>
          </p:nvSpPr>
          <p:spPr bwMode="auto">
            <a:xfrm>
              <a:off x="3291" y="2001"/>
              <a:ext cx="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8" name="Line 480">
              <a:extLst>
                <a:ext uri="{FF2B5EF4-FFF2-40B4-BE49-F238E27FC236}">
                  <a16:creationId xmlns:a16="http://schemas.microsoft.com/office/drawing/2014/main" id="{6CA26F95-1705-4AF4-904A-8C1B5C2326F1}"/>
                </a:ext>
              </a:extLst>
            </p:cNvPr>
            <p:cNvSpPr>
              <a:spLocks noChangeShapeType="1"/>
            </p:cNvSpPr>
            <p:nvPr/>
          </p:nvSpPr>
          <p:spPr bwMode="auto">
            <a:xfrm>
              <a:off x="3303" y="2001"/>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9" name="Line 481">
              <a:extLst>
                <a:ext uri="{FF2B5EF4-FFF2-40B4-BE49-F238E27FC236}">
                  <a16:creationId xmlns:a16="http://schemas.microsoft.com/office/drawing/2014/main" id="{96431DBD-29AD-4C4F-AFC6-B241C3B2291B}"/>
                </a:ext>
              </a:extLst>
            </p:cNvPr>
            <p:cNvSpPr>
              <a:spLocks noChangeShapeType="1"/>
            </p:cNvSpPr>
            <p:nvPr/>
          </p:nvSpPr>
          <p:spPr bwMode="auto">
            <a:xfrm>
              <a:off x="3303" y="2017"/>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0" name="Line 482">
              <a:extLst>
                <a:ext uri="{FF2B5EF4-FFF2-40B4-BE49-F238E27FC236}">
                  <a16:creationId xmlns:a16="http://schemas.microsoft.com/office/drawing/2014/main" id="{0C33C91E-FFA0-42B6-BFC2-FE3441E1878C}"/>
                </a:ext>
              </a:extLst>
            </p:cNvPr>
            <p:cNvSpPr>
              <a:spLocks noChangeShapeType="1"/>
            </p:cNvSpPr>
            <p:nvPr/>
          </p:nvSpPr>
          <p:spPr bwMode="auto">
            <a:xfrm>
              <a:off x="3303" y="2034"/>
              <a:ext cx="3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1" name="Line 483">
              <a:extLst>
                <a:ext uri="{FF2B5EF4-FFF2-40B4-BE49-F238E27FC236}">
                  <a16:creationId xmlns:a16="http://schemas.microsoft.com/office/drawing/2014/main" id="{00451CC3-481D-480D-87BC-11967AE27ADD}"/>
                </a:ext>
              </a:extLst>
            </p:cNvPr>
            <p:cNvSpPr>
              <a:spLocks noChangeShapeType="1"/>
            </p:cNvSpPr>
            <p:nvPr/>
          </p:nvSpPr>
          <p:spPr bwMode="auto">
            <a:xfrm>
              <a:off x="3336" y="2034"/>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2" name="Line 484">
              <a:extLst>
                <a:ext uri="{FF2B5EF4-FFF2-40B4-BE49-F238E27FC236}">
                  <a16:creationId xmlns:a16="http://schemas.microsoft.com/office/drawing/2014/main" id="{12724A3A-0FC9-471A-AF55-BD8BA60553C5}"/>
                </a:ext>
              </a:extLst>
            </p:cNvPr>
            <p:cNvSpPr>
              <a:spLocks noChangeShapeType="1"/>
            </p:cNvSpPr>
            <p:nvPr/>
          </p:nvSpPr>
          <p:spPr bwMode="auto">
            <a:xfrm>
              <a:off x="3336" y="2050"/>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3" name="Line 485">
              <a:extLst>
                <a:ext uri="{FF2B5EF4-FFF2-40B4-BE49-F238E27FC236}">
                  <a16:creationId xmlns:a16="http://schemas.microsoft.com/office/drawing/2014/main" id="{5F97F602-E519-4291-AE92-20B469C8D5FE}"/>
                </a:ext>
              </a:extLst>
            </p:cNvPr>
            <p:cNvSpPr>
              <a:spLocks noChangeShapeType="1"/>
            </p:cNvSpPr>
            <p:nvPr/>
          </p:nvSpPr>
          <p:spPr bwMode="auto">
            <a:xfrm>
              <a:off x="3336" y="2065"/>
              <a:ext cx="10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4" name="Line 486">
              <a:extLst>
                <a:ext uri="{FF2B5EF4-FFF2-40B4-BE49-F238E27FC236}">
                  <a16:creationId xmlns:a16="http://schemas.microsoft.com/office/drawing/2014/main" id="{7E82B53C-1A29-4F94-B5B2-BE2DD84AA46A}"/>
                </a:ext>
              </a:extLst>
            </p:cNvPr>
            <p:cNvSpPr>
              <a:spLocks noChangeShapeType="1"/>
            </p:cNvSpPr>
            <p:nvPr/>
          </p:nvSpPr>
          <p:spPr bwMode="auto">
            <a:xfrm>
              <a:off x="3443" y="2065"/>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5" name="Line 487">
              <a:extLst>
                <a:ext uri="{FF2B5EF4-FFF2-40B4-BE49-F238E27FC236}">
                  <a16:creationId xmlns:a16="http://schemas.microsoft.com/office/drawing/2014/main" id="{DF96407A-CC7A-415A-96C1-B18ABD680BE4}"/>
                </a:ext>
              </a:extLst>
            </p:cNvPr>
            <p:cNvSpPr>
              <a:spLocks noChangeShapeType="1"/>
            </p:cNvSpPr>
            <p:nvPr/>
          </p:nvSpPr>
          <p:spPr bwMode="auto">
            <a:xfrm>
              <a:off x="3443" y="2081"/>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6" name="Line 488">
              <a:extLst>
                <a:ext uri="{FF2B5EF4-FFF2-40B4-BE49-F238E27FC236}">
                  <a16:creationId xmlns:a16="http://schemas.microsoft.com/office/drawing/2014/main" id="{0AC64E35-63AC-44A5-B5D0-DC274CC78AE2}"/>
                </a:ext>
              </a:extLst>
            </p:cNvPr>
            <p:cNvSpPr>
              <a:spLocks noChangeShapeType="1"/>
            </p:cNvSpPr>
            <p:nvPr/>
          </p:nvSpPr>
          <p:spPr bwMode="auto">
            <a:xfrm>
              <a:off x="3443" y="2097"/>
              <a:ext cx="7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7" name="Line 489">
              <a:extLst>
                <a:ext uri="{FF2B5EF4-FFF2-40B4-BE49-F238E27FC236}">
                  <a16:creationId xmlns:a16="http://schemas.microsoft.com/office/drawing/2014/main" id="{B53E5849-984F-4450-98CE-FBA862AB4961}"/>
                </a:ext>
              </a:extLst>
            </p:cNvPr>
            <p:cNvSpPr>
              <a:spLocks noChangeShapeType="1"/>
            </p:cNvSpPr>
            <p:nvPr/>
          </p:nvSpPr>
          <p:spPr bwMode="auto">
            <a:xfrm>
              <a:off x="3521" y="2097"/>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8" name="Line 490">
              <a:extLst>
                <a:ext uri="{FF2B5EF4-FFF2-40B4-BE49-F238E27FC236}">
                  <a16:creationId xmlns:a16="http://schemas.microsoft.com/office/drawing/2014/main" id="{92C7A10B-1345-4870-B26B-C6433DD4ABF5}"/>
                </a:ext>
              </a:extLst>
            </p:cNvPr>
            <p:cNvSpPr>
              <a:spLocks noChangeShapeType="1"/>
            </p:cNvSpPr>
            <p:nvPr/>
          </p:nvSpPr>
          <p:spPr bwMode="auto">
            <a:xfrm>
              <a:off x="3521" y="2114"/>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49" name="Line 491">
              <a:extLst>
                <a:ext uri="{FF2B5EF4-FFF2-40B4-BE49-F238E27FC236}">
                  <a16:creationId xmlns:a16="http://schemas.microsoft.com/office/drawing/2014/main" id="{0D914DB0-BE60-42BB-B2D2-5F19D4C204D3}"/>
                </a:ext>
              </a:extLst>
            </p:cNvPr>
            <p:cNvSpPr>
              <a:spLocks noChangeShapeType="1"/>
            </p:cNvSpPr>
            <p:nvPr/>
          </p:nvSpPr>
          <p:spPr bwMode="auto">
            <a:xfrm>
              <a:off x="3521" y="2128"/>
              <a:ext cx="10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0" name="Line 492">
              <a:extLst>
                <a:ext uri="{FF2B5EF4-FFF2-40B4-BE49-F238E27FC236}">
                  <a16:creationId xmlns:a16="http://schemas.microsoft.com/office/drawing/2014/main" id="{56B468C0-EDA4-4743-889D-17B9A0775A74}"/>
                </a:ext>
              </a:extLst>
            </p:cNvPr>
            <p:cNvSpPr>
              <a:spLocks noChangeShapeType="1"/>
            </p:cNvSpPr>
            <p:nvPr/>
          </p:nvSpPr>
          <p:spPr bwMode="auto">
            <a:xfrm>
              <a:off x="3628" y="2128"/>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1" name="Line 493">
              <a:extLst>
                <a:ext uri="{FF2B5EF4-FFF2-40B4-BE49-F238E27FC236}">
                  <a16:creationId xmlns:a16="http://schemas.microsoft.com/office/drawing/2014/main" id="{4931D965-B2C7-4A29-B5F0-E1015FF57422}"/>
                </a:ext>
              </a:extLst>
            </p:cNvPr>
            <p:cNvSpPr>
              <a:spLocks noChangeShapeType="1"/>
            </p:cNvSpPr>
            <p:nvPr/>
          </p:nvSpPr>
          <p:spPr bwMode="auto">
            <a:xfrm>
              <a:off x="3628" y="2144"/>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2" name="Line 494">
              <a:extLst>
                <a:ext uri="{FF2B5EF4-FFF2-40B4-BE49-F238E27FC236}">
                  <a16:creationId xmlns:a16="http://schemas.microsoft.com/office/drawing/2014/main" id="{1A8BC621-02D5-4F8B-92E0-924776CBFFD8}"/>
                </a:ext>
              </a:extLst>
            </p:cNvPr>
            <p:cNvSpPr>
              <a:spLocks noChangeShapeType="1"/>
            </p:cNvSpPr>
            <p:nvPr/>
          </p:nvSpPr>
          <p:spPr bwMode="auto">
            <a:xfrm flipH="1">
              <a:off x="3615" y="2158"/>
              <a:ext cx="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3" name="Line 495">
              <a:extLst>
                <a:ext uri="{FF2B5EF4-FFF2-40B4-BE49-F238E27FC236}">
                  <a16:creationId xmlns:a16="http://schemas.microsoft.com/office/drawing/2014/main" id="{24DC4BA3-5F64-4C62-B278-F59A8E25EB36}"/>
                </a:ext>
              </a:extLst>
            </p:cNvPr>
            <p:cNvSpPr>
              <a:spLocks noChangeShapeType="1"/>
            </p:cNvSpPr>
            <p:nvPr/>
          </p:nvSpPr>
          <p:spPr bwMode="auto">
            <a:xfrm>
              <a:off x="3615" y="2158"/>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4" name="Line 496">
              <a:extLst>
                <a:ext uri="{FF2B5EF4-FFF2-40B4-BE49-F238E27FC236}">
                  <a16:creationId xmlns:a16="http://schemas.microsoft.com/office/drawing/2014/main" id="{3BB5149F-0026-4BC0-AE4A-6E8D808B5283}"/>
                </a:ext>
              </a:extLst>
            </p:cNvPr>
            <p:cNvSpPr>
              <a:spLocks noChangeShapeType="1"/>
            </p:cNvSpPr>
            <p:nvPr/>
          </p:nvSpPr>
          <p:spPr bwMode="auto">
            <a:xfrm>
              <a:off x="3615" y="2173"/>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5" name="Line 497">
              <a:extLst>
                <a:ext uri="{FF2B5EF4-FFF2-40B4-BE49-F238E27FC236}">
                  <a16:creationId xmlns:a16="http://schemas.microsoft.com/office/drawing/2014/main" id="{7663831E-92D0-47C5-8892-76948FD19318}"/>
                </a:ext>
              </a:extLst>
            </p:cNvPr>
            <p:cNvSpPr>
              <a:spLocks noChangeShapeType="1"/>
            </p:cNvSpPr>
            <p:nvPr/>
          </p:nvSpPr>
          <p:spPr bwMode="auto">
            <a:xfrm>
              <a:off x="3615" y="2189"/>
              <a:ext cx="4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6" name="Line 498">
              <a:extLst>
                <a:ext uri="{FF2B5EF4-FFF2-40B4-BE49-F238E27FC236}">
                  <a16:creationId xmlns:a16="http://schemas.microsoft.com/office/drawing/2014/main" id="{97FEECB9-64D2-410C-A84B-8AAA74C8C48F}"/>
                </a:ext>
              </a:extLst>
            </p:cNvPr>
            <p:cNvSpPr>
              <a:spLocks noChangeShapeType="1"/>
            </p:cNvSpPr>
            <p:nvPr/>
          </p:nvSpPr>
          <p:spPr bwMode="auto">
            <a:xfrm>
              <a:off x="3661" y="2189"/>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7" name="Line 499">
              <a:extLst>
                <a:ext uri="{FF2B5EF4-FFF2-40B4-BE49-F238E27FC236}">
                  <a16:creationId xmlns:a16="http://schemas.microsoft.com/office/drawing/2014/main" id="{FBB8BA91-0033-4B98-BB57-276BA9D9FD08}"/>
                </a:ext>
              </a:extLst>
            </p:cNvPr>
            <p:cNvSpPr>
              <a:spLocks noChangeShapeType="1"/>
            </p:cNvSpPr>
            <p:nvPr/>
          </p:nvSpPr>
          <p:spPr bwMode="auto">
            <a:xfrm>
              <a:off x="3661" y="2203"/>
              <a:ext cx="0" cy="1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8" name="Line 500">
              <a:extLst>
                <a:ext uri="{FF2B5EF4-FFF2-40B4-BE49-F238E27FC236}">
                  <a16:creationId xmlns:a16="http://schemas.microsoft.com/office/drawing/2014/main" id="{DDA1C553-47B6-4787-8236-4564DAAB02D9}"/>
                </a:ext>
              </a:extLst>
            </p:cNvPr>
            <p:cNvSpPr>
              <a:spLocks noChangeShapeType="1"/>
            </p:cNvSpPr>
            <p:nvPr/>
          </p:nvSpPr>
          <p:spPr bwMode="auto">
            <a:xfrm>
              <a:off x="3661" y="2218"/>
              <a:ext cx="7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59" name="Line 501">
              <a:extLst>
                <a:ext uri="{FF2B5EF4-FFF2-40B4-BE49-F238E27FC236}">
                  <a16:creationId xmlns:a16="http://schemas.microsoft.com/office/drawing/2014/main" id="{5DA16876-4090-4EF6-BB71-6E522FA4CA58}"/>
                </a:ext>
              </a:extLst>
            </p:cNvPr>
            <p:cNvSpPr>
              <a:spLocks noChangeShapeType="1"/>
            </p:cNvSpPr>
            <p:nvPr/>
          </p:nvSpPr>
          <p:spPr bwMode="auto">
            <a:xfrm>
              <a:off x="3734" y="2218"/>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0" name="Line 502">
              <a:extLst>
                <a:ext uri="{FF2B5EF4-FFF2-40B4-BE49-F238E27FC236}">
                  <a16:creationId xmlns:a16="http://schemas.microsoft.com/office/drawing/2014/main" id="{78BDB87D-64CD-4D01-8F58-635E16F9D5C6}"/>
                </a:ext>
              </a:extLst>
            </p:cNvPr>
            <p:cNvSpPr>
              <a:spLocks noChangeShapeType="1"/>
            </p:cNvSpPr>
            <p:nvPr/>
          </p:nvSpPr>
          <p:spPr bwMode="auto">
            <a:xfrm>
              <a:off x="3734" y="2232"/>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1" name="Line 503">
              <a:extLst>
                <a:ext uri="{FF2B5EF4-FFF2-40B4-BE49-F238E27FC236}">
                  <a16:creationId xmlns:a16="http://schemas.microsoft.com/office/drawing/2014/main" id="{FF2F7995-DD60-48B8-9B42-BF1662E3420C}"/>
                </a:ext>
              </a:extLst>
            </p:cNvPr>
            <p:cNvSpPr>
              <a:spLocks noChangeShapeType="1"/>
            </p:cNvSpPr>
            <p:nvPr/>
          </p:nvSpPr>
          <p:spPr bwMode="auto">
            <a:xfrm>
              <a:off x="3734" y="2246"/>
              <a:ext cx="2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2" name="Line 504">
              <a:extLst>
                <a:ext uri="{FF2B5EF4-FFF2-40B4-BE49-F238E27FC236}">
                  <a16:creationId xmlns:a16="http://schemas.microsoft.com/office/drawing/2014/main" id="{F049D430-03C0-450D-80A3-47B592E2D9FC}"/>
                </a:ext>
              </a:extLst>
            </p:cNvPr>
            <p:cNvSpPr>
              <a:spLocks noChangeShapeType="1"/>
            </p:cNvSpPr>
            <p:nvPr/>
          </p:nvSpPr>
          <p:spPr bwMode="auto">
            <a:xfrm>
              <a:off x="3761" y="224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3" name="Line 505">
              <a:extLst>
                <a:ext uri="{FF2B5EF4-FFF2-40B4-BE49-F238E27FC236}">
                  <a16:creationId xmlns:a16="http://schemas.microsoft.com/office/drawing/2014/main" id="{81DF4AFF-E837-40B5-8B6D-28E363896959}"/>
                </a:ext>
              </a:extLst>
            </p:cNvPr>
            <p:cNvSpPr>
              <a:spLocks noChangeShapeType="1"/>
            </p:cNvSpPr>
            <p:nvPr/>
          </p:nvSpPr>
          <p:spPr bwMode="auto">
            <a:xfrm>
              <a:off x="3761" y="2260"/>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4" name="Line 506">
              <a:extLst>
                <a:ext uri="{FF2B5EF4-FFF2-40B4-BE49-F238E27FC236}">
                  <a16:creationId xmlns:a16="http://schemas.microsoft.com/office/drawing/2014/main" id="{395C9C80-9FB9-4260-9510-E23B489890BE}"/>
                </a:ext>
              </a:extLst>
            </p:cNvPr>
            <p:cNvSpPr>
              <a:spLocks noChangeShapeType="1"/>
            </p:cNvSpPr>
            <p:nvPr/>
          </p:nvSpPr>
          <p:spPr bwMode="auto">
            <a:xfrm>
              <a:off x="3761" y="2277"/>
              <a:ext cx="3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5" name="Line 507">
              <a:extLst>
                <a:ext uri="{FF2B5EF4-FFF2-40B4-BE49-F238E27FC236}">
                  <a16:creationId xmlns:a16="http://schemas.microsoft.com/office/drawing/2014/main" id="{6F3B30AD-39DC-4223-BF96-F5C829512D8E}"/>
                </a:ext>
              </a:extLst>
            </p:cNvPr>
            <p:cNvSpPr>
              <a:spLocks noChangeShapeType="1"/>
            </p:cNvSpPr>
            <p:nvPr/>
          </p:nvSpPr>
          <p:spPr bwMode="auto">
            <a:xfrm>
              <a:off x="3796" y="2277"/>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6" name="Line 508">
              <a:extLst>
                <a:ext uri="{FF2B5EF4-FFF2-40B4-BE49-F238E27FC236}">
                  <a16:creationId xmlns:a16="http://schemas.microsoft.com/office/drawing/2014/main" id="{2E0C0DC8-306E-45E8-8EFC-1ACDF88F2AA7}"/>
                </a:ext>
              </a:extLst>
            </p:cNvPr>
            <p:cNvSpPr>
              <a:spLocks noChangeShapeType="1"/>
            </p:cNvSpPr>
            <p:nvPr/>
          </p:nvSpPr>
          <p:spPr bwMode="auto">
            <a:xfrm>
              <a:off x="3796" y="2293"/>
              <a:ext cx="0" cy="1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7" name="Line 509">
              <a:extLst>
                <a:ext uri="{FF2B5EF4-FFF2-40B4-BE49-F238E27FC236}">
                  <a16:creationId xmlns:a16="http://schemas.microsoft.com/office/drawing/2014/main" id="{AED2D67C-E47F-4ECC-AD73-C2736ACC42A6}"/>
                </a:ext>
              </a:extLst>
            </p:cNvPr>
            <p:cNvSpPr>
              <a:spLocks noChangeShapeType="1"/>
            </p:cNvSpPr>
            <p:nvPr/>
          </p:nvSpPr>
          <p:spPr bwMode="auto">
            <a:xfrm flipH="1">
              <a:off x="3767" y="2310"/>
              <a:ext cx="2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8" name="Line 510">
              <a:extLst>
                <a:ext uri="{FF2B5EF4-FFF2-40B4-BE49-F238E27FC236}">
                  <a16:creationId xmlns:a16="http://schemas.microsoft.com/office/drawing/2014/main" id="{FC38DEA4-9476-4B29-8FA2-9F8E8CF54B8B}"/>
                </a:ext>
              </a:extLst>
            </p:cNvPr>
            <p:cNvSpPr>
              <a:spLocks noChangeShapeType="1"/>
            </p:cNvSpPr>
            <p:nvPr/>
          </p:nvSpPr>
          <p:spPr bwMode="auto">
            <a:xfrm>
              <a:off x="3767" y="2310"/>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9" name="Line 511">
              <a:extLst>
                <a:ext uri="{FF2B5EF4-FFF2-40B4-BE49-F238E27FC236}">
                  <a16:creationId xmlns:a16="http://schemas.microsoft.com/office/drawing/2014/main" id="{F9007464-66A4-4556-BD89-629DF2FE21B2}"/>
                </a:ext>
              </a:extLst>
            </p:cNvPr>
            <p:cNvSpPr>
              <a:spLocks noChangeShapeType="1"/>
            </p:cNvSpPr>
            <p:nvPr/>
          </p:nvSpPr>
          <p:spPr bwMode="auto">
            <a:xfrm>
              <a:off x="3767" y="232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0" name="Line 512">
              <a:extLst>
                <a:ext uri="{FF2B5EF4-FFF2-40B4-BE49-F238E27FC236}">
                  <a16:creationId xmlns:a16="http://schemas.microsoft.com/office/drawing/2014/main" id="{05540793-A43E-44BB-9385-100998731180}"/>
                </a:ext>
              </a:extLst>
            </p:cNvPr>
            <p:cNvSpPr>
              <a:spLocks noChangeShapeType="1"/>
            </p:cNvSpPr>
            <p:nvPr/>
          </p:nvSpPr>
          <p:spPr bwMode="auto">
            <a:xfrm flipH="1">
              <a:off x="3738" y="2340"/>
              <a:ext cx="29"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 name="Line 513">
              <a:extLst>
                <a:ext uri="{FF2B5EF4-FFF2-40B4-BE49-F238E27FC236}">
                  <a16:creationId xmlns:a16="http://schemas.microsoft.com/office/drawing/2014/main" id="{44B7B3F4-6BAB-404C-A978-4E76B1093B01}"/>
                </a:ext>
              </a:extLst>
            </p:cNvPr>
            <p:cNvSpPr>
              <a:spLocks noChangeShapeType="1"/>
            </p:cNvSpPr>
            <p:nvPr/>
          </p:nvSpPr>
          <p:spPr bwMode="auto">
            <a:xfrm>
              <a:off x="3738" y="2340"/>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2" name="Line 514">
              <a:extLst>
                <a:ext uri="{FF2B5EF4-FFF2-40B4-BE49-F238E27FC236}">
                  <a16:creationId xmlns:a16="http://schemas.microsoft.com/office/drawing/2014/main" id="{ACE56FDD-4684-480D-AAA3-CF0CF792D122}"/>
                </a:ext>
              </a:extLst>
            </p:cNvPr>
            <p:cNvSpPr>
              <a:spLocks noChangeShapeType="1"/>
            </p:cNvSpPr>
            <p:nvPr/>
          </p:nvSpPr>
          <p:spPr bwMode="auto">
            <a:xfrm>
              <a:off x="3738" y="2358"/>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3" name="Line 515">
              <a:extLst>
                <a:ext uri="{FF2B5EF4-FFF2-40B4-BE49-F238E27FC236}">
                  <a16:creationId xmlns:a16="http://schemas.microsoft.com/office/drawing/2014/main" id="{DFDC8BE1-DC23-4494-A245-FBB97E905818}"/>
                </a:ext>
              </a:extLst>
            </p:cNvPr>
            <p:cNvSpPr>
              <a:spLocks noChangeShapeType="1"/>
            </p:cNvSpPr>
            <p:nvPr/>
          </p:nvSpPr>
          <p:spPr bwMode="auto">
            <a:xfrm flipH="1">
              <a:off x="3511" y="2376"/>
              <a:ext cx="22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4" name="Line 516">
              <a:extLst>
                <a:ext uri="{FF2B5EF4-FFF2-40B4-BE49-F238E27FC236}">
                  <a16:creationId xmlns:a16="http://schemas.microsoft.com/office/drawing/2014/main" id="{4C1E8BB3-CD48-4BA3-AC1D-74BECDC873A6}"/>
                </a:ext>
              </a:extLst>
            </p:cNvPr>
            <p:cNvSpPr>
              <a:spLocks noChangeShapeType="1"/>
            </p:cNvSpPr>
            <p:nvPr/>
          </p:nvSpPr>
          <p:spPr bwMode="auto">
            <a:xfrm>
              <a:off x="3511" y="2376"/>
              <a:ext cx="0" cy="1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5" name="Line 517">
              <a:extLst>
                <a:ext uri="{FF2B5EF4-FFF2-40B4-BE49-F238E27FC236}">
                  <a16:creationId xmlns:a16="http://schemas.microsoft.com/office/drawing/2014/main" id="{7247A9A9-5D5C-42B3-9053-104AC4CCE258}"/>
                </a:ext>
              </a:extLst>
            </p:cNvPr>
            <p:cNvSpPr>
              <a:spLocks noChangeShapeType="1"/>
            </p:cNvSpPr>
            <p:nvPr/>
          </p:nvSpPr>
          <p:spPr bwMode="auto">
            <a:xfrm>
              <a:off x="3511" y="2390"/>
              <a:ext cx="0" cy="2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6" name="Line 518">
              <a:extLst>
                <a:ext uri="{FF2B5EF4-FFF2-40B4-BE49-F238E27FC236}">
                  <a16:creationId xmlns:a16="http://schemas.microsoft.com/office/drawing/2014/main" id="{2EF1DA89-5AA7-48F3-B67D-2A74CD0E7C80}"/>
                </a:ext>
              </a:extLst>
            </p:cNvPr>
            <p:cNvSpPr>
              <a:spLocks noChangeShapeType="1"/>
            </p:cNvSpPr>
            <p:nvPr/>
          </p:nvSpPr>
          <p:spPr bwMode="auto">
            <a:xfrm flipH="1">
              <a:off x="3288" y="2410"/>
              <a:ext cx="22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7" name="Line 519">
              <a:extLst>
                <a:ext uri="{FF2B5EF4-FFF2-40B4-BE49-F238E27FC236}">
                  <a16:creationId xmlns:a16="http://schemas.microsoft.com/office/drawing/2014/main" id="{BC489341-5F28-4FFF-908A-8224A99012B3}"/>
                </a:ext>
              </a:extLst>
            </p:cNvPr>
            <p:cNvSpPr>
              <a:spLocks noChangeShapeType="1"/>
            </p:cNvSpPr>
            <p:nvPr/>
          </p:nvSpPr>
          <p:spPr bwMode="auto">
            <a:xfrm>
              <a:off x="3288" y="2410"/>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8" name="Line 520">
              <a:extLst>
                <a:ext uri="{FF2B5EF4-FFF2-40B4-BE49-F238E27FC236}">
                  <a16:creationId xmlns:a16="http://schemas.microsoft.com/office/drawing/2014/main" id="{7CB0BF14-45FF-47C8-83B0-A865C3F992CC}"/>
                </a:ext>
              </a:extLst>
            </p:cNvPr>
            <p:cNvSpPr>
              <a:spLocks noChangeShapeType="1"/>
            </p:cNvSpPr>
            <p:nvPr/>
          </p:nvSpPr>
          <p:spPr bwMode="auto">
            <a:xfrm>
              <a:off x="3288" y="2428"/>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9" name="Line 521">
              <a:extLst>
                <a:ext uri="{FF2B5EF4-FFF2-40B4-BE49-F238E27FC236}">
                  <a16:creationId xmlns:a16="http://schemas.microsoft.com/office/drawing/2014/main" id="{00E412C7-BE97-4DD6-AFA1-FC9A02F4C6B0}"/>
                </a:ext>
              </a:extLst>
            </p:cNvPr>
            <p:cNvSpPr>
              <a:spLocks noChangeShapeType="1"/>
            </p:cNvSpPr>
            <p:nvPr/>
          </p:nvSpPr>
          <p:spPr bwMode="auto">
            <a:xfrm flipH="1">
              <a:off x="3288" y="2447"/>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0" name="Line 522">
              <a:extLst>
                <a:ext uri="{FF2B5EF4-FFF2-40B4-BE49-F238E27FC236}">
                  <a16:creationId xmlns:a16="http://schemas.microsoft.com/office/drawing/2014/main" id="{6150F7FB-3069-4F3F-9DDD-436E8456B00F}"/>
                </a:ext>
              </a:extLst>
            </p:cNvPr>
            <p:cNvSpPr>
              <a:spLocks noChangeShapeType="1"/>
            </p:cNvSpPr>
            <p:nvPr/>
          </p:nvSpPr>
          <p:spPr bwMode="auto">
            <a:xfrm>
              <a:off x="3288" y="2447"/>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1" name="Line 523">
              <a:extLst>
                <a:ext uri="{FF2B5EF4-FFF2-40B4-BE49-F238E27FC236}">
                  <a16:creationId xmlns:a16="http://schemas.microsoft.com/office/drawing/2014/main" id="{D8BE5838-D8B8-4C39-9684-705A21EC4279}"/>
                </a:ext>
              </a:extLst>
            </p:cNvPr>
            <p:cNvSpPr>
              <a:spLocks noChangeShapeType="1"/>
            </p:cNvSpPr>
            <p:nvPr/>
          </p:nvSpPr>
          <p:spPr bwMode="auto">
            <a:xfrm>
              <a:off x="3288" y="2466"/>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2" name="Line 524">
              <a:extLst>
                <a:ext uri="{FF2B5EF4-FFF2-40B4-BE49-F238E27FC236}">
                  <a16:creationId xmlns:a16="http://schemas.microsoft.com/office/drawing/2014/main" id="{CB1D8BC6-5B96-4BA4-8D90-AA1561931A62}"/>
                </a:ext>
              </a:extLst>
            </p:cNvPr>
            <p:cNvSpPr>
              <a:spLocks noChangeShapeType="1"/>
            </p:cNvSpPr>
            <p:nvPr/>
          </p:nvSpPr>
          <p:spPr bwMode="auto">
            <a:xfrm>
              <a:off x="3288" y="2484"/>
              <a:ext cx="6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3" name="Line 525">
              <a:extLst>
                <a:ext uri="{FF2B5EF4-FFF2-40B4-BE49-F238E27FC236}">
                  <a16:creationId xmlns:a16="http://schemas.microsoft.com/office/drawing/2014/main" id="{A420B71B-F7F9-4FD3-8AE7-D3D685CA0EC4}"/>
                </a:ext>
              </a:extLst>
            </p:cNvPr>
            <p:cNvSpPr>
              <a:spLocks noChangeShapeType="1"/>
            </p:cNvSpPr>
            <p:nvPr/>
          </p:nvSpPr>
          <p:spPr bwMode="auto">
            <a:xfrm>
              <a:off x="3355" y="2484"/>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4" name="Line 526">
              <a:extLst>
                <a:ext uri="{FF2B5EF4-FFF2-40B4-BE49-F238E27FC236}">
                  <a16:creationId xmlns:a16="http://schemas.microsoft.com/office/drawing/2014/main" id="{FC71219F-3BEB-4351-9329-CF9AAAEDE650}"/>
                </a:ext>
              </a:extLst>
            </p:cNvPr>
            <p:cNvSpPr>
              <a:spLocks noChangeShapeType="1"/>
            </p:cNvSpPr>
            <p:nvPr/>
          </p:nvSpPr>
          <p:spPr bwMode="auto">
            <a:xfrm>
              <a:off x="3355" y="2502"/>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5" name="Line 527">
              <a:extLst>
                <a:ext uri="{FF2B5EF4-FFF2-40B4-BE49-F238E27FC236}">
                  <a16:creationId xmlns:a16="http://schemas.microsoft.com/office/drawing/2014/main" id="{B30880CB-300B-4AD0-9DEC-C4DF83047A0E}"/>
                </a:ext>
              </a:extLst>
            </p:cNvPr>
            <p:cNvSpPr>
              <a:spLocks noChangeShapeType="1"/>
            </p:cNvSpPr>
            <p:nvPr/>
          </p:nvSpPr>
          <p:spPr bwMode="auto">
            <a:xfrm>
              <a:off x="3355" y="2521"/>
              <a:ext cx="13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6" name="Line 528">
              <a:extLst>
                <a:ext uri="{FF2B5EF4-FFF2-40B4-BE49-F238E27FC236}">
                  <a16:creationId xmlns:a16="http://schemas.microsoft.com/office/drawing/2014/main" id="{27CD495B-3448-4A0C-A6AE-505D38E191CE}"/>
                </a:ext>
              </a:extLst>
            </p:cNvPr>
            <p:cNvSpPr>
              <a:spLocks noChangeShapeType="1"/>
            </p:cNvSpPr>
            <p:nvPr/>
          </p:nvSpPr>
          <p:spPr bwMode="auto">
            <a:xfrm>
              <a:off x="3486" y="2521"/>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7" name="Line 529">
              <a:extLst>
                <a:ext uri="{FF2B5EF4-FFF2-40B4-BE49-F238E27FC236}">
                  <a16:creationId xmlns:a16="http://schemas.microsoft.com/office/drawing/2014/main" id="{F797D645-E38C-44E6-86DC-C8AC4F37F9C7}"/>
                </a:ext>
              </a:extLst>
            </p:cNvPr>
            <p:cNvSpPr>
              <a:spLocks noChangeShapeType="1"/>
            </p:cNvSpPr>
            <p:nvPr/>
          </p:nvSpPr>
          <p:spPr bwMode="auto">
            <a:xfrm>
              <a:off x="3486" y="2540"/>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8" name="Line 530">
              <a:extLst>
                <a:ext uri="{FF2B5EF4-FFF2-40B4-BE49-F238E27FC236}">
                  <a16:creationId xmlns:a16="http://schemas.microsoft.com/office/drawing/2014/main" id="{4D0F4BF2-8E2E-4D06-ACF9-F198CD488FFB}"/>
                </a:ext>
              </a:extLst>
            </p:cNvPr>
            <p:cNvSpPr>
              <a:spLocks noChangeShapeType="1"/>
            </p:cNvSpPr>
            <p:nvPr/>
          </p:nvSpPr>
          <p:spPr bwMode="auto">
            <a:xfrm>
              <a:off x="3486" y="2559"/>
              <a:ext cx="5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89" name="Line 531">
              <a:extLst>
                <a:ext uri="{FF2B5EF4-FFF2-40B4-BE49-F238E27FC236}">
                  <a16:creationId xmlns:a16="http://schemas.microsoft.com/office/drawing/2014/main" id="{FBC325FC-0593-48C0-8832-F2878438FB6F}"/>
                </a:ext>
              </a:extLst>
            </p:cNvPr>
            <p:cNvSpPr>
              <a:spLocks noChangeShapeType="1"/>
            </p:cNvSpPr>
            <p:nvPr/>
          </p:nvSpPr>
          <p:spPr bwMode="auto">
            <a:xfrm>
              <a:off x="3542" y="2559"/>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0" name="Line 532">
              <a:extLst>
                <a:ext uri="{FF2B5EF4-FFF2-40B4-BE49-F238E27FC236}">
                  <a16:creationId xmlns:a16="http://schemas.microsoft.com/office/drawing/2014/main" id="{228A7D84-583C-4E80-B06A-3E3D9E107CE3}"/>
                </a:ext>
              </a:extLst>
            </p:cNvPr>
            <p:cNvSpPr>
              <a:spLocks noChangeShapeType="1"/>
            </p:cNvSpPr>
            <p:nvPr/>
          </p:nvSpPr>
          <p:spPr bwMode="auto">
            <a:xfrm>
              <a:off x="3542" y="2577"/>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1" name="Line 533">
              <a:extLst>
                <a:ext uri="{FF2B5EF4-FFF2-40B4-BE49-F238E27FC236}">
                  <a16:creationId xmlns:a16="http://schemas.microsoft.com/office/drawing/2014/main" id="{9FC568E1-03FD-481F-B823-50C5CFA07449}"/>
                </a:ext>
              </a:extLst>
            </p:cNvPr>
            <p:cNvSpPr>
              <a:spLocks noChangeShapeType="1"/>
            </p:cNvSpPr>
            <p:nvPr/>
          </p:nvSpPr>
          <p:spPr bwMode="auto">
            <a:xfrm>
              <a:off x="3542" y="2595"/>
              <a:ext cx="2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2" name="Line 534">
              <a:extLst>
                <a:ext uri="{FF2B5EF4-FFF2-40B4-BE49-F238E27FC236}">
                  <a16:creationId xmlns:a16="http://schemas.microsoft.com/office/drawing/2014/main" id="{772240A1-744B-4138-AE71-DBFBC5DB8474}"/>
                </a:ext>
              </a:extLst>
            </p:cNvPr>
            <p:cNvSpPr>
              <a:spLocks noChangeShapeType="1"/>
            </p:cNvSpPr>
            <p:nvPr/>
          </p:nvSpPr>
          <p:spPr bwMode="auto">
            <a:xfrm>
              <a:off x="3565" y="259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3" name="Line 535">
              <a:extLst>
                <a:ext uri="{FF2B5EF4-FFF2-40B4-BE49-F238E27FC236}">
                  <a16:creationId xmlns:a16="http://schemas.microsoft.com/office/drawing/2014/main" id="{F31845A5-F9C3-4C9B-9C89-307E19933118}"/>
                </a:ext>
              </a:extLst>
            </p:cNvPr>
            <p:cNvSpPr>
              <a:spLocks noChangeShapeType="1"/>
            </p:cNvSpPr>
            <p:nvPr/>
          </p:nvSpPr>
          <p:spPr bwMode="auto">
            <a:xfrm>
              <a:off x="3565" y="2613"/>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4" name="Line 536">
              <a:extLst>
                <a:ext uri="{FF2B5EF4-FFF2-40B4-BE49-F238E27FC236}">
                  <a16:creationId xmlns:a16="http://schemas.microsoft.com/office/drawing/2014/main" id="{48C08D38-5D41-42DD-8626-28BF25FD3E27}"/>
                </a:ext>
              </a:extLst>
            </p:cNvPr>
            <p:cNvSpPr>
              <a:spLocks noChangeShapeType="1"/>
            </p:cNvSpPr>
            <p:nvPr/>
          </p:nvSpPr>
          <p:spPr bwMode="auto">
            <a:xfrm flipH="1">
              <a:off x="3387" y="2629"/>
              <a:ext cx="17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5" name="Line 537">
              <a:extLst>
                <a:ext uri="{FF2B5EF4-FFF2-40B4-BE49-F238E27FC236}">
                  <a16:creationId xmlns:a16="http://schemas.microsoft.com/office/drawing/2014/main" id="{9D89BA98-630F-4AEC-838C-54C73E60B00E}"/>
                </a:ext>
              </a:extLst>
            </p:cNvPr>
            <p:cNvSpPr>
              <a:spLocks noChangeShapeType="1"/>
            </p:cNvSpPr>
            <p:nvPr/>
          </p:nvSpPr>
          <p:spPr bwMode="auto">
            <a:xfrm>
              <a:off x="3387" y="2629"/>
              <a:ext cx="0" cy="1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6" name="Line 538">
              <a:extLst>
                <a:ext uri="{FF2B5EF4-FFF2-40B4-BE49-F238E27FC236}">
                  <a16:creationId xmlns:a16="http://schemas.microsoft.com/office/drawing/2014/main" id="{396CD01A-2639-48D5-8885-1B5433F2DE99}"/>
                </a:ext>
              </a:extLst>
            </p:cNvPr>
            <p:cNvSpPr>
              <a:spLocks noChangeShapeType="1"/>
            </p:cNvSpPr>
            <p:nvPr/>
          </p:nvSpPr>
          <p:spPr bwMode="auto">
            <a:xfrm>
              <a:off x="3387" y="2645"/>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7" name="Line 539">
              <a:extLst>
                <a:ext uri="{FF2B5EF4-FFF2-40B4-BE49-F238E27FC236}">
                  <a16:creationId xmlns:a16="http://schemas.microsoft.com/office/drawing/2014/main" id="{192ECDFF-4586-424A-9041-5F1B54E9ACF9}"/>
                </a:ext>
              </a:extLst>
            </p:cNvPr>
            <p:cNvSpPr>
              <a:spLocks noChangeShapeType="1"/>
            </p:cNvSpPr>
            <p:nvPr/>
          </p:nvSpPr>
          <p:spPr bwMode="auto">
            <a:xfrm flipH="1">
              <a:off x="3175" y="2663"/>
              <a:ext cx="2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8" name="Line 540">
              <a:extLst>
                <a:ext uri="{FF2B5EF4-FFF2-40B4-BE49-F238E27FC236}">
                  <a16:creationId xmlns:a16="http://schemas.microsoft.com/office/drawing/2014/main" id="{D160AB6A-0BA3-4103-938C-44BDF099901C}"/>
                </a:ext>
              </a:extLst>
            </p:cNvPr>
            <p:cNvSpPr>
              <a:spLocks noChangeShapeType="1"/>
            </p:cNvSpPr>
            <p:nvPr/>
          </p:nvSpPr>
          <p:spPr bwMode="auto">
            <a:xfrm>
              <a:off x="3175" y="2663"/>
              <a:ext cx="0" cy="2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99" name="Line 541">
              <a:extLst>
                <a:ext uri="{FF2B5EF4-FFF2-40B4-BE49-F238E27FC236}">
                  <a16:creationId xmlns:a16="http://schemas.microsoft.com/office/drawing/2014/main" id="{5AC6A0A7-FA7A-4CAF-9D08-46D3D921176A}"/>
                </a:ext>
              </a:extLst>
            </p:cNvPr>
            <p:cNvSpPr>
              <a:spLocks noChangeShapeType="1"/>
            </p:cNvSpPr>
            <p:nvPr/>
          </p:nvSpPr>
          <p:spPr bwMode="auto">
            <a:xfrm>
              <a:off x="3175" y="2683"/>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0" name="Line 542">
              <a:extLst>
                <a:ext uri="{FF2B5EF4-FFF2-40B4-BE49-F238E27FC236}">
                  <a16:creationId xmlns:a16="http://schemas.microsoft.com/office/drawing/2014/main" id="{16409617-A20B-4DE3-89DE-21D1BD51E6E9}"/>
                </a:ext>
              </a:extLst>
            </p:cNvPr>
            <p:cNvSpPr>
              <a:spLocks noChangeShapeType="1"/>
            </p:cNvSpPr>
            <p:nvPr/>
          </p:nvSpPr>
          <p:spPr bwMode="auto">
            <a:xfrm flipH="1">
              <a:off x="3139" y="2701"/>
              <a:ext cx="36"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1" name="Line 543">
              <a:extLst>
                <a:ext uri="{FF2B5EF4-FFF2-40B4-BE49-F238E27FC236}">
                  <a16:creationId xmlns:a16="http://schemas.microsoft.com/office/drawing/2014/main" id="{77EFE6D5-17C0-4D22-9AE5-EB2E3BAE3A0B}"/>
                </a:ext>
              </a:extLst>
            </p:cNvPr>
            <p:cNvSpPr>
              <a:spLocks noChangeShapeType="1"/>
            </p:cNvSpPr>
            <p:nvPr/>
          </p:nvSpPr>
          <p:spPr bwMode="auto">
            <a:xfrm>
              <a:off x="3139" y="2701"/>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2" name="Line 544">
              <a:extLst>
                <a:ext uri="{FF2B5EF4-FFF2-40B4-BE49-F238E27FC236}">
                  <a16:creationId xmlns:a16="http://schemas.microsoft.com/office/drawing/2014/main" id="{0167D02F-042E-4DEF-AECC-7B00D92F25AE}"/>
                </a:ext>
              </a:extLst>
            </p:cNvPr>
            <p:cNvSpPr>
              <a:spLocks noChangeShapeType="1"/>
            </p:cNvSpPr>
            <p:nvPr/>
          </p:nvSpPr>
          <p:spPr bwMode="auto">
            <a:xfrm>
              <a:off x="3139" y="2720"/>
              <a:ext cx="0" cy="1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3" name="Line 545">
              <a:extLst>
                <a:ext uri="{FF2B5EF4-FFF2-40B4-BE49-F238E27FC236}">
                  <a16:creationId xmlns:a16="http://schemas.microsoft.com/office/drawing/2014/main" id="{26095307-ACE8-47A0-86FB-BFDFD684B508}"/>
                </a:ext>
              </a:extLst>
            </p:cNvPr>
            <p:cNvSpPr>
              <a:spLocks noChangeShapeType="1"/>
            </p:cNvSpPr>
            <p:nvPr/>
          </p:nvSpPr>
          <p:spPr bwMode="auto">
            <a:xfrm>
              <a:off x="3139" y="2739"/>
              <a:ext cx="1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4" name="Line 546">
              <a:extLst>
                <a:ext uri="{FF2B5EF4-FFF2-40B4-BE49-F238E27FC236}">
                  <a16:creationId xmlns:a16="http://schemas.microsoft.com/office/drawing/2014/main" id="{0535812A-91D4-49A5-82DA-B1FF4015D21B}"/>
                </a:ext>
              </a:extLst>
            </p:cNvPr>
            <p:cNvSpPr>
              <a:spLocks noChangeShapeType="1"/>
            </p:cNvSpPr>
            <p:nvPr/>
          </p:nvSpPr>
          <p:spPr bwMode="auto">
            <a:xfrm>
              <a:off x="3156" y="2739"/>
              <a:ext cx="0" cy="1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5" name="Line 547">
              <a:extLst>
                <a:ext uri="{FF2B5EF4-FFF2-40B4-BE49-F238E27FC236}">
                  <a16:creationId xmlns:a16="http://schemas.microsoft.com/office/drawing/2014/main" id="{802C6AE1-8816-450A-BD8C-14B0CC043A38}"/>
                </a:ext>
              </a:extLst>
            </p:cNvPr>
            <p:cNvSpPr>
              <a:spLocks noChangeShapeType="1"/>
            </p:cNvSpPr>
            <p:nvPr/>
          </p:nvSpPr>
          <p:spPr bwMode="auto">
            <a:xfrm>
              <a:off x="3156" y="2757"/>
              <a:ext cx="0" cy="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6" name="Line 548">
              <a:extLst>
                <a:ext uri="{FF2B5EF4-FFF2-40B4-BE49-F238E27FC236}">
                  <a16:creationId xmlns:a16="http://schemas.microsoft.com/office/drawing/2014/main" id="{65709DD3-1D00-4082-AEF1-C395B8F7A555}"/>
                </a:ext>
              </a:extLst>
            </p:cNvPr>
            <p:cNvSpPr>
              <a:spLocks noChangeShapeType="1"/>
            </p:cNvSpPr>
            <p:nvPr/>
          </p:nvSpPr>
          <p:spPr bwMode="auto">
            <a:xfrm flipH="1">
              <a:off x="3139" y="2795"/>
              <a:ext cx="1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7" name="Line 549">
              <a:extLst>
                <a:ext uri="{FF2B5EF4-FFF2-40B4-BE49-F238E27FC236}">
                  <a16:creationId xmlns:a16="http://schemas.microsoft.com/office/drawing/2014/main" id="{9CC3D106-A533-4B3F-B195-5E7268DDE58D}"/>
                </a:ext>
              </a:extLst>
            </p:cNvPr>
            <p:cNvSpPr>
              <a:spLocks noChangeShapeType="1"/>
            </p:cNvSpPr>
            <p:nvPr/>
          </p:nvSpPr>
          <p:spPr bwMode="auto">
            <a:xfrm>
              <a:off x="3139" y="2795"/>
              <a:ext cx="0" cy="4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8" name="Line 550">
              <a:extLst>
                <a:ext uri="{FF2B5EF4-FFF2-40B4-BE49-F238E27FC236}">
                  <a16:creationId xmlns:a16="http://schemas.microsoft.com/office/drawing/2014/main" id="{58ED6D1D-D0D6-4D71-81DF-B1F37705B68D}"/>
                </a:ext>
              </a:extLst>
            </p:cNvPr>
            <p:cNvSpPr>
              <a:spLocks noChangeShapeType="1"/>
            </p:cNvSpPr>
            <p:nvPr/>
          </p:nvSpPr>
          <p:spPr bwMode="auto">
            <a:xfrm>
              <a:off x="3139" y="2835"/>
              <a:ext cx="0" cy="14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9" name="Line 551">
              <a:extLst>
                <a:ext uri="{FF2B5EF4-FFF2-40B4-BE49-F238E27FC236}">
                  <a16:creationId xmlns:a16="http://schemas.microsoft.com/office/drawing/2014/main" id="{2914F313-D819-462F-B9CB-2B83E122BFEA}"/>
                </a:ext>
              </a:extLst>
            </p:cNvPr>
            <p:cNvSpPr>
              <a:spLocks noChangeShapeType="1"/>
            </p:cNvSpPr>
            <p:nvPr/>
          </p:nvSpPr>
          <p:spPr bwMode="auto">
            <a:xfrm>
              <a:off x="3139" y="2982"/>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0" name="Line 552">
              <a:extLst>
                <a:ext uri="{FF2B5EF4-FFF2-40B4-BE49-F238E27FC236}">
                  <a16:creationId xmlns:a16="http://schemas.microsoft.com/office/drawing/2014/main" id="{9EFF7B7A-5E21-4C3B-8687-B79DFF1944E9}"/>
                </a:ext>
              </a:extLst>
            </p:cNvPr>
            <p:cNvSpPr>
              <a:spLocks noChangeShapeType="1"/>
            </p:cNvSpPr>
            <p:nvPr/>
          </p:nvSpPr>
          <p:spPr bwMode="auto">
            <a:xfrm>
              <a:off x="3139" y="2982"/>
              <a:ext cx="0" cy="14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1" name="Line 553">
              <a:extLst>
                <a:ext uri="{FF2B5EF4-FFF2-40B4-BE49-F238E27FC236}">
                  <a16:creationId xmlns:a16="http://schemas.microsoft.com/office/drawing/2014/main" id="{09A0C440-C68D-45A6-BFDE-260A9A06CD21}"/>
                </a:ext>
              </a:extLst>
            </p:cNvPr>
            <p:cNvSpPr>
              <a:spLocks noChangeShapeType="1"/>
            </p:cNvSpPr>
            <p:nvPr/>
          </p:nvSpPr>
          <p:spPr bwMode="auto">
            <a:xfrm>
              <a:off x="3139" y="3127"/>
              <a:ext cx="0" cy="2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2" name="Line 554">
              <a:extLst>
                <a:ext uri="{FF2B5EF4-FFF2-40B4-BE49-F238E27FC236}">
                  <a16:creationId xmlns:a16="http://schemas.microsoft.com/office/drawing/2014/main" id="{92312B76-96B0-48BF-A582-DCC618E22966}"/>
                </a:ext>
              </a:extLst>
            </p:cNvPr>
            <p:cNvSpPr>
              <a:spLocks noChangeShapeType="1"/>
            </p:cNvSpPr>
            <p:nvPr/>
          </p:nvSpPr>
          <p:spPr bwMode="auto">
            <a:xfrm>
              <a:off x="3139" y="3149"/>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3" name="Line 555">
              <a:extLst>
                <a:ext uri="{FF2B5EF4-FFF2-40B4-BE49-F238E27FC236}">
                  <a16:creationId xmlns:a16="http://schemas.microsoft.com/office/drawing/2014/main" id="{A6C6FF6B-8804-4A47-8357-F9E6E2C7F5B4}"/>
                </a:ext>
              </a:extLst>
            </p:cNvPr>
            <p:cNvSpPr>
              <a:spLocks noChangeShapeType="1"/>
            </p:cNvSpPr>
            <p:nvPr/>
          </p:nvSpPr>
          <p:spPr bwMode="auto">
            <a:xfrm>
              <a:off x="3139" y="3149"/>
              <a:ext cx="0" cy="26"/>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4" name="Oval 556">
              <a:extLst>
                <a:ext uri="{FF2B5EF4-FFF2-40B4-BE49-F238E27FC236}">
                  <a16:creationId xmlns:a16="http://schemas.microsoft.com/office/drawing/2014/main" id="{50765834-0D6C-4B75-A4B4-916F533EDF2F}"/>
                </a:ext>
              </a:extLst>
            </p:cNvPr>
            <p:cNvSpPr>
              <a:spLocks noChangeArrowheads="1"/>
            </p:cNvSpPr>
            <p:nvPr/>
          </p:nvSpPr>
          <p:spPr bwMode="auto">
            <a:xfrm>
              <a:off x="3260" y="1846"/>
              <a:ext cx="32"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15" name="Oval 557">
              <a:extLst>
                <a:ext uri="{FF2B5EF4-FFF2-40B4-BE49-F238E27FC236}">
                  <a16:creationId xmlns:a16="http://schemas.microsoft.com/office/drawing/2014/main" id="{2F801567-7F29-4904-93F6-95FE87D15122}"/>
                </a:ext>
              </a:extLst>
            </p:cNvPr>
            <p:cNvSpPr>
              <a:spLocks noChangeArrowheads="1"/>
            </p:cNvSpPr>
            <p:nvPr/>
          </p:nvSpPr>
          <p:spPr bwMode="auto">
            <a:xfrm>
              <a:off x="3249" y="1870"/>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16" name="Oval 558">
              <a:extLst>
                <a:ext uri="{FF2B5EF4-FFF2-40B4-BE49-F238E27FC236}">
                  <a16:creationId xmlns:a16="http://schemas.microsoft.com/office/drawing/2014/main" id="{198B2A78-A2F4-4C05-81E1-E01DAD6FA858}"/>
                </a:ext>
              </a:extLst>
            </p:cNvPr>
            <p:cNvSpPr>
              <a:spLocks noChangeArrowheads="1"/>
            </p:cNvSpPr>
            <p:nvPr/>
          </p:nvSpPr>
          <p:spPr bwMode="auto">
            <a:xfrm>
              <a:off x="3280" y="1899"/>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17" name="Oval 559">
              <a:extLst>
                <a:ext uri="{FF2B5EF4-FFF2-40B4-BE49-F238E27FC236}">
                  <a16:creationId xmlns:a16="http://schemas.microsoft.com/office/drawing/2014/main" id="{53B2E83D-314F-45A2-8666-5B3F4CEF8B59}"/>
                </a:ext>
              </a:extLst>
            </p:cNvPr>
            <p:cNvSpPr>
              <a:spLocks noChangeArrowheads="1"/>
            </p:cNvSpPr>
            <p:nvPr/>
          </p:nvSpPr>
          <p:spPr bwMode="auto">
            <a:xfrm>
              <a:off x="3262" y="1931"/>
              <a:ext cx="31"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18" name="Oval 560">
              <a:extLst>
                <a:ext uri="{FF2B5EF4-FFF2-40B4-BE49-F238E27FC236}">
                  <a16:creationId xmlns:a16="http://schemas.microsoft.com/office/drawing/2014/main" id="{96C7A4BB-64EA-488E-91F7-6930D429EADA}"/>
                </a:ext>
              </a:extLst>
            </p:cNvPr>
            <p:cNvSpPr>
              <a:spLocks noChangeArrowheads="1"/>
            </p:cNvSpPr>
            <p:nvPr/>
          </p:nvSpPr>
          <p:spPr bwMode="auto">
            <a:xfrm>
              <a:off x="3272" y="1963"/>
              <a:ext cx="29"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19" name="Oval 561">
              <a:extLst>
                <a:ext uri="{FF2B5EF4-FFF2-40B4-BE49-F238E27FC236}">
                  <a16:creationId xmlns:a16="http://schemas.microsoft.com/office/drawing/2014/main" id="{576F4618-245C-47C6-BBE8-D00C7033D49B}"/>
                </a:ext>
              </a:extLst>
            </p:cNvPr>
            <p:cNvSpPr>
              <a:spLocks noChangeArrowheads="1"/>
            </p:cNvSpPr>
            <p:nvPr/>
          </p:nvSpPr>
          <p:spPr bwMode="auto">
            <a:xfrm>
              <a:off x="3287" y="1995"/>
              <a:ext cx="28"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0" name="Oval 562">
              <a:extLst>
                <a:ext uri="{FF2B5EF4-FFF2-40B4-BE49-F238E27FC236}">
                  <a16:creationId xmlns:a16="http://schemas.microsoft.com/office/drawing/2014/main" id="{E9A6CC68-FAB4-4F5B-9B82-56A7B0AA63FF}"/>
                </a:ext>
              </a:extLst>
            </p:cNvPr>
            <p:cNvSpPr>
              <a:spLocks noChangeArrowheads="1"/>
            </p:cNvSpPr>
            <p:nvPr/>
          </p:nvSpPr>
          <p:spPr bwMode="auto">
            <a:xfrm>
              <a:off x="3319" y="2027"/>
              <a:ext cx="27"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1" name="Oval 563">
              <a:extLst>
                <a:ext uri="{FF2B5EF4-FFF2-40B4-BE49-F238E27FC236}">
                  <a16:creationId xmlns:a16="http://schemas.microsoft.com/office/drawing/2014/main" id="{8DA4EC47-E192-4323-8A6B-D70EF49860C8}"/>
                </a:ext>
              </a:extLst>
            </p:cNvPr>
            <p:cNvSpPr>
              <a:spLocks noChangeArrowheads="1"/>
            </p:cNvSpPr>
            <p:nvPr/>
          </p:nvSpPr>
          <p:spPr bwMode="auto">
            <a:xfrm>
              <a:off x="3426" y="2058"/>
              <a:ext cx="27"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2" name="Oval 564">
              <a:extLst>
                <a:ext uri="{FF2B5EF4-FFF2-40B4-BE49-F238E27FC236}">
                  <a16:creationId xmlns:a16="http://schemas.microsoft.com/office/drawing/2014/main" id="{F5F867E8-F82B-4CCC-95F1-8E2615C22D54}"/>
                </a:ext>
              </a:extLst>
            </p:cNvPr>
            <p:cNvSpPr>
              <a:spLocks noChangeArrowheads="1"/>
            </p:cNvSpPr>
            <p:nvPr/>
          </p:nvSpPr>
          <p:spPr bwMode="auto">
            <a:xfrm>
              <a:off x="3503" y="2090"/>
              <a:ext cx="29"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3" name="Oval 565">
              <a:extLst>
                <a:ext uri="{FF2B5EF4-FFF2-40B4-BE49-F238E27FC236}">
                  <a16:creationId xmlns:a16="http://schemas.microsoft.com/office/drawing/2014/main" id="{6B414B42-CEAF-4B2E-9230-CD2F155C10D7}"/>
                </a:ext>
              </a:extLst>
            </p:cNvPr>
            <p:cNvSpPr>
              <a:spLocks noChangeArrowheads="1"/>
            </p:cNvSpPr>
            <p:nvPr/>
          </p:nvSpPr>
          <p:spPr bwMode="auto">
            <a:xfrm>
              <a:off x="3607" y="2121"/>
              <a:ext cx="30"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4" name="Oval 566">
              <a:extLst>
                <a:ext uri="{FF2B5EF4-FFF2-40B4-BE49-F238E27FC236}">
                  <a16:creationId xmlns:a16="http://schemas.microsoft.com/office/drawing/2014/main" id="{CF3B1637-E38C-45E4-99F8-BD374A7D33EE}"/>
                </a:ext>
              </a:extLst>
            </p:cNvPr>
            <p:cNvSpPr>
              <a:spLocks noChangeArrowheads="1"/>
            </p:cNvSpPr>
            <p:nvPr/>
          </p:nvSpPr>
          <p:spPr bwMode="auto">
            <a:xfrm>
              <a:off x="3596" y="2149"/>
              <a:ext cx="31" cy="37"/>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5" name="Oval 567">
              <a:extLst>
                <a:ext uri="{FF2B5EF4-FFF2-40B4-BE49-F238E27FC236}">
                  <a16:creationId xmlns:a16="http://schemas.microsoft.com/office/drawing/2014/main" id="{543DF804-8A5A-4698-B1C7-B2413B347EA3}"/>
                </a:ext>
              </a:extLst>
            </p:cNvPr>
            <p:cNvSpPr>
              <a:spLocks noChangeArrowheads="1"/>
            </p:cNvSpPr>
            <p:nvPr/>
          </p:nvSpPr>
          <p:spPr bwMode="auto">
            <a:xfrm>
              <a:off x="3644" y="2179"/>
              <a:ext cx="30"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6" name="Oval 568">
              <a:extLst>
                <a:ext uri="{FF2B5EF4-FFF2-40B4-BE49-F238E27FC236}">
                  <a16:creationId xmlns:a16="http://schemas.microsoft.com/office/drawing/2014/main" id="{1286EE52-BDC8-4C15-950E-4EAA7E85E1B6}"/>
                </a:ext>
              </a:extLst>
            </p:cNvPr>
            <p:cNvSpPr>
              <a:spLocks noChangeArrowheads="1"/>
            </p:cNvSpPr>
            <p:nvPr/>
          </p:nvSpPr>
          <p:spPr bwMode="auto">
            <a:xfrm>
              <a:off x="3716" y="2211"/>
              <a:ext cx="28"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7" name="Oval 569">
              <a:extLst>
                <a:ext uri="{FF2B5EF4-FFF2-40B4-BE49-F238E27FC236}">
                  <a16:creationId xmlns:a16="http://schemas.microsoft.com/office/drawing/2014/main" id="{B5E95D70-0AC5-421A-B286-5B4D878CF098}"/>
                </a:ext>
              </a:extLst>
            </p:cNvPr>
            <p:cNvSpPr>
              <a:spLocks noChangeArrowheads="1"/>
            </p:cNvSpPr>
            <p:nvPr/>
          </p:nvSpPr>
          <p:spPr bwMode="auto">
            <a:xfrm>
              <a:off x="3743" y="2240"/>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8" name="Oval 570">
              <a:extLst>
                <a:ext uri="{FF2B5EF4-FFF2-40B4-BE49-F238E27FC236}">
                  <a16:creationId xmlns:a16="http://schemas.microsoft.com/office/drawing/2014/main" id="{9DFB7E0E-46DE-4DE3-960D-87E20821BD97}"/>
                </a:ext>
              </a:extLst>
            </p:cNvPr>
            <p:cNvSpPr>
              <a:spLocks noChangeArrowheads="1"/>
            </p:cNvSpPr>
            <p:nvPr/>
          </p:nvSpPr>
          <p:spPr bwMode="auto">
            <a:xfrm>
              <a:off x="3778" y="2271"/>
              <a:ext cx="31"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29" name="Oval 571">
              <a:extLst>
                <a:ext uri="{FF2B5EF4-FFF2-40B4-BE49-F238E27FC236}">
                  <a16:creationId xmlns:a16="http://schemas.microsoft.com/office/drawing/2014/main" id="{FC7CF831-A31F-45FB-B9AD-1C9315A46A02}"/>
                </a:ext>
              </a:extLst>
            </p:cNvPr>
            <p:cNvSpPr>
              <a:spLocks noChangeArrowheads="1"/>
            </p:cNvSpPr>
            <p:nvPr/>
          </p:nvSpPr>
          <p:spPr bwMode="auto">
            <a:xfrm>
              <a:off x="3746" y="2303"/>
              <a:ext cx="31"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0" name="Oval 572">
              <a:extLst>
                <a:ext uri="{FF2B5EF4-FFF2-40B4-BE49-F238E27FC236}">
                  <a16:creationId xmlns:a16="http://schemas.microsoft.com/office/drawing/2014/main" id="{B0268810-2481-4C0A-9570-EDAF8C5651E4}"/>
                </a:ext>
              </a:extLst>
            </p:cNvPr>
            <p:cNvSpPr>
              <a:spLocks noChangeArrowheads="1"/>
            </p:cNvSpPr>
            <p:nvPr/>
          </p:nvSpPr>
          <p:spPr bwMode="auto">
            <a:xfrm>
              <a:off x="3719" y="2335"/>
              <a:ext cx="28"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1" name="Oval 573">
              <a:extLst>
                <a:ext uri="{FF2B5EF4-FFF2-40B4-BE49-F238E27FC236}">
                  <a16:creationId xmlns:a16="http://schemas.microsoft.com/office/drawing/2014/main" id="{AD0F3D75-BED5-44B2-A2A6-D4B7A51A69FE}"/>
                </a:ext>
              </a:extLst>
            </p:cNvPr>
            <p:cNvSpPr>
              <a:spLocks noChangeArrowheads="1"/>
            </p:cNvSpPr>
            <p:nvPr/>
          </p:nvSpPr>
          <p:spPr bwMode="auto">
            <a:xfrm>
              <a:off x="3494" y="2370"/>
              <a:ext cx="27"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2" name="Oval 574">
              <a:extLst>
                <a:ext uri="{FF2B5EF4-FFF2-40B4-BE49-F238E27FC236}">
                  <a16:creationId xmlns:a16="http://schemas.microsoft.com/office/drawing/2014/main" id="{9BAF0E1B-1A18-4CAF-A95E-8916FB8CE4EB}"/>
                </a:ext>
              </a:extLst>
            </p:cNvPr>
            <p:cNvSpPr>
              <a:spLocks noChangeArrowheads="1"/>
            </p:cNvSpPr>
            <p:nvPr/>
          </p:nvSpPr>
          <p:spPr bwMode="auto">
            <a:xfrm>
              <a:off x="3270" y="2405"/>
              <a:ext cx="29"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3" name="Oval 575">
              <a:extLst>
                <a:ext uri="{FF2B5EF4-FFF2-40B4-BE49-F238E27FC236}">
                  <a16:creationId xmlns:a16="http://schemas.microsoft.com/office/drawing/2014/main" id="{BC3D9621-C4C9-4D72-A58B-856758DDFDC0}"/>
                </a:ext>
              </a:extLst>
            </p:cNvPr>
            <p:cNvSpPr>
              <a:spLocks noChangeArrowheads="1"/>
            </p:cNvSpPr>
            <p:nvPr/>
          </p:nvSpPr>
          <p:spPr bwMode="auto">
            <a:xfrm>
              <a:off x="3268" y="2441"/>
              <a:ext cx="30"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4" name="Oval 576">
              <a:extLst>
                <a:ext uri="{FF2B5EF4-FFF2-40B4-BE49-F238E27FC236}">
                  <a16:creationId xmlns:a16="http://schemas.microsoft.com/office/drawing/2014/main" id="{8A31ED0A-2ED3-4545-9153-12664683D058}"/>
                </a:ext>
              </a:extLst>
            </p:cNvPr>
            <p:cNvSpPr>
              <a:spLocks noChangeArrowheads="1"/>
            </p:cNvSpPr>
            <p:nvPr/>
          </p:nvSpPr>
          <p:spPr bwMode="auto">
            <a:xfrm>
              <a:off x="3338" y="2479"/>
              <a:ext cx="27" cy="36"/>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5" name="Oval 577">
              <a:extLst>
                <a:ext uri="{FF2B5EF4-FFF2-40B4-BE49-F238E27FC236}">
                  <a16:creationId xmlns:a16="http://schemas.microsoft.com/office/drawing/2014/main" id="{91FF35E1-67BD-462D-A4BA-9977447DCB7F}"/>
                </a:ext>
              </a:extLst>
            </p:cNvPr>
            <p:cNvSpPr>
              <a:spLocks noChangeArrowheads="1"/>
            </p:cNvSpPr>
            <p:nvPr/>
          </p:nvSpPr>
          <p:spPr bwMode="auto">
            <a:xfrm>
              <a:off x="3468" y="2518"/>
              <a:ext cx="28"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6" name="Oval 578">
              <a:extLst>
                <a:ext uri="{FF2B5EF4-FFF2-40B4-BE49-F238E27FC236}">
                  <a16:creationId xmlns:a16="http://schemas.microsoft.com/office/drawing/2014/main" id="{3DBD5E69-9318-40A2-9371-3CADC34D5340}"/>
                </a:ext>
              </a:extLst>
            </p:cNvPr>
            <p:cNvSpPr>
              <a:spLocks noChangeArrowheads="1"/>
            </p:cNvSpPr>
            <p:nvPr/>
          </p:nvSpPr>
          <p:spPr bwMode="auto">
            <a:xfrm>
              <a:off x="3525" y="2555"/>
              <a:ext cx="28"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7" name="Oval 579">
              <a:extLst>
                <a:ext uri="{FF2B5EF4-FFF2-40B4-BE49-F238E27FC236}">
                  <a16:creationId xmlns:a16="http://schemas.microsoft.com/office/drawing/2014/main" id="{91736270-BA10-49B5-8A8F-E93D0E3EC6FA}"/>
                </a:ext>
              </a:extLst>
            </p:cNvPr>
            <p:cNvSpPr>
              <a:spLocks noChangeArrowheads="1"/>
            </p:cNvSpPr>
            <p:nvPr/>
          </p:nvSpPr>
          <p:spPr bwMode="auto">
            <a:xfrm>
              <a:off x="3550" y="2591"/>
              <a:ext cx="27"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8" name="Oval 580">
              <a:extLst>
                <a:ext uri="{FF2B5EF4-FFF2-40B4-BE49-F238E27FC236}">
                  <a16:creationId xmlns:a16="http://schemas.microsoft.com/office/drawing/2014/main" id="{45837D3C-0BFA-450E-B027-C0AA1F354DD8}"/>
                </a:ext>
              </a:extLst>
            </p:cNvPr>
            <p:cNvSpPr>
              <a:spLocks noChangeArrowheads="1"/>
            </p:cNvSpPr>
            <p:nvPr/>
          </p:nvSpPr>
          <p:spPr bwMode="auto">
            <a:xfrm>
              <a:off x="3369" y="2623"/>
              <a:ext cx="30"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39" name="Oval 581">
              <a:extLst>
                <a:ext uri="{FF2B5EF4-FFF2-40B4-BE49-F238E27FC236}">
                  <a16:creationId xmlns:a16="http://schemas.microsoft.com/office/drawing/2014/main" id="{D5425F9F-EB3E-4EC5-B5DD-AB5BF019006F}"/>
                </a:ext>
              </a:extLst>
            </p:cNvPr>
            <p:cNvSpPr>
              <a:spLocks noChangeArrowheads="1"/>
            </p:cNvSpPr>
            <p:nvPr/>
          </p:nvSpPr>
          <p:spPr bwMode="auto">
            <a:xfrm>
              <a:off x="3159" y="2661"/>
              <a:ext cx="28"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0" name="Oval 582">
              <a:extLst>
                <a:ext uri="{FF2B5EF4-FFF2-40B4-BE49-F238E27FC236}">
                  <a16:creationId xmlns:a16="http://schemas.microsoft.com/office/drawing/2014/main" id="{CA6F2969-58D4-49A2-B229-F90FF0AB73B6}"/>
                </a:ext>
              </a:extLst>
            </p:cNvPr>
            <p:cNvSpPr>
              <a:spLocks noChangeArrowheads="1"/>
            </p:cNvSpPr>
            <p:nvPr/>
          </p:nvSpPr>
          <p:spPr bwMode="auto">
            <a:xfrm>
              <a:off x="3119" y="2698"/>
              <a:ext cx="31"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1" name="Oval 583">
              <a:extLst>
                <a:ext uri="{FF2B5EF4-FFF2-40B4-BE49-F238E27FC236}">
                  <a16:creationId xmlns:a16="http://schemas.microsoft.com/office/drawing/2014/main" id="{E681DC78-33BE-41FA-8A98-03EC1C17F2CA}"/>
                </a:ext>
              </a:extLst>
            </p:cNvPr>
            <p:cNvSpPr>
              <a:spLocks noChangeArrowheads="1"/>
            </p:cNvSpPr>
            <p:nvPr/>
          </p:nvSpPr>
          <p:spPr bwMode="auto">
            <a:xfrm>
              <a:off x="3140" y="2735"/>
              <a:ext cx="25"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2" name="Oval 584">
              <a:extLst>
                <a:ext uri="{FF2B5EF4-FFF2-40B4-BE49-F238E27FC236}">
                  <a16:creationId xmlns:a16="http://schemas.microsoft.com/office/drawing/2014/main" id="{1B7DE021-7D14-4EFB-993C-1864E422E38D}"/>
                </a:ext>
              </a:extLst>
            </p:cNvPr>
            <p:cNvSpPr>
              <a:spLocks noChangeArrowheads="1"/>
            </p:cNvSpPr>
            <p:nvPr/>
          </p:nvSpPr>
          <p:spPr bwMode="auto">
            <a:xfrm>
              <a:off x="3119" y="2813"/>
              <a:ext cx="31" cy="34"/>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3" name="Oval 585">
              <a:extLst>
                <a:ext uri="{FF2B5EF4-FFF2-40B4-BE49-F238E27FC236}">
                  <a16:creationId xmlns:a16="http://schemas.microsoft.com/office/drawing/2014/main" id="{493B139D-098C-46B6-8DA8-F14E294C2C70}"/>
                </a:ext>
              </a:extLst>
            </p:cNvPr>
            <p:cNvSpPr>
              <a:spLocks noChangeArrowheads="1"/>
            </p:cNvSpPr>
            <p:nvPr/>
          </p:nvSpPr>
          <p:spPr bwMode="auto">
            <a:xfrm>
              <a:off x="3119" y="3102"/>
              <a:ext cx="31" cy="35"/>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4" name="Oval 586">
              <a:extLst>
                <a:ext uri="{FF2B5EF4-FFF2-40B4-BE49-F238E27FC236}">
                  <a16:creationId xmlns:a16="http://schemas.microsoft.com/office/drawing/2014/main" id="{A6A9EA06-B649-47DB-B6A8-764924F04524}"/>
                </a:ext>
              </a:extLst>
            </p:cNvPr>
            <p:cNvSpPr>
              <a:spLocks noChangeArrowheads="1"/>
            </p:cNvSpPr>
            <p:nvPr/>
          </p:nvSpPr>
          <p:spPr bwMode="auto">
            <a:xfrm>
              <a:off x="3119" y="3151"/>
              <a:ext cx="31" cy="33"/>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645" name="Rectangle 587">
              <a:extLst>
                <a:ext uri="{FF2B5EF4-FFF2-40B4-BE49-F238E27FC236}">
                  <a16:creationId xmlns:a16="http://schemas.microsoft.com/office/drawing/2014/main" id="{FAC9E0E6-049B-4AC2-863D-9E1A52323ADE}"/>
                </a:ext>
              </a:extLst>
            </p:cNvPr>
            <p:cNvSpPr>
              <a:spLocks noChangeArrowheads="1"/>
            </p:cNvSpPr>
            <p:nvPr/>
          </p:nvSpPr>
          <p:spPr bwMode="auto">
            <a:xfrm>
              <a:off x="1851" y="2144"/>
              <a:ext cx="158"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5</a:t>
              </a:r>
            </a:p>
          </p:txBody>
        </p:sp>
        <p:sp>
          <p:nvSpPr>
            <p:cNvPr id="45646" name="Rectangle 588">
              <a:extLst>
                <a:ext uri="{FF2B5EF4-FFF2-40B4-BE49-F238E27FC236}">
                  <a16:creationId xmlns:a16="http://schemas.microsoft.com/office/drawing/2014/main" id="{EED20052-7F82-4D54-8D2E-8EDF6BB5D6EA}"/>
                </a:ext>
              </a:extLst>
            </p:cNvPr>
            <p:cNvSpPr>
              <a:spLocks noChangeArrowheads="1"/>
            </p:cNvSpPr>
            <p:nvPr/>
          </p:nvSpPr>
          <p:spPr bwMode="auto">
            <a:xfrm>
              <a:off x="1851" y="2473"/>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10</a:t>
              </a:r>
            </a:p>
          </p:txBody>
        </p:sp>
        <p:sp>
          <p:nvSpPr>
            <p:cNvPr id="45647" name="Rectangle 589">
              <a:extLst>
                <a:ext uri="{FF2B5EF4-FFF2-40B4-BE49-F238E27FC236}">
                  <a16:creationId xmlns:a16="http://schemas.microsoft.com/office/drawing/2014/main" id="{4E426835-4F5D-4C7B-82A6-11447D013720}"/>
                </a:ext>
              </a:extLst>
            </p:cNvPr>
            <p:cNvSpPr>
              <a:spLocks noChangeArrowheads="1"/>
            </p:cNvSpPr>
            <p:nvPr/>
          </p:nvSpPr>
          <p:spPr bwMode="auto">
            <a:xfrm>
              <a:off x="1851" y="2838"/>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15</a:t>
              </a:r>
            </a:p>
          </p:txBody>
        </p:sp>
        <p:sp>
          <p:nvSpPr>
            <p:cNvPr id="45648" name="Rectangle 590">
              <a:extLst>
                <a:ext uri="{FF2B5EF4-FFF2-40B4-BE49-F238E27FC236}">
                  <a16:creationId xmlns:a16="http://schemas.microsoft.com/office/drawing/2014/main" id="{6B993975-3E75-4380-BF56-655837C1DE63}"/>
                </a:ext>
              </a:extLst>
            </p:cNvPr>
            <p:cNvSpPr>
              <a:spLocks noChangeArrowheads="1"/>
            </p:cNvSpPr>
            <p:nvPr/>
          </p:nvSpPr>
          <p:spPr bwMode="auto">
            <a:xfrm>
              <a:off x="1851" y="3167"/>
              <a:ext cx="202"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b="1">
                  <a:solidFill>
                    <a:srgbClr val="FAFD00"/>
                  </a:solidFill>
                </a:rPr>
                <a:t>20</a:t>
              </a:r>
            </a:p>
          </p:txBody>
        </p:sp>
        <p:sp>
          <p:nvSpPr>
            <p:cNvPr id="45649" name="Rectangle 591">
              <a:extLst>
                <a:ext uri="{FF2B5EF4-FFF2-40B4-BE49-F238E27FC236}">
                  <a16:creationId xmlns:a16="http://schemas.microsoft.com/office/drawing/2014/main" id="{F740651B-B6CE-41B1-954F-CC4AD6272000}"/>
                </a:ext>
              </a:extLst>
            </p:cNvPr>
            <p:cNvSpPr>
              <a:spLocks noChangeArrowheads="1"/>
            </p:cNvSpPr>
            <p:nvPr/>
          </p:nvSpPr>
          <p:spPr bwMode="auto">
            <a:xfrm rot="-5400000">
              <a:off x="1444" y="2287"/>
              <a:ext cx="79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i="1">
                  <a:solidFill>
                    <a:srgbClr val="FAFD00"/>
                  </a:solidFill>
                </a:rPr>
                <a:t>Depth ( g / cm</a:t>
              </a:r>
              <a:r>
                <a:rPr lang="fr-FR" altLang="fr-FR" sz="1400" i="1" baseline="30000">
                  <a:solidFill>
                    <a:srgbClr val="FAFD00"/>
                  </a:solidFill>
                </a:rPr>
                <a:t>-2 </a:t>
              </a:r>
              <a:r>
                <a:rPr lang="fr-FR" altLang="fr-FR" sz="1400" i="1">
                  <a:solidFill>
                    <a:srgbClr val="FAFD00"/>
                  </a:solidFill>
                </a:rPr>
                <a:t>)</a:t>
              </a:r>
            </a:p>
          </p:txBody>
        </p:sp>
        <p:sp>
          <p:nvSpPr>
            <p:cNvPr id="45650" name="Oval 592">
              <a:extLst>
                <a:ext uri="{FF2B5EF4-FFF2-40B4-BE49-F238E27FC236}">
                  <a16:creationId xmlns:a16="http://schemas.microsoft.com/office/drawing/2014/main" id="{D34ED796-3E5E-4051-A7A7-E261BEF9CC8C}"/>
                </a:ext>
              </a:extLst>
            </p:cNvPr>
            <p:cNvSpPr>
              <a:spLocks noChangeArrowheads="1"/>
            </p:cNvSpPr>
            <p:nvPr/>
          </p:nvSpPr>
          <p:spPr bwMode="auto">
            <a:xfrm>
              <a:off x="4316" y="1334"/>
              <a:ext cx="28" cy="32"/>
            </a:xfrm>
            <a:prstGeom prst="ellipse">
              <a:avLst/>
            </a:prstGeom>
            <a:solidFill>
              <a:srgbClr val="0000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209" name="Rectangle 593">
              <a:extLst>
                <a:ext uri="{FF2B5EF4-FFF2-40B4-BE49-F238E27FC236}">
                  <a16:creationId xmlns:a16="http://schemas.microsoft.com/office/drawing/2014/main" id="{19532507-37F5-4381-B185-68B563C24AF6}"/>
                </a:ext>
              </a:extLst>
            </p:cNvPr>
            <p:cNvSpPr>
              <a:spLocks noChangeArrowheads="1"/>
            </p:cNvSpPr>
            <p:nvPr/>
          </p:nvSpPr>
          <p:spPr bwMode="auto">
            <a:xfrm>
              <a:off x="4286" y="3782"/>
              <a:ext cx="1044" cy="275"/>
            </a:xfrm>
            <a:prstGeom prst="rect">
              <a:avLst/>
            </a:prstGeom>
            <a:solidFill>
              <a:schemeClr val="accent2"/>
            </a:solidFill>
            <a:ln>
              <a:noFill/>
            </a:ln>
            <a:effectLst>
              <a:prstShdw prst="shdw17" dist="17961" dir="2700000">
                <a:schemeClr val="accent2">
                  <a:gamma/>
                  <a:shade val="60000"/>
                  <a:invGamma/>
                </a:schemeClr>
              </a:prstShdw>
            </a:effec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fr-FR" altLang="fr-FR" sz="1400">
                  <a:solidFill>
                    <a:srgbClr val="FAFD00"/>
                  </a:solidFill>
                </a:rPr>
                <a:t>Treatment using a </a:t>
              </a:r>
            </a:p>
            <a:p>
              <a:pPr>
                <a:defRPr/>
              </a:pPr>
              <a:r>
                <a:rPr lang="fr-FR" altLang="fr-FR" sz="1400">
                  <a:solidFill>
                    <a:srgbClr val="FAFD00"/>
                  </a:solidFill>
                </a:rPr>
                <a:t>CF:CS model</a:t>
              </a:r>
            </a:p>
          </p:txBody>
        </p:sp>
        <p:sp>
          <p:nvSpPr>
            <p:cNvPr id="112210" name="Rectangle 594">
              <a:extLst>
                <a:ext uri="{FF2B5EF4-FFF2-40B4-BE49-F238E27FC236}">
                  <a16:creationId xmlns:a16="http://schemas.microsoft.com/office/drawing/2014/main" id="{847CA05B-DFA9-4C9B-9BD2-8C62CA880CE6}"/>
                </a:ext>
              </a:extLst>
            </p:cNvPr>
            <p:cNvSpPr>
              <a:spLocks noChangeArrowheads="1"/>
            </p:cNvSpPr>
            <p:nvPr/>
          </p:nvSpPr>
          <p:spPr bwMode="auto">
            <a:xfrm>
              <a:off x="2200" y="935"/>
              <a:ext cx="1429" cy="178"/>
            </a:xfrm>
            <a:prstGeom prst="rect">
              <a:avLst/>
            </a:prstGeom>
            <a:solidFill>
              <a:schemeClr val="accent2"/>
            </a:solidFill>
            <a:ln>
              <a:noFill/>
            </a:ln>
            <a:effectLst>
              <a:prstShdw prst="shdw17" dist="17961" dir="2700000">
                <a:schemeClr val="accent2">
                  <a:gamma/>
                  <a:shade val="60000"/>
                  <a:invGamma/>
                </a:schemeClr>
              </a:prstShdw>
            </a:effec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fr-FR" altLang="fr-FR" sz="1600">
                  <a:solidFill>
                    <a:srgbClr val="FFFFFF"/>
                  </a:solidFill>
                  <a:effectLst>
                    <a:outerShdw blurRad="38100" dist="38100" dir="2700000" algn="tl">
                      <a:srgbClr val="000000"/>
                    </a:outerShdw>
                  </a:effectLst>
                </a:rPr>
                <a:t>DATING - Baie de Vidy</a:t>
              </a:r>
            </a:p>
          </p:txBody>
        </p:sp>
        <p:sp>
          <p:nvSpPr>
            <p:cNvPr id="45653" name="Rectangle 595">
              <a:extLst>
                <a:ext uri="{FF2B5EF4-FFF2-40B4-BE49-F238E27FC236}">
                  <a16:creationId xmlns:a16="http://schemas.microsoft.com/office/drawing/2014/main" id="{EE5D45F5-C714-4C16-ABC1-4D51616F595F}"/>
                </a:ext>
              </a:extLst>
            </p:cNvPr>
            <p:cNvSpPr>
              <a:spLocks noChangeArrowheads="1"/>
            </p:cNvSpPr>
            <p:nvPr/>
          </p:nvSpPr>
          <p:spPr bwMode="auto">
            <a:xfrm>
              <a:off x="4422" y="1480"/>
              <a:ext cx="83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aseline="30000">
                  <a:solidFill>
                    <a:srgbClr val="FAFD00"/>
                  </a:solidFill>
                </a:rPr>
                <a:t>214</a:t>
              </a:r>
              <a:r>
                <a:rPr lang="fr-FR" altLang="fr-FR" sz="1400">
                  <a:solidFill>
                    <a:srgbClr val="FAFD00"/>
                  </a:solidFill>
                </a:rPr>
                <a:t>Pb ( mBq/g)</a:t>
              </a:r>
            </a:p>
          </p:txBody>
        </p:sp>
      </p:grpSp>
      <p:sp>
        <p:nvSpPr>
          <p:cNvPr id="45060" name="Text Box 597">
            <a:extLst>
              <a:ext uri="{FF2B5EF4-FFF2-40B4-BE49-F238E27FC236}">
                <a16:creationId xmlns:a16="http://schemas.microsoft.com/office/drawing/2014/main" id="{D3FFE30D-E402-4221-A9B7-96E43A5CC094}"/>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3">
            <a:extLst>
              <a:ext uri="{FF2B5EF4-FFF2-40B4-BE49-F238E27FC236}">
                <a16:creationId xmlns:a16="http://schemas.microsoft.com/office/drawing/2014/main" id="{C954CA95-8CD7-4BF2-8BB5-A9F2DE5772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8A1FCA-249F-46EF-92A8-229355429D97}" type="slidenum">
              <a:rPr lang="fr-FR" altLang="fr-FR" sz="1400" smtClean="0"/>
              <a:pPr>
                <a:spcBef>
                  <a:spcPct val="0"/>
                </a:spcBef>
                <a:buFontTx/>
                <a:buNone/>
              </a:pPr>
              <a:t>39</a:t>
            </a:fld>
            <a:endParaRPr lang="fr-FR" altLang="fr-FR" sz="1400"/>
          </a:p>
        </p:txBody>
      </p:sp>
      <p:graphicFrame>
        <p:nvGraphicFramePr>
          <p:cNvPr id="46083" name="Object 2">
            <a:extLst>
              <a:ext uri="{FF2B5EF4-FFF2-40B4-BE49-F238E27FC236}">
                <a16:creationId xmlns:a16="http://schemas.microsoft.com/office/drawing/2014/main" id="{EF84D94E-3E64-4504-BF7C-17D8792EA630}"/>
              </a:ext>
            </a:extLst>
          </p:cNvPr>
          <p:cNvGraphicFramePr>
            <a:graphicFrameLocks noChangeAspect="1"/>
          </p:cNvGraphicFramePr>
          <p:nvPr/>
        </p:nvGraphicFramePr>
        <p:xfrm>
          <a:off x="971550" y="981075"/>
          <a:ext cx="7524750" cy="5091113"/>
        </p:xfrm>
        <a:graphic>
          <a:graphicData uri="http://schemas.openxmlformats.org/presentationml/2006/ole">
            <mc:AlternateContent xmlns:mc="http://schemas.openxmlformats.org/markup-compatibility/2006">
              <mc:Choice xmlns:v="urn:schemas-microsoft-com:vml" Requires="v">
                <p:oleObj spid="_x0000_s46086" name="SPW 8.0 Graph" r:id="rId3" imgW="3743554" imgH="2532888" progId="SigmaPlotGraphicObject.7">
                  <p:embed/>
                </p:oleObj>
              </mc:Choice>
              <mc:Fallback>
                <p:oleObj name="SPW 8.0 Graph" r:id="rId3" imgW="3743554" imgH="2532888" progId="SigmaPlotGraphicObjec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981075"/>
                        <a:ext cx="752475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Text Box 4">
            <a:extLst>
              <a:ext uri="{FF2B5EF4-FFF2-40B4-BE49-F238E27FC236}">
                <a16:creationId xmlns:a16="http://schemas.microsoft.com/office/drawing/2014/main" id="{B5D5C003-3A7C-4AD4-BBF8-59B320B4EE8B}"/>
              </a:ext>
            </a:extLst>
          </p:cNvPr>
          <p:cNvSpPr txBox="1">
            <a:spLocks noChangeArrowheads="1"/>
          </p:cNvSpPr>
          <p:nvPr/>
        </p:nvSpPr>
        <p:spPr bwMode="auto">
          <a:xfrm>
            <a:off x="2844800" y="5732463"/>
            <a:ext cx="367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Construction d’un modèle d’âge</a:t>
            </a:r>
          </a:p>
        </p:txBody>
      </p:sp>
      <p:sp>
        <p:nvSpPr>
          <p:cNvPr id="46085" name="Text Box 6">
            <a:extLst>
              <a:ext uri="{FF2B5EF4-FFF2-40B4-BE49-F238E27FC236}">
                <a16:creationId xmlns:a16="http://schemas.microsoft.com/office/drawing/2014/main" id="{1C76CB8D-5F03-4043-AC0E-4887BB079A4B}"/>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8A22FADF-9CA1-4154-AFBA-CD3BC84F1C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9A6E09-6E8D-4870-942A-9DC180459E0C}" type="slidenum">
              <a:rPr lang="fr-FR" altLang="fr-FR" sz="1400" smtClean="0"/>
              <a:pPr>
                <a:spcBef>
                  <a:spcPct val="0"/>
                </a:spcBef>
                <a:buFontTx/>
                <a:buNone/>
              </a:pPr>
              <a:t>4</a:t>
            </a:fld>
            <a:endParaRPr lang="fr-FR" altLang="fr-FR" sz="1400"/>
          </a:p>
        </p:txBody>
      </p:sp>
      <p:pic>
        <p:nvPicPr>
          <p:cNvPr id="9219" name="Picture 2">
            <a:extLst>
              <a:ext uri="{FF2B5EF4-FFF2-40B4-BE49-F238E27FC236}">
                <a16:creationId xmlns:a16="http://schemas.microsoft.com/office/drawing/2014/main" id="{2AE0CD91-74D8-4447-9364-0FA08725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25538"/>
            <a:ext cx="7029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
            <a:extLst>
              <a:ext uri="{FF2B5EF4-FFF2-40B4-BE49-F238E27FC236}">
                <a16:creationId xmlns:a16="http://schemas.microsoft.com/office/drawing/2014/main" id="{AB411522-8351-4776-93F6-A44465C02D43}"/>
              </a:ext>
            </a:extLst>
          </p:cNvPr>
          <p:cNvSpPr txBox="1">
            <a:spLocks noChangeArrowheads="1"/>
          </p:cNvSpPr>
          <p:nvPr/>
        </p:nvSpPr>
        <p:spPr bwMode="auto">
          <a:xfrm>
            <a:off x="741363" y="5756275"/>
            <a:ext cx="7351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Pathways by which </a:t>
            </a:r>
            <a:r>
              <a:rPr lang="fr-FR" altLang="fr-FR" sz="1400" baseline="30000"/>
              <a:t>210</a:t>
            </a:r>
            <a:r>
              <a:rPr lang="fr-FR" altLang="fr-FR" sz="1400"/>
              <a:t>Pb reaches aquatic sediments (after Oldfield and Appleby, 1984) [1]. </a:t>
            </a:r>
          </a:p>
        </p:txBody>
      </p:sp>
      <p:sp>
        <p:nvSpPr>
          <p:cNvPr id="9221" name="Text Box 6">
            <a:extLst>
              <a:ext uri="{FF2B5EF4-FFF2-40B4-BE49-F238E27FC236}">
                <a16:creationId xmlns:a16="http://schemas.microsoft.com/office/drawing/2014/main" id="{29D5F664-27E8-4C9E-BC7A-61C4A9325EE7}"/>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Principe</a:t>
            </a:r>
            <a:endParaRPr lang="fr-FR" altLang="fr-FR" sz="2000" b="1" i="1">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3">
            <a:extLst>
              <a:ext uri="{FF2B5EF4-FFF2-40B4-BE49-F238E27FC236}">
                <a16:creationId xmlns:a16="http://schemas.microsoft.com/office/drawing/2014/main" id="{CD6BB6A2-3DD5-4332-96F2-CA01B632AD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6276A0-82F7-4E1D-AA1B-248A95C63096}" type="slidenum">
              <a:rPr lang="fr-FR" altLang="fr-FR" sz="1400" smtClean="0"/>
              <a:pPr>
                <a:spcBef>
                  <a:spcPct val="0"/>
                </a:spcBef>
                <a:buFontTx/>
                <a:buNone/>
              </a:pPr>
              <a:t>40</a:t>
            </a:fld>
            <a:endParaRPr lang="fr-FR" altLang="fr-FR" sz="1400"/>
          </a:p>
        </p:txBody>
      </p:sp>
      <p:sp>
        <p:nvSpPr>
          <p:cNvPr id="47107" name="Rectangle 2">
            <a:extLst>
              <a:ext uri="{FF2B5EF4-FFF2-40B4-BE49-F238E27FC236}">
                <a16:creationId xmlns:a16="http://schemas.microsoft.com/office/drawing/2014/main" id="{4B19AF35-CB13-43DE-A482-41690779A3E5}"/>
              </a:ext>
            </a:extLst>
          </p:cNvPr>
          <p:cNvSpPr>
            <a:spLocks noChangeArrowheads="1"/>
          </p:cNvSpPr>
          <p:nvPr/>
        </p:nvSpPr>
        <p:spPr bwMode="auto">
          <a:xfrm>
            <a:off x="0" y="333375"/>
            <a:ext cx="9144000" cy="65246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8" name="Line 3">
            <a:extLst>
              <a:ext uri="{FF2B5EF4-FFF2-40B4-BE49-F238E27FC236}">
                <a16:creationId xmlns:a16="http://schemas.microsoft.com/office/drawing/2014/main" id="{46C5191C-1E3C-4A6A-BF3B-EA33309364C1}"/>
              </a:ext>
            </a:extLst>
          </p:cNvPr>
          <p:cNvSpPr>
            <a:spLocks noChangeShapeType="1"/>
          </p:cNvSpPr>
          <p:nvPr/>
        </p:nvSpPr>
        <p:spPr bwMode="auto">
          <a:xfrm>
            <a:off x="395288" y="1268413"/>
            <a:ext cx="82089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Rectangle 4">
            <a:extLst>
              <a:ext uri="{FF2B5EF4-FFF2-40B4-BE49-F238E27FC236}">
                <a16:creationId xmlns:a16="http://schemas.microsoft.com/office/drawing/2014/main" id="{EF8ED4F1-388C-4303-93B4-FEE8E31CE524}"/>
              </a:ext>
            </a:extLst>
          </p:cNvPr>
          <p:cNvSpPr>
            <a:spLocks noChangeArrowheads="1"/>
          </p:cNvSpPr>
          <p:nvPr/>
        </p:nvSpPr>
        <p:spPr bwMode="auto">
          <a:xfrm>
            <a:off x="6965950" y="2786063"/>
            <a:ext cx="1179513" cy="417512"/>
          </a:xfrm>
          <a:prstGeom prst="rect">
            <a:avLst/>
          </a:prstGeom>
          <a:solidFill>
            <a:srgbClr val="8D17E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0" name="Rectangle 5">
            <a:extLst>
              <a:ext uri="{FF2B5EF4-FFF2-40B4-BE49-F238E27FC236}">
                <a16:creationId xmlns:a16="http://schemas.microsoft.com/office/drawing/2014/main" id="{2823CCB7-A688-4242-8EAE-940ABBFC5291}"/>
              </a:ext>
            </a:extLst>
          </p:cNvPr>
          <p:cNvSpPr>
            <a:spLocks noChangeArrowheads="1"/>
          </p:cNvSpPr>
          <p:nvPr/>
        </p:nvSpPr>
        <p:spPr bwMode="auto">
          <a:xfrm>
            <a:off x="5449888" y="2786063"/>
            <a:ext cx="1177925" cy="417512"/>
          </a:xfrm>
          <a:prstGeom prst="rect">
            <a:avLst/>
          </a:prstGeom>
          <a:solidFill>
            <a:srgbClr val="8D17E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1" name="Rectangle 6">
            <a:extLst>
              <a:ext uri="{FF2B5EF4-FFF2-40B4-BE49-F238E27FC236}">
                <a16:creationId xmlns:a16="http://schemas.microsoft.com/office/drawing/2014/main" id="{A35D3789-96AD-4A2F-AB8F-05987066F38B}"/>
              </a:ext>
            </a:extLst>
          </p:cNvPr>
          <p:cNvSpPr>
            <a:spLocks noChangeArrowheads="1"/>
          </p:cNvSpPr>
          <p:nvPr/>
        </p:nvSpPr>
        <p:spPr bwMode="auto">
          <a:xfrm>
            <a:off x="3933825" y="2786063"/>
            <a:ext cx="1177925" cy="417512"/>
          </a:xfrm>
          <a:prstGeom prst="rect">
            <a:avLst/>
          </a:prstGeom>
          <a:solidFill>
            <a:srgbClr val="8D17E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2" name="Rectangle 7">
            <a:extLst>
              <a:ext uri="{FF2B5EF4-FFF2-40B4-BE49-F238E27FC236}">
                <a16:creationId xmlns:a16="http://schemas.microsoft.com/office/drawing/2014/main" id="{44F975AD-3187-4EBE-8CE7-0871877B5D2B}"/>
              </a:ext>
            </a:extLst>
          </p:cNvPr>
          <p:cNvSpPr>
            <a:spLocks noChangeArrowheads="1"/>
          </p:cNvSpPr>
          <p:nvPr/>
        </p:nvSpPr>
        <p:spPr bwMode="auto">
          <a:xfrm>
            <a:off x="2416175" y="2786063"/>
            <a:ext cx="1179513" cy="417512"/>
          </a:xfrm>
          <a:prstGeom prst="rect">
            <a:avLst/>
          </a:prstGeom>
          <a:solidFill>
            <a:srgbClr val="8D17E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3" name="Rectangle 8">
            <a:extLst>
              <a:ext uri="{FF2B5EF4-FFF2-40B4-BE49-F238E27FC236}">
                <a16:creationId xmlns:a16="http://schemas.microsoft.com/office/drawing/2014/main" id="{D834B17F-215E-4F73-B2C4-825499900CBD}"/>
              </a:ext>
            </a:extLst>
          </p:cNvPr>
          <p:cNvSpPr>
            <a:spLocks noChangeArrowheads="1"/>
          </p:cNvSpPr>
          <p:nvPr/>
        </p:nvSpPr>
        <p:spPr bwMode="auto">
          <a:xfrm>
            <a:off x="900113" y="2786063"/>
            <a:ext cx="1177925" cy="417512"/>
          </a:xfrm>
          <a:prstGeom prst="rect">
            <a:avLst/>
          </a:prstGeom>
          <a:solidFill>
            <a:srgbClr val="8D17E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4" name="Freeform 9">
            <a:extLst>
              <a:ext uri="{FF2B5EF4-FFF2-40B4-BE49-F238E27FC236}">
                <a16:creationId xmlns:a16="http://schemas.microsoft.com/office/drawing/2014/main" id="{BF1AC089-2839-4C4B-AD2C-E774B34E0102}"/>
              </a:ext>
            </a:extLst>
          </p:cNvPr>
          <p:cNvSpPr>
            <a:spLocks/>
          </p:cNvSpPr>
          <p:nvPr/>
        </p:nvSpPr>
        <p:spPr bwMode="auto">
          <a:xfrm>
            <a:off x="3916363" y="5773738"/>
            <a:ext cx="1265237" cy="857250"/>
          </a:xfrm>
          <a:custGeom>
            <a:avLst/>
            <a:gdLst>
              <a:gd name="T0" fmla="*/ 0 w 998"/>
              <a:gd name="T1" fmla="*/ 0 h 577"/>
              <a:gd name="T2" fmla="*/ 0 w 998"/>
              <a:gd name="T3" fmla="*/ 1271410206 h 577"/>
              <a:gd name="T4" fmla="*/ 1602425196 w 998"/>
              <a:gd name="T5" fmla="*/ 1271410206 h 577"/>
              <a:gd name="T6" fmla="*/ 1602425196 w 998"/>
              <a:gd name="T7" fmla="*/ 0 h 577"/>
              <a:gd name="T8" fmla="*/ 0 w 998"/>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577">
                <a:moveTo>
                  <a:pt x="0" y="0"/>
                </a:moveTo>
                <a:lnTo>
                  <a:pt x="0" y="576"/>
                </a:lnTo>
                <a:lnTo>
                  <a:pt x="997" y="576"/>
                </a:lnTo>
                <a:lnTo>
                  <a:pt x="997" y="0"/>
                </a:lnTo>
                <a:lnTo>
                  <a:pt x="0" y="0"/>
                </a:lnTo>
              </a:path>
            </a:pathLst>
          </a:custGeom>
          <a:solidFill>
            <a:srgbClr val="8D17EF"/>
          </a:solidFill>
          <a:ln>
            <a:noFill/>
          </a:ln>
          <a:effectLst>
            <a:prstShdw prst="shdw17" dist="17961" dir="2700000">
              <a:srgbClr val="550E8F"/>
            </a:prstShdw>
          </a:effectLst>
          <a:extLst>
            <a:ext uri="{91240B29-F687-4F45-9708-019B960494DF}">
              <a14:hiddenLine xmlns:a14="http://schemas.microsoft.com/office/drawing/2010/main" w="12700" cap="rnd" cmpd="sng">
                <a:solidFill>
                  <a:schemeClr val="bg1"/>
                </a:solidFill>
                <a:prstDash val="solid"/>
                <a:round/>
                <a:headEnd type="none" w="med" len="med"/>
                <a:tailEnd type="none" w="med" len="med"/>
              </a14:hiddenLine>
            </a:ext>
          </a:extLst>
        </p:spPr>
        <p:txBody>
          <a:bodyPr/>
          <a:lstStyle/>
          <a:p>
            <a:endParaRPr lang="en-US"/>
          </a:p>
        </p:txBody>
      </p:sp>
      <p:sp>
        <p:nvSpPr>
          <p:cNvPr id="47115" name="Rectangle 10">
            <a:extLst>
              <a:ext uri="{FF2B5EF4-FFF2-40B4-BE49-F238E27FC236}">
                <a16:creationId xmlns:a16="http://schemas.microsoft.com/office/drawing/2014/main" id="{87330346-5249-48E0-AC53-D0AC6A3C73CF}"/>
              </a:ext>
            </a:extLst>
          </p:cNvPr>
          <p:cNvSpPr>
            <a:spLocks noChangeArrowheads="1"/>
          </p:cNvSpPr>
          <p:nvPr/>
        </p:nvSpPr>
        <p:spPr bwMode="auto">
          <a:xfrm>
            <a:off x="4284663" y="5899150"/>
            <a:ext cx="900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Leaching</a:t>
            </a:r>
          </a:p>
        </p:txBody>
      </p:sp>
      <p:sp>
        <p:nvSpPr>
          <p:cNvPr id="47116" name="Line 11">
            <a:extLst>
              <a:ext uri="{FF2B5EF4-FFF2-40B4-BE49-F238E27FC236}">
                <a16:creationId xmlns:a16="http://schemas.microsoft.com/office/drawing/2014/main" id="{5478BE52-F55D-435B-90C2-C9FC8D8D19F4}"/>
              </a:ext>
            </a:extLst>
          </p:cNvPr>
          <p:cNvSpPr>
            <a:spLocks noChangeShapeType="1"/>
          </p:cNvSpPr>
          <p:nvPr/>
        </p:nvSpPr>
        <p:spPr bwMode="auto">
          <a:xfrm>
            <a:off x="4076700" y="6153150"/>
            <a:ext cx="2365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Oval 12">
            <a:extLst>
              <a:ext uri="{FF2B5EF4-FFF2-40B4-BE49-F238E27FC236}">
                <a16:creationId xmlns:a16="http://schemas.microsoft.com/office/drawing/2014/main" id="{7BD6F19E-7E7B-4F7F-B069-C9FFF693EA0D}"/>
              </a:ext>
            </a:extLst>
          </p:cNvPr>
          <p:cNvSpPr>
            <a:spLocks noChangeArrowheads="1"/>
          </p:cNvSpPr>
          <p:nvPr/>
        </p:nvSpPr>
        <p:spPr bwMode="auto">
          <a:xfrm>
            <a:off x="4110038" y="6065838"/>
            <a:ext cx="115887" cy="131762"/>
          </a:xfrm>
          <a:prstGeom prst="ellipse">
            <a:avLst/>
          </a:prstGeom>
          <a:solidFill>
            <a:srgbClr val="FAFD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18" name="Rectangle 13">
            <a:extLst>
              <a:ext uri="{FF2B5EF4-FFF2-40B4-BE49-F238E27FC236}">
                <a16:creationId xmlns:a16="http://schemas.microsoft.com/office/drawing/2014/main" id="{65FA6B1D-B261-48E9-A3CE-231A8CD0CB12}"/>
              </a:ext>
            </a:extLst>
          </p:cNvPr>
          <p:cNvSpPr>
            <a:spLocks noChangeArrowheads="1"/>
          </p:cNvSpPr>
          <p:nvPr/>
        </p:nvSpPr>
        <p:spPr bwMode="auto">
          <a:xfrm>
            <a:off x="4284663" y="6115050"/>
            <a:ext cx="831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Residue</a:t>
            </a:r>
          </a:p>
        </p:txBody>
      </p:sp>
      <p:sp>
        <p:nvSpPr>
          <p:cNvPr id="47119" name="Line 14">
            <a:extLst>
              <a:ext uri="{FF2B5EF4-FFF2-40B4-BE49-F238E27FC236}">
                <a16:creationId xmlns:a16="http://schemas.microsoft.com/office/drawing/2014/main" id="{B7F6EDA4-2FE8-4ABD-B0AD-10DB97F75A22}"/>
              </a:ext>
            </a:extLst>
          </p:cNvPr>
          <p:cNvSpPr>
            <a:spLocks noChangeShapeType="1"/>
          </p:cNvSpPr>
          <p:nvPr/>
        </p:nvSpPr>
        <p:spPr bwMode="auto">
          <a:xfrm>
            <a:off x="4076700" y="6402388"/>
            <a:ext cx="2365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15">
            <a:extLst>
              <a:ext uri="{FF2B5EF4-FFF2-40B4-BE49-F238E27FC236}">
                <a16:creationId xmlns:a16="http://schemas.microsoft.com/office/drawing/2014/main" id="{36731206-D369-46BE-AABA-D66288B52803}"/>
              </a:ext>
            </a:extLst>
          </p:cNvPr>
          <p:cNvSpPr>
            <a:spLocks/>
          </p:cNvSpPr>
          <p:nvPr/>
        </p:nvSpPr>
        <p:spPr bwMode="auto">
          <a:xfrm>
            <a:off x="4179888" y="6308725"/>
            <a:ext cx="52387" cy="111125"/>
          </a:xfrm>
          <a:custGeom>
            <a:avLst/>
            <a:gdLst>
              <a:gd name="T0" fmla="*/ 63787409 w 42"/>
              <a:gd name="T1" fmla="*/ 0 h 75"/>
              <a:gd name="T2" fmla="*/ 63787409 w 42"/>
              <a:gd name="T3" fmla="*/ 162454378 h 75"/>
              <a:gd name="T4" fmla="*/ 0 w 42"/>
              <a:gd name="T5" fmla="*/ 162454378 h 75"/>
              <a:gd name="T6" fmla="*/ 0 w 42"/>
              <a:gd name="T7" fmla="*/ 0 h 75"/>
              <a:gd name="T8" fmla="*/ 63787409 w 42"/>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75">
                <a:moveTo>
                  <a:pt x="41" y="0"/>
                </a:moveTo>
                <a:lnTo>
                  <a:pt x="41" y="74"/>
                </a:lnTo>
                <a:lnTo>
                  <a:pt x="0" y="74"/>
                </a:lnTo>
                <a:lnTo>
                  <a:pt x="0" y="0"/>
                </a:lnTo>
                <a:lnTo>
                  <a:pt x="41"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Rectangle 16">
            <a:extLst>
              <a:ext uri="{FF2B5EF4-FFF2-40B4-BE49-F238E27FC236}">
                <a16:creationId xmlns:a16="http://schemas.microsoft.com/office/drawing/2014/main" id="{8C53E4F5-E901-4187-A433-D906B93E459D}"/>
              </a:ext>
            </a:extLst>
          </p:cNvPr>
          <p:cNvSpPr>
            <a:spLocks noChangeArrowheads="1"/>
          </p:cNvSpPr>
          <p:nvPr/>
        </p:nvSpPr>
        <p:spPr bwMode="auto">
          <a:xfrm>
            <a:off x="1187450" y="1865313"/>
            <a:ext cx="10255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Cd (</a:t>
            </a:r>
            <a:r>
              <a:rPr lang="fr-FR" altLang="fr-FR" sz="1400">
                <a:solidFill>
                  <a:srgbClr val="FAFD00"/>
                </a:solidFill>
                <a:latin typeface="Symbol" panose="05050102010706020507" pitchFamily="18" charset="2"/>
              </a:rPr>
              <a:t>m</a:t>
            </a:r>
            <a:r>
              <a:rPr lang="fr-FR" altLang="fr-FR" sz="1400">
                <a:solidFill>
                  <a:srgbClr val="FAFD00"/>
                </a:solidFill>
              </a:rPr>
              <a:t>g.g</a:t>
            </a:r>
            <a:r>
              <a:rPr lang="fr-FR" altLang="fr-FR" sz="1400" baseline="30000">
                <a:solidFill>
                  <a:srgbClr val="FAFD00"/>
                </a:solidFill>
              </a:rPr>
              <a:t>-1</a:t>
            </a:r>
            <a:r>
              <a:rPr lang="fr-FR" altLang="fr-FR" sz="1400">
                <a:solidFill>
                  <a:srgbClr val="FAFD00"/>
                </a:solidFill>
              </a:rPr>
              <a:t>)</a:t>
            </a:r>
          </a:p>
        </p:txBody>
      </p:sp>
      <p:sp>
        <p:nvSpPr>
          <p:cNvPr id="47122" name="Line 17">
            <a:extLst>
              <a:ext uri="{FF2B5EF4-FFF2-40B4-BE49-F238E27FC236}">
                <a16:creationId xmlns:a16="http://schemas.microsoft.com/office/drawing/2014/main" id="{B2BFBEDE-6129-4C15-8A02-520B739A8B87}"/>
              </a:ext>
            </a:extLst>
          </p:cNvPr>
          <p:cNvSpPr>
            <a:spLocks noChangeShapeType="1"/>
          </p:cNvSpPr>
          <p:nvPr/>
        </p:nvSpPr>
        <p:spPr bwMode="auto">
          <a:xfrm>
            <a:off x="915988" y="2543175"/>
            <a:ext cx="11842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18">
            <a:extLst>
              <a:ext uri="{FF2B5EF4-FFF2-40B4-BE49-F238E27FC236}">
                <a16:creationId xmlns:a16="http://schemas.microsoft.com/office/drawing/2014/main" id="{47B2C045-6A8F-4624-A654-CAE9D4405A69}"/>
              </a:ext>
            </a:extLst>
          </p:cNvPr>
          <p:cNvSpPr>
            <a:spLocks noChangeShapeType="1"/>
          </p:cNvSpPr>
          <p:nvPr/>
        </p:nvSpPr>
        <p:spPr bwMode="auto">
          <a:xfrm>
            <a:off x="91598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19">
            <a:extLst>
              <a:ext uri="{FF2B5EF4-FFF2-40B4-BE49-F238E27FC236}">
                <a16:creationId xmlns:a16="http://schemas.microsoft.com/office/drawing/2014/main" id="{76616769-2F8A-4881-B78B-C8CA80384144}"/>
              </a:ext>
            </a:extLst>
          </p:cNvPr>
          <p:cNvSpPr>
            <a:spLocks noChangeShapeType="1"/>
          </p:cNvSpPr>
          <p:nvPr/>
        </p:nvSpPr>
        <p:spPr bwMode="auto">
          <a:xfrm>
            <a:off x="111283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0">
            <a:extLst>
              <a:ext uri="{FF2B5EF4-FFF2-40B4-BE49-F238E27FC236}">
                <a16:creationId xmlns:a16="http://schemas.microsoft.com/office/drawing/2014/main" id="{DA7CAA69-EDF8-4D72-862A-BEDE712A59E3}"/>
              </a:ext>
            </a:extLst>
          </p:cNvPr>
          <p:cNvSpPr>
            <a:spLocks noChangeShapeType="1"/>
          </p:cNvSpPr>
          <p:nvPr/>
        </p:nvSpPr>
        <p:spPr bwMode="auto">
          <a:xfrm>
            <a:off x="131127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1">
            <a:extLst>
              <a:ext uri="{FF2B5EF4-FFF2-40B4-BE49-F238E27FC236}">
                <a16:creationId xmlns:a16="http://schemas.microsoft.com/office/drawing/2014/main" id="{6AA899E9-9B30-4559-9739-48EF5C92FC36}"/>
              </a:ext>
            </a:extLst>
          </p:cNvPr>
          <p:cNvSpPr>
            <a:spLocks noChangeShapeType="1"/>
          </p:cNvSpPr>
          <p:nvPr/>
        </p:nvSpPr>
        <p:spPr bwMode="auto">
          <a:xfrm>
            <a:off x="150653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Line 22">
            <a:extLst>
              <a:ext uri="{FF2B5EF4-FFF2-40B4-BE49-F238E27FC236}">
                <a16:creationId xmlns:a16="http://schemas.microsoft.com/office/drawing/2014/main" id="{AEDC8BD7-DEB1-4279-97A5-BDCB11504334}"/>
              </a:ext>
            </a:extLst>
          </p:cNvPr>
          <p:cNvSpPr>
            <a:spLocks noChangeShapeType="1"/>
          </p:cNvSpPr>
          <p:nvPr/>
        </p:nvSpPr>
        <p:spPr bwMode="auto">
          <a:xfrm>
            <a:off x="170338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23">
            <a:extLst>
              <a:ext uri="{FF2B5EF4-FFF2-40B4-BE49-F238E27FC236}">
                <a16:creationId xmlns:a16="http://schemas.microsoft.com/office/drawing/2014/main" id="{4E04A8D7-8163-42FD-923B-E72A6E5D68CD}"/>
              </a:ext>
            </a:extLst>
          </p:cNvPr>
          <p:cNvSpPr>
            <a:spLocks noChangeShapeType="1"/>
          </p:cNvSpPr>
          <p:nvPr/>
        </p:nvSpPr>
        <p:spPr bwMode="auto">
          <a:xfrm>
            <a:off x="190182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Line 24">
            <a:extLst>
              <a:ext uri="{FF2B5EF4-FFF2-40B4-BE49-F238E27FC236}">
                <a16:creationId xmlns:a16="http://schemas.microsoft.com/office/drawing/2014/main" id="{50A6D393-2B24-43EA-9E02-A4E526E4ED33}"/>
              </a:ext>
            </a:extLst>
          </p:cNvPr>
          <p:cNvSpPr>
            <a:spLocks noChangeShapeType="1"/>
          </p:cNvSpPr>
          <p:nvPr/>
        </p:nvSpPr>
        <p:spPr bwMode="auto">
          <a:xfrm>
            <a:off x="2100263"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Rectangle 25">
            <a:extLst>
              <a:ext uri="{FF2B5EF4-FFF2-40B4-BE49-F238E27FC236}">
                <a16:creationId xmlns:a16="http://schemas.microsoft.com/office/drawing/2014/main" id="{03131C7D-0232-475C-A959-2C42BD9E1454}"/>
              </a:ext>
            </a:extLst>
          </p:cNvPr>
          <p:cNvSpPr>
            <a:spLocks noChangeArrowheads="1"/>
          </p:cNvSpPr>
          <p:nvPr/>
        </p:nvSpPr>
        <p:spPr bwMode="auto">
          <a:xfrm>
            <a:off x="820738"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7131" name="Rectangle 26">
            <a:extLst>
              <a:ext uri="{FF2B5EF4-FFF2-40B4-BE49-F238E27FC236}">
                <a16:creationId xmlns:a16="http://schemas.microsoft.com/office/drawing/2014/main" id="{D4CEC7E5-DCC5-4D1F-8F51-76C0EDD99DA0}"/>
              </a:ext>
            </a:extLst>
          </p:cNvPr>
          <p:cNvSpPr>
            <a:spLocks noChangeArrowheads="1"/>
          </p:cNvSpPr>
          <p:nvPr/>
        </p:nvSpPr>
        <p:spPr bwMode="auto">
          <a:xfrm>
            <a:off x="1212850"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a:t>
            </a:r>
          </a:p>
        </p:txBody>
      </p:sp>
      <p:sp>
        <p:nvSpPr>
          <p:cNvPr id="47132" name="Rectangle 27">
            <a:extLst>
              <a:ext uri="{FF2B5EF4-FFF2-40B4-BE49-F238E27FC236}">
                <a16:creationId xmlns:a16="http://schemas.microsoft.com/office/drawing/2014/main" id="{25673D37-56D6-4A82-A3A9-5C98DE6AC3BF}"/>
              </a:ext>
            </a:extLst>
          </p:cNvPr>
          <p:cNvSpPr>
            <a:spLocks noChangeArrowheads="1"/>
          </p:cNvSpPr>
          <p:nvPr/>
        </p:nvSpPr>
        <p:spPr bwMode="auto">
          <a:xfrm>
            <a:off x="1608138"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4</a:t>
            </a:r>
          </a:p>
        </p:txBody>
      </p:sp>
      <p:sp>
        <p:nvSpPr>
          <p:cNvPr id="47133" name="Rectangle 28">
            <a:extLst>
              <a:ext uri="{FF2B5EF4-FFF2-40B4-BE49-F238E27FC236}">
                <a16:creationId xmlns:a16="http://schemas.microsoft.com/office/drawing/2014/main" id="{D790AF90-F27C-46F7-9EC7-247C8C6F98B4}"/>
              </a:ext>
            </a:extLst>
          </p:cNvPr>
          <p:cNvSpPr>
            <a:spLocks noChangeArrowheads="1"/>
          </p:cNvSpPr>
          <p:nvPr/>
        </p:nvSpPr>
        <p:spPr bwMode="auto">
          <a:xfrm>
            <a:off x="2001838"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6</a:t>
            </a:r>
          </a:p>
        </p:txBody>
      </p:sp>
      <p:sp>
        <p:nvSpPr>
          <p:cNvPr id="47134" name="Rectangle 29">
            <a:extLst>
              <a:ext uri="{FF2B5EF4-FFF2-40B4-BE49-F238E27FC236}">
                <a16:creationId xmlns:a16="http://schemas.microsoft.com/office/drawing/2014/main" id="{0B843978-067B-46D6-A9FC-3494F0499504}"/>
              </a:ext>
            </a:extLst>
          </p:cNvPr>
          <p:cNvSpPr>
            <a:spLocks noChangeArrowheads="1"/>
          </p:cNvSpPr>
          <p:nvPr/>
        </p:nvSpPr>
        <p:spPr bwMode="auto">
          <a:xfrm rot="-5400000">
            <a:off x="-385762" y="4119563"/>
            <a:ext cx="1749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FFFFF"/>
                </a:solidFill>
              </a:rPr>
              <a:t>Mass depth (g.cm</a:t>
            </a:r>
            <a:r>
              <a:rPr lang="fr-FR" altLang="fr-FR" sz="1400" baseline="30000">
                <a:solidFill>
                  <a:srgbClr val="FFFFFF"/>
                </a:solidFill>
              </a:rPr>
              <a:t>-2</a:t>
            </a:r>
            <a:r>
              <a:rPr lang="fr-FR" altLang="fr-FR" sz="1400">
                <a:solidFill>
                  <a:srgbClr val="FFFFFF"/>
                </a:solidFill>
              </a:rPr>
              <a:t>)</a:t>
            </a:r>
          </a:p>
        </p:txBody>
      </p:sp>
      <p:sp>
        <p:nvSpPr>
          <p:cNvPr id="47135" name="Line 30">
            <a:extLst>
              <a:ext uri="{FF2B5EF4-FFF2-40B4-BE49-F238E27FC236}">
                <a16:creationId xmlns:a16="http://schemas.microsoft.com/office/drawing/2014/main" id="{53AF7BC6-1ED3-42C9-8EC9-8DF618EB9A43}"/>
              </a:ext>
            </a:extLst>
          </p:cNvPr>
          <p:cNvSpPr>
            <a:spLocks noChangeShapeType="1"/>
          </p:cNvSpPr>
          <p:nvPr/>
        </p:nvSpPr>
        <p:spPr bwMode="auto">
          <a:xfrm>
            <a:off x="915988" y="2028825"/>
            <a:ext cx="1587" cy="35861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Line 31">
            <a:extLst>
              <a:ext uri="{FF2B5EF4-FFF2-40B4-BE49-F238E27FC236}">
                <a16:creationId xmlns:a16="http://schemas.microsoft.com/office/drawing/2014/main" id="{4278FE22-1522-4EB6-8610-52D150856A63}"/>
              </a:ext>
            </a:extLst>
          </p:cNvPr>
          <p:cNvSpPr>
            <a:spLocks noChangeShapeType="1"/>
          </p:cNvSpPr>
          <p:nvPr/>
        </p:nvSpPr>
        <p:spPr bwMode="auto">
          <a:xfrm>
            <a:off x="885825" y="254317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Line 32">
            <a:extLst>
              <a:ext uri="{FF2B5EF4-FFF2-40B4-BE49-F238E27FC236}">
                <a16:creationId xmlns:a16="http://schemas.microsoft.com/office/drawing/2014/main" id="{68AE9812-D87D-4EAD-BAF1-DDD42099116C}"/>
              </a:ext>
            </a:extLst>
          </p:cNvPr>
          <p:cNvSpPr>
            <a:spLocks noChangeShapeType="1"/>
          </p:cNvSpPr>
          <p:nvPr/>
        </p:nvSpPr>
        <p:spPr bwMode="auto">
          <a:xfrm>
            <a:off x="885825" y="315753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Line 33">
            <a:extLst>
              <a:ext uri="{FF2B5EF4-FFF2-40B4-BE49-F238E27FC236}">
                <a16:creationId xmlns:a16="http://schemas.microsoft.com/office/drawing/2014/main" id="{CA987FE3-567B-4721-A0D5-EE34F3247501}"/>
              </a:ext>
            </a:extLst>
          </p:cNvPr>
          <p:cNvSpPr>
            <a:spLocks noChangeShapeType="1"/>
          </p:cNvSpPr>
          <p:nvPr/>
        </p:nvSpPr>
        <p:spPr bwMode="auto">
          <a:xfrm>
            <a:off x="885825" y="37734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Line 34">
            <a:extLst>
              <a:ext uri="{FF2B5EF4-FFF2-40B4-BE49-F238E27FC236}">
                <a16:creationId xmlns:a16="http://schemas.microsoft.com/office/drawing/2014/main" id="{4FD8CCF3-5D07-48DA-9383-12BBB92C758B}"/>
              </a:ext>
            </a:extLst>
          </p:cNvPr>
          <p:cNvSpPr>
            <a:spLocks noChangeShapeType="1"/>
          </p:cNvSpPr>
          <p:nvPr/>
        </p:nvSpPr>
        <p:spPr bwMode="auto">
          <a:xfrm>
            <a:off x="885825" y="4387850"/>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Line 35">
            <a:extLst>
              <a:ext uri="{FF2B5EF4-FFF2-40B4-BE49-F238E27FC236}">
                <a16:creationId xmlns:a16="http://schemas.microsoft.com/office/drawing/2014/main" id="{3DD5E1FE-BFE8-42E4-8346-5B828B34C8E8}"/>
              </a:ext>
            </a:extLst>
          </p:cNvPr>
          <p:cNvSpPr>
            <a:spLocks noChangeShapeType="1"/>
          </p:cNvSpPr>
          <p:nvPr/>
        </p:nvSpPr>
        <p:spPr bwMode="auto">
          <a:xfrm>
            <a:off x="885825" y="500062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Line 36">
            <a:extLst>
              <a:ext uri="{FF2B5EF4-FFF2-40B4-BE49-F238E27FC236}">
                <a16:creationId xmlns:a16="http://schemas.microsoft.com/office/drawing/2014/main" id="{973043F5-D764-476C-900B-3A18D8508CDF}"/>
              </a:ext>
            </a:extLst>
          </p:cNvPr>
          <p:cNvSpPr>
            <a:spLocks noChangeShapeType="1"/>
          </p:cNvSpPr>
          <p:nvPr/>
        </p:nvSpPr>
        <p:spPr bwMode="auto">
          <a:xfrm>
            <a:off x="885825" y="56149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Rectangle 37">
            <a:extLst>
              <a:ext uri="{FF2B5EF4-FFF2-40B4-BE49-F238E27FC236}">
                <a16:creationId xmlns:a16="http://schemas.microsoft.com/office/drawing/2014/main" id="{60FF666D-5F45-4F42-B2E2-452272F99E3F}"/>
              </a:ext>
            </a:extLst>
          </p:cNvPr>
          <p:cNvSpPr>
            <a:spLocks noChangeArrowheads="1"/>
          </p:cNvSpPr>
          <p:nvPr/>
        </p:nvSpPr>
        <p:spPr bwMode="auto">
          <a:xfrm>
            <a:off x="661988" y="2398713"/>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7143" name="Rectangle 38">
            <a:extLst>
              <a:ext uri="{FF2B5EF4-FFF2-40B4-BE49-F238E27FC236}">
                <a16:creationId xmlns:a16="http://schemas.microsoft.com/office/drawing/2014/main" id="{22C78938-E287-4E42-8740-227BEAA8294E}"/>
              </a:ext>
            </a:extLst>
          </p:cNvPr>
          <p:cNvSpPr>
            <a:spLocks noChangeArrowheads="1"/>
          </p:cNvSpPr>
          <p:nvPr/>
        </p:nvSpPr>
        <p:spPr bwMode="auto">
          <a:xfrm>
            <a:off x="661988" y="3014663"/>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5</a:t>
            </a:r>
          </a:p>
        </p:txBody>
      </p:sp>
      <p:sp>
        <p:nvSpPr>
          <p:cNvPr id="47144" name="Rectangle 39">
            <a:extLst>
              <a:ext uri="{FF2B5EF4-FFF2-40B4-BE49-F238E27FC236}">
                <a16:creationId xmlns:a16="http://schemas.microsoft.com/office/drawing/2014/main" id="{4CAAE63D-1E91-4337-B55E-55B028B1C9BC}"/>
              </a:ext>
            </a:extLst>
          </p:cNvPr>
          <p:cNvSpPr>
            <a:spLocks noChangeArrowheads="1"/>
          </p:cNvSpPr>
          <p:nvPr/>
        </p:nvSpPr>
        <p:spPr bwMode="auto">
          <a:xfrm>
            <a:off x="617538" y="3629025"/>
            <a:ext cx="320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10</a:t>
            </a:r>
          </a:p>
        </p:txBody>
      </p:sp>
      <p:sp>
        <p:nvSpPr>
          <p:cNvPr id="47145" name="Rectangle 40">
            <a:extLst>
              <a:ext uri="{FF2B5EF4-FFF2-40B4-BE49-F238E27FC236}">
                <a16:creationId xmlns:a16="http://schemas.microsoft.com/office/drawing/2014/main" id="{276752C9-7781-4DEA-A5A4-2ECE7EF8C2F8}"/>
              </a:ext>
            </a:extLst>
          </p:cNvPr>
          <p:cNvSpPr>
            <a:spLocks noChangeArrowheads="1"/>
          </p:cNvSpPr>
          <p:nvPr/>
        </p:nvSpPr>
        <p:spPr bwMode="auto">
          <a:xfrm>
            <a:off x="617538" y="4243388"/>
            <a:ext cx="320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15</a:t>
            </a:r>
          </a:p>
        </p:txBody>
      </p:sp>
      <p:sp>
        <p:nvSpPr>
          <p:cNvPr id="47146" name="Rectangle 41">
            <a:extLst>
              <a:ext uri="{FF2B5EF4-FFF2-40B4-BE49-F238E27FC236}">
                <a16:creationId xmlns:a16="http://schemas.microsoft.com/office/drawing/2014/main" id="{EB5ABFFC-B282-4F66-ABAE-7163E7E38CDD}"/>
              </a:ext>
            </a:extLst>
          </p:cNvPr>
          <p:cNvSpPr>
            <a:spLocks noChangeArrowheads="1"/>
          </p:cNvSpPr>
          <p:nvPr/>
        </p:nvSpPr>
        <p:spPr bwMode="auto">
          <a:xfrm>
            <a:off x="617538" y="4857750"/>
            <a:ext cx="320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20</a:t>
            </a:r>
          </a:p>
        </p:txBody>
      </p:sp>
      <p:sp>
        <p:nvSpPr>
          <p:cNvPr id="47147" name="Rectangle 42">
            <a:extLst>
              <a:ext uri="{FF2B5EF4-FFF2-40B4-BE49-F238E27FC236}">
                <a16:creationId xmlns:a16="http://schemas.microsoft.com/office/drawing/2014/main" id="{342E43C9-AF42-43C7-82D4-FB19218502F5}"/>
              </a:ext>
            </a:extLst>
          </p:cNvPr>
          <p:cNvSpPr>
            <a:spLocks noChangeArrowheads="1"/>
          </p:cNvSpPr>
          <p:nvPr/>
        </p:nvSpPr>
        <p:spPr bwMode="auto">
          <a:xfrm>
            <a:off x="617538" y="5470525"/>
            <a:ext cx="3206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25</a:t>
            </a:r>
          </a:p>
        </p:txBody>
      </p:sp>
      <p:sp>
        <p:nvSpPr>
          <p:cNvPr id="47148" name="Line 43">
            <a:extLst>
              <a:ext uri="{FF2B5EF4-FFF2-40B4-BE49-F238E27FC236}">
                <a16:creationId xmlns:a16="http://schemas.microsoft.com/office/drawing/2014/main" id="{51F770E3-822C-41C5-AA6C-6C30DBBFBDD8}"/>
              </a:ext>
            </a:extLst>
          </p:cNvPr>
          <p:cNvSpPr>
            <a:spLocks noChangeShapeType="1"/>
          </p:cNvSpPr>
          <p:nvPr/>
        </p:nvSpPr>
        <p:spPr bwMode="auto">
          <a:xfrm>
            <a:off x="1368425" y="2573338"/>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Line 44">
            <a:extLst>
              <a:ext uri="{FF2B5EF4-FFF2-40B4-BE49-F238E27FC236}">
                <a16:creationId xmlns:a16="http://schemas.microsoft.com/office/drawing/2014/main" id="{63DE0BFA-734F-4DF3-A0EA-FD99B77324B7}"/>
              </a:ext>
            </a:extLst>
          </p:cNvPr>
          <p:cNvSpPr>
            <a:spLocks noChangeShapeType="1"/>
          </p:cNvSpPr>
          <p:nvPr/>
        </p:nvSpPr>
        <p:spPr bwMode="auto">
          <a:xfrm>
            <a:off x="1400175"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Line 45">
            <a:extLst>
              <a:ext uri="{FF2B5EF4-FFF2-40B4-BE49-F238E27FC236}">
                <a16:creationId xmlns:a16="http://schemas.microsoft.com/office/drawing/2014/main" id="{2C41A76B-DDA1-4CA5-A2C9-F74DD1505981}"/>
              </a:ext>
            </a:extLst>
          </p:cNvPr>
          <p:cNvSpPr>
            <a:spLocks noChangeShapeType="1"/>
          </p:cNvSpPr>
          <p:nvPr/>
        </p:nvSpPr>
        <p:spPr bwMode="auto">
          <a:xfrm flipH="1">
            <a:off x="1335088" y="2573338"/>
            <a:ext cx="333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Line 46">
            <a:extLst>
              <a:ext uri="{FF2B5EF4-FFF2-40B4-BE49-F238E27FC236}">
                <a16:creationId xmlns:a16="http://schemas.microsoft.com/office/drawing/2014/main" id="{486794F2-9E19-4824-874E-AC781536479B}"/>
              </a:ext>
            </a:extLst>
          </p:cNvPr>
          <p:cNvSpPr>
            <a:spLocks noChangeShapeType="1"/>
          </p:cNvSpPr>
          <p:nvPr/>
        </p:nvSpPr>
        <p:spPr bwMode="auto">
          <a:xfrm>
            <a:off x="133508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Oval 47">
            <a:extLst>
              <a:ext uri="{FF2B5EF4-FFF2-40B4-BE49-F238E27FC236}">
                <a16:creationId xmlns:a16="http://schemas.microsoft.com/office/drawing/2014/main" id="{5EBD3C36-E44F-45F4-848D-C9CA0A7532FB}"/>
              </a:ext>
            </a:extLst>
          </p:cNvPr>
          <p:cNvSpPr>
            <a:spLocks noChangeArrowheads="1"/>
          </p:cNvSpPr>
          <p:nvPr/>
        </p:nvSpPr>
        <p:spPr bwMode="auto">
          <a:xfrm>
            <a:off x="1347788" y="2522538"/>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53" name="Line 48">
            <a:extLst>
              <a:ext uri="{FF2B5EF4-FFF2-40B4-BE49-F238E27FC236}">
                <a16:creationId xmlns:a16="http://schemas.microsoft.com/office/drawing/2014/main" id="{3393E84F-E951-4D94-928E-17535081A8D4}"/>
              </a:ext>
            </a:extLst>
          </p:cNvPr>
          <p:cNvSpPr>
            <a:spLocks noChangeShapeType="1"/>
          </p:cNvSpPr>
          <p:nvPr/>
        </p:nvSpPr>
        <p:spPr bwMode="auto">
          <a:xfrm>
            <a:off x="1473200" y="261461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4" name="Line 49">
            <a:extLst>
              <a:ext uri="{FF2B5EF4-FFF2-40B4-BE49-F238E27FC236}">
                <a16:creationId xmlns:a16="http://schemas.microsoft.com/office/drawing/2014/main" id="{0B7D8976-4F1F-4D1C-B96D-17A1B8118F26}"/>
              </a:ext>
            </a:extLst>
          </p:cNvPr>
          <p:cNvSpPr>
            <a:spLocks noChangeShapeType="1"/>
          </p:cNvSpPr>
          <p:nvPr/>
        </p:nvSpPr>
        <p:spPr bwMode="auto">
          <a:xfrm>
            <a:off x="1485900"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Line 50">
            <a:extLst>
              <a:ext uri="{FF2B5EF4-FFF2-40B4-BE49-F238E27FC236}">
                <a16:creationId xmlns:a16="http://schemas.microsoft.com/office/drawing/2014/main" id="{A1E9F3C0-2B75-4B6A-9E8E-015D76472B7D}"/>
              </a:ext>
            </a:extLst>
          </p:cNvPr>
          <p:cNvSpPr>
            <a:spLocks noChangeShapeType="1"/>
          </p:cNvSpPr>
          <p:nvPr/>
        </p:nvSpPr>
        <p:spPr bwMode="auto">
          <a:xfrm flipH="1">
            <a:off x="1455738" y="2614613"/>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6" name="Line 51">
            <a:extLst>
              <a:ext uri="{FF2B5EF4-FFF2-40B4-BE49-F238E27FC236}">
                <a16:creationId xmlns:a16="http://schemas.microsoft.com/office/drawing/2014/main" id="{C941F7E3-1AFD-475A-9758-F718BC402A63}"/>
              </a:ext>
            </a:extLst>
          </p:cNvPr>
          <p:cNvSpPr>
            <a:spLocks noChangeShapeType="1"/>
          </p:cNvSpPr>
          <p:nvPr/>
        </p:nvSpPr>
        <p:spPr bwMode="auto">
          <a:xfrm>
            <a:off x="1455738"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7" name="Oval 52">
            <a:extLst>
              <a:ext uri="{FF2B5EF4-FFF2-40B4-BE49-F238E27FC236}">
                <a16:creationId xmlns:a16="http://schemas.microsoft.com/office/drawing/2014/main" id="{3B76ECB8-3B42-4A3B-96B7-E7E17EC6DEDF}"/>
              </a:ext>
            </a:extLst>
          </p:cNvPr>
          <p:cNvSpPr>
            <a:spLocks noChangeArrowheads="1"/>
          </p:cNvSpPr>
          <p:nvPr/>
        </p:nvSpPr>
        <p:spPr bwMode="auto">
          <a:xfrm>
            <a:off x="1452563" y="25638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58" name="Line 53">
            <a:extLst>
              <a:ext uri="{FF2B5EF4-FFF2-40B4-BE49-F238E27FC236}">
                <a16:creationId xmlns:a16="http://schemas.microsoft.com/office/drawing/2014/main" id="{2E3EB496-431F-40E4-8013-6CAAB824D0D5}"/>
              </a:ext>
            </a:extLst>
          </p:cNvPr>
          <p:cNvSpPr>
            <a:spLocks noChangeShapeType="1"/>
          </p:cNvSpPr>
          <p:nvPr/>
        </p:nvSpPr>
        <p:spPr bwMode="auto">
          <a:xfrm>
            <a:off x="1414463" y="2665413"/>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9" name="Line 54">
            <a:extLst>
              <a:ext uri="{FF2B5EF4-FFF2-40B4-BE49-F238E27FC236}">
                <a16:creationId xmlns:a16="http://schemas.microsoft.com/office/drawing/2014/main" id="{CB90A3FA-371C-4AAE-8883-CF72A0BB2AA6}"/>
              </a:ext>
            </a:extLst>
          </p:cNvPr>
          <p:cNvSpPr>
            <a:spLocks noChangeShapeType="1"/>
          </p:cNvSpPr>
          <p:nvPr/>
        </p:nvSpPr>
        <p:spPr bwMode="auto">
          <a:xfrm flipV="1">
            <a:off x="1431925"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0" name="Line 55">
            <a:extLst>
              <a:ext uri="{FF2B5EF4-FFF2-40B4-BE49-F238E27FC236}">
                <a16:creationId xmlns:a16="http://schemas.microsoft.com/office/drawing/2014/main" id="{587903F8-03F2-4DC0-891A-5B3418910124}"/>
              </a:ext>
            </a:extLst>
          </p:cNvPr>
          <p:cNvSpPr>
            <a:spLocks noChangeShapeType="1"/>
          </p:cNvSpPr>
          <p:nvPr/>
        </p:nvSpPr>
        <p:spPr bwMode="auto">
          <a:xfrm flipH="1">
            <a:off x="1397000" y="2665413"/>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1" name="Line 56">
            <a:extLst>
              <a:ext uri="{FF2B5EF4-FFF2-40B4-BE49-F238E27FC236}">
                <a16:creationId xmlns:a16="http://schemas.microsoft.com/office/drawing/2014/main" id="{D51DB5E5-3D17-49C9-BA27-61F1ADE10D72}"/>
              </a:ext>
            </a:extLst>
          </p:cNvPr>
          <p:cNvSpPr>
            <a:spLocks noChangeShapeType="1"/>
          </p:cNvSpPr>
          <p:nvPr/>
        </p:nvSpPr>
        <p:spPr bwMode="auto">
          <a:xfrm flipV="1">
            <a:off x="1397000"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2" name="Oval 57">
            <a:extLst>
              <a:ext uri="{FF2B5EF4-FFF2-40B4-BE49-F238E27FC236}">
                <a16:creationId xmlns:a16="http://schemas.microsoft.com/office/drawing/2014/main" id="{54B7E52A-B6FD-4BFE-9437-D605C71BBB77}"/>
              </a:ext>
            </a:extLst>
          </p:cNvPr>
          <p:cNvSpPr>
            <a:spLocks noChangeArrowheads="1"/>
          </p:cNvSpPr>
          <p:nvPr/>
        </p:nvSpPr>
        <p:spPr bwMode="auto">
          <a:xfrm>
            <a:off x="1393825" y="26130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63" name="Line 58">
            <a:extLst>
              <a:ext uri="{FF2B5EF4-FFF2-40B4-BE49-F238E27FC236}">
                <a16:creationId xmlns:a16="http://schemas.microsoft.com/office/drawing/2014/main" id="{E29B66EB-4B86-442C-9CB8-4C45325F215C}"/>
              </a:ext>
            </a:extLst>
          </p:cNvPr>
          <p:cNvSpPr>
            <a:spLocks noChangeShapeType="1"/>
          </p:cNvSpPr>
          <p:nvPr/>
        </p:nvSpPr>
        <p:spPr bwMode="auto">
          <a:xfrm>
            <a:off x="1422400" y="2717800"/>
            <a:ext cx="2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4" name="Line 59">
            <a:extLst>
              <a:ext uri="{FF2B5EF4-FFF2-40B4-BE49-F238E27FC236}">
                <a16:creationId xmlns:a16="http://schemas.microsoft.com/office/drawing/2014/main" id="{FF0C2D1B-5B56-43FA-8A3E-8BF99A3982B9}"/>
              </a:ext>
            </a:extLst>
          </p:cNvPr>
          <p:cNvSpPr>
            <a:spLocks noChangeShapeType="1"/>
          </p:cNvSpPr>
          <p:nvPr/>
        </p:nvSpPr>
        <p:spPr bwMode="auto">
          <a:xfrm flipV="1">
            <a:off x="1447800"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5" name="Line 60">
            <a:extLst>
              <a:ext uri="{FF2B5EF4-FFF2-40B4-BE49-F238E27FC236}">
                <a16:creationId xmlns:a16="http://schemas.microsoft.com/office/drawing/2014/main" id="{A3A67278-434B-4CB5-A3EF-613040759531}"/>
              </a:ext>
            </a:extLst>
          </p:cNvPr>
          <p:cNvSpPr>
            <a:spLocks noChangeShapeType="1"/>
          </p:cNvSpPr>
          <p:nvPr/>
        </p:nvSpPr>
        <p:spPr bwMode="auto">
          <a:xfrm flipH="1">
            <a:off x="1397000" y="2717800"/>
            <a:ext cx="2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6" name="Line 61">
            <a:extLst>
              <a:ext uri="{FF2B5EF4-FFF2-40B4-BE49-F238E27FC236}">
                <a16:creationId xmlns:a16="http://schemas.microsoft.com/office/drawing/2014/main" id="{02C5F811-71DD-4DF6-A66A-BFB7D0E81E92}"/>
              </a:ext>
            </a:extLst>
          </p:cNvPr>
          <p:cNvSpPr>
            <a:spLocks noChangeShapeType="1"/>
          </p:cNvSpPr>
          <p:nvPr/>
        </p:nvSpPr>
        <p:spPr bwMode="auto">
          <a:xfrm flipV="1">
            <a:off x="1397000"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7" name="Oval 62">
            <a:extLst>
              <a:ext uri="{FF2B5EF4-FFF2-40B4-BE49-F238E27FC236}">
                <a16:creationId xmlns:a16="http://schemas.microsoft.com/office/drawing/2014/main" id="{368EA92B-EEB9-4C31-8E27-F3EAEEAA7FF0}"/>
              </a:ext>
            </a:extLst>
          </p:cNvPr>
          <p:cNvSpPr>
            <a:spLocks noChangeArrowheads="1"/>
          </p:cNvSpPr>
          <p:nvPr/>
        </p:nvSpPr>
        <p:spPr bwMode="auto">
          <a:xfrm>
            <a:off x="1401763" y="26638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68" name="Line 63">
            <a:extLst>
              <a:ext uri="{FF2B5EF4-FFF2-40B4-BE49-F238E27FC236}">
                <a16:creationId xmlns:a16="http://schemas.microsoft.com/office/drawing/2014/main" id="{00DE45B0-6EF3-45AD-9DCF-7181612C042B}"/>
              </a:ext>
            </a:extLst>
          </p:cNvPr>
          <p:cNvSpPr>
            <a:spLocks noChangeShapeType="1"/>
          </p:cNvSpPr>
          <p:nvPr/>
        </p:nvSpPr>
        <p:spPr bwMode="auto">
          <a:xfrm>
            <a:off x="1393825" y="2768600"/>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9" name="Line 64">
            <a:extLst>
              <a:ext uri="{FF2B5EF4-FFF2-40B4-BE49-F238E27FC236}">
                <a16:creationId xmlns:a16="http://schemas.microsoft.com/office/drawing/2014/main" id="{012EDAB0-CF00-4074-9A96-1AAFF29B245A}"/>
              </a:ext>
            </a:extLst>
          </p:cNvPr>
          <p:cNvSpPr>
            <a:spLocks noChangeShapeType="1"/>
          </p:cNvSpPr>
          <p:nvPr/>
        </p:nvSpPr>
        <p:spPr bwMode="auto">
          <a:xfrm>
            <a:off x="1412875"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0" name="Line 65">
            <a:extLst>
              <a:ext uri="{FF2B5EF4-FFF2-40B4-BE49-F238E27FC236}">
                <a16:creationId xmlns:a16="http://schemas.microsoft.com/office/drawing/2014/main" id="{85634827-BFC8-42BB-AEE8-AB315A17C553}"/>
              </a:ext>
            </a:extLst>
          </p:cNvPr>
          <p:cNvSpPr>
            <a:spLocks noChangeShapeType="1"/>
          </p:cNvSpPr>
          <p:nvPr/>
        </p:nvSpPr>
        <p:spPr bwMode="auto">
          <a:xfrm flipH="1">
            <a:off x="1373188" y="2768600"/>
            <a:ext cx="206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1" name="Line 66">
            <a:extLst>
              <a:ext uri="{FF2B5EF4-FFF2-40B4-BE49-F238E27FC236}">
                <a16:creationId xmlns:a16="http://schemas.microsoft.com/office/drawing/2014/main" id="{37DEAFEB-3B66-44A1-890B-3A6CE2B639A8}"/>
              </a:ext>
            </a:extLst>
          </p:cNvPr>
          <p:cNvSpPr>
            <a:spLocks noChangeShapeType="1"/>
          </p:cNvSpPr>
          <p:nvPr/>
        </p:nvSpPr>
        <p:spPr bwMode="auto">
          <a:xfrm>
            <a:off x="1373188"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2" name="Oval 67">
            <a:extLst>
              <a:ext uri="{FF2B5EF4-FFF2-40B4-BE49-F238E27FC236}">
                <a16:creationId xmlns:a16="http://schemas.microsoft.com/office/drawing/2014/main" id="{35AFC3AD-5E7D-4E3C-A46E-1EC68579291C}"/>
              </a:ext>
            </a:extLst>
          </p:cNvPr>
          <p:cNvSpPr>
            <a:spLocks noChangeArrowheads="1"/>
          </p:cNvSpPr>
          <p:nvPr/>
        </p:nvSpPr>
        <p:spPr bwMode="auto">
          <a:xfrm>
            <a:off x="1373188" y="271780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73" name="Line 68">
            <a:extLst>
              <a:ext uri="{FF2B5EF4-FFF2-40B4-BE49-F238E27FC236}">
                <a16:creationId xmlns:a16="http://schemas.microsoft.com/office/drawing/2014/main" id="{3B0CEF70-6990-4FC6-991D-CCFFA090AE90}"/>
              </a:ext>
            </a:extLst>
          </p:cNvPr>
          <p:cNvSpPr>
            <a:spLocks noChangeShapeType="1"/>
          </p:cNvSpPr>
          <p:nvPr/>
        </p:nvSpPr>
        <p:spPr bwMode="auto">
          <a:xfrm>
            <a:off x="1482725" y="2825750"/>
            <a:ext cx="222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4" name="Line 69">
            <a:extLst>
              <a:ext uri="{FF2B5EF4-FFF2-40B4-BE49-F238E27FC236}">
                <a16:creationId xmlns:a16="http://schemas.microsoft.com/office/drawing/2014/main" id="{662E31F3-2C34-4A39-B96B-DD7E5E1DB001}"/>
              </a:ext>
            </a:extLst>
          </p:cNvPr>
          <p:cNvSpPr>
            <a:spLocks noChangeShapeType="1"/>
          </p:cNvSpPr>
          <p:nvPr/>
        </p:nvSpPr>
        <p:spPr bwMode="auto">
          <a:xfrm flipV="1">
            <a:off x="1504950"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5" name="Line 70">
            <a:extLst>
              <a:ext uri="{FF2B5EF4-FFF2-40B4-BE49-F238E27FC236}">
                <a16:creationId xmlns:a16="http://schemas.microsoft.com/office/drawing/2014/main" id="{5B575411-DD5A-46E2-9E88-CD33B57779C9}"/>
              </a:ext>
            </a:extLst>
          </p:cNvPr>
          <p:cNvSpPr>
            <a:spLocks noChangeShapeType="1"/>
          </p:cNvSpPr>
          <p:nvPr/>
        </p:nvSpPr>
        <p:spPr bwMode="auto">
          <a:xfrm flipH="1">
            <a:off x="1460500" y="2825750"/>
            <a:ext cx="222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6" name="Line 71">
            <a:extLst>
              <a:ext uri="{FF2B5EF4-FFF2-40B4-BE49-F238E27FC236}">
                <a16:creationId xmlns:a16="http://schemas.microsoft.com/office/drawing/2014/main" id="{CD729EFF-7DD9-46EC-8B6D-7646B647BACE}"/>
              </a:ext>
            </a:extLst>
          </p:cNvPr>
          <p:cNvSpPr>
            <a:spLocks noChangeShapeType="1"/>
          </p:cNvSpPr>
          <p:nvPr/>
        </p:nvSpPr>
        <p:spPr bwMode="auto">
          <a:xfrm flipV="1">
            <a:off x="1460500"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7" name="Oval 72">
            <a:extLst>
              <a:ext uri="{FF2B5EF4-FFF2-40B4-BE49-F238E27FC236}">
                <a16:creationId xmlns:a16="http://schemas.microsoft.com/office/drawing/2014/main" id="{27C4963F-58B3-4729-847B-3C08EA8E1BFD}"/>
              </a:ext>
            </a:extLst>
          </p:cNvPr>
          <p:cNvSpPr>
            <a:spLocks noChangeArrowheads="1"/>
          </p:cNvSpPr>
          <p:nvPr/>
        </p:nvSpPr>
        <p:spPr bwMode="auto">
          <a:xfrm>
            <a:off x="1463675" y="277336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78" name="Line 73">
            <a:extLst>
              <a:ext uri="{FF2B5EF4-FFF2-40B4-BE49-F238E27FC236}">
                <a16:creationId xmlns:a16="http://schemas.microsoft.com/office/drawing/2014/main" id="{68DFEABC-A4E7-4B0E-9077-AE52EBBD2E0A}"/>
              </a:ext>
            </a:extLst>
          </p:cNvPr>
          <p:cNvSpPr>
            <a:spLocks noChangeShapeType="1"/>
          </p:cNvSpPr>
          <p:nvPr/>
        </p:nvSpPr>
        <p:spPr bwMode="auto">
          <a:xfrm>
            <a:off x="1628775" y="2879725"/>
            <a:ext cx="2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9" name="Line 74">
            <a:extLst>
              <a:ext uri="{FF2B5EF4-FFF2-40B4-BE49-F238E27FC236}">
                <a16:creationId xmlns:a16="http://schemas.microsoft.com/office/drawing/2014/main" id="{A63703BB-49A9-48BC-B8A7-B866AD416417}"/>
              </a:ext>
            </a:extLst>
          </p:cNvPr>
          <p:cNvSpPr>
            <a:spLocks noChangeShapeType="1"/>
          </p:cNvSpPr>
          <p:nvPr/>
        </p:nvSpPr>
        <p:spPr bwMode="auto">
          <a:xfrm>
            <a:off x="1654175"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0" name="Line 75">
            <a:extLst>
              <a:ext uri="{FF2B5EF4-FFF2-40B4-BE49-F238E27FC236}">
                <a16:creationId xmlns:a16="http://schemas.microsoft.com/office/drawing/2014/main" id="{04E4A281-FD1F-45BE-AAD1-49E071AD01B9}"/>
              </a:ext>
            </a:extLst>
          </p:cNvPr>
          <p:cNvSpPr>
            <a:spLocks noChangeShapeType="1"/>
          </p:cNvSpPr>
          <p:nvPr/>
        </p:nvSpPr>
        <p:spPr bwMode="auto">
          <a:xfrm flipH="1">
            <a:off x="1601788" y="2879725"/>
            <a:ext cx="269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1" name="Line 76">
            <a:extLst>
              <a:ext uri="{FF2B5EF4-FFF2-40B4-BE49-F238E27FC236}">
                <a16:creationId xmlns:a16="http://schemas.microsoft.com/office/drawing/2014/main" id="{8D35744A-7A13-4083-AF34-3BF2DB9C8B97}"/>
              </a:ext>
            </a:extLst>
          </p:cNvPr>
          <p:cNvSpPr>
            <a:spLocks noChangeShapeType="1"/>
          </p:cNvSpPr>
          <p:nvPr/>
        </p:nvSpPr>
        <p:spPr bwMode="auto">
          <a:xfrm>
            <a:off x="1601788"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2" name="Oval 77">
            <a:extLst>
              <a:ext uri="{FF2B5EF4-FFF2-40B4-BE49-F238E27FC236}">
                <a16:creationId xmlns:a16="http://schemas.microsoft.com/office/drawing/2014/main" id="{AC32B924-243E-496A-B276-681D684FDE92}"/>
              </a:ext>
            </a:extLst>
          </p:cNvPr>
          <p:cNvSpPr>
            <a:spLocks noChangeArrowheads="1"/>
          </p:cNvSpPr>
          <p:nvPr/>
        </p:nvSpPr>
        <p:spPr bwMode="auto">
          <a:xfrm>
            <a:off x="1608138" y="28289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83" name="Line 78">
            <a:extLst>
              <a:ext uri="{FF2B5EF4-FFF2-40B4-BE49-F238E27FC236}">
                <a16:creationId xmlns:a16="http://schemas.microsoft.com/office/drawing/2014/main" id="{9900C12F-DB34-4D1F-8EC0-75789ED2E59F}"/>
              </a:ext>
            </a:extLst>
          </p:cNvPr>
          <p:cNvSpPr>
            <a:spLocks noChangeShapeType="1"/>
          </p:cNvSpPr>
          <p:nvPr/>
        </p:nvSpPr>
        <p:spPr bwMode="auto">
          <a:xfrm>
            <a:off x="1660525" y="2932113"/>
            <a:ext cx="301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4" name="Line 79">
            <a:extLst>
              <a:ext uri="{FF2B5EF4-FFF2-40B4-BE49-F238E27FC236}">
                <a16:creationId xmlns:a16="http://schemas.microsoft.com/office/drawing/2014/main" id="{4EAFCE4F-FBA0-4E73-97EA-8C004F2A81C3}"/>
              </a:ext>
            </a:extLst>
          </p:cNvPr>
          <p:cNvSpPr>
            <a:spLocks noChangeShapeType="1"/>
          </p:cNvSpPr>
          <p:nvPr/>
        </p:nvSpPr>
        <p:spPr bwMode="auto">
          <a:xfrm>
            <a:off x="1690688"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5" name="Line 80">
            <a:extLst>
              <a:ext uri="{FF2B5EF4-FFF2-40B4-BE49-F238E27FC236}">
                <a16:creationId xmlns:a16="http://schemas.microsoft.com/office/drawing/2014/main" id="{6607A4C1-0631-412A-BA62-0919AB47A3B4}"/>
              </a:ext>
            </a:extLst>
          </p:cNvPr>
          <p:cNvSpPr>
            <a:spLocks noChangeShapeType="1"/>
          </p:cNvSpPr>
          <p:nvPr/>
        </p:nvSpPr>
        <p:spPr bwMode="auto">
          <a:xfrm flipH="1">
            <a:off x="1625600" y="2932113"/>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6" name="Line 81">
            <a:extLst>
              <a:ext uri="{FF2B5EF4-FFF2-40B4-BE49-F238E27FC236}">
                <a16:creationId xmlns:a16="http://schemas.microsoft.com/office/drawing/2014/main" id="{C668930A-65AB-499C-87D5-208DC6DDEBD4}"/>
              </a:ext>
            </a:extLst>
          </p:cNvPr>
          <p:cNvSpPr>
            <a:spLocks noChangeShapeType="1"/>
          </p:cNvSpPr>
          <p:nvPr/>
        </p:nvSpPr>
        <p:spPr bwMode="auto">
          <a:xfrm>
            <a:off x="1625600"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7" name="Oval 82">
            <a:extLst>
              <a:ext uri="{FF2B5EF4-FFF2-40B4-BE49-F238E27FC236}">
                <a16:creationId xmlns:a16="http://schemas.microsoft.com/office/drawing/2014/main" id="{EB266226-A3B8-42DC-98B3-DBB5AFEB42FA}"/>
              </a:ext>
            </a:extLst>
          </p:cNvPr>
          <p:cNvSpPr>
            <a:spLocks noChangeArrowheads="1"/>
          </p:cNvSpPr>
          <p:nvPr/>
        </p:nvSpPr>
        <p:spPr bwMode="auto">
          <a:xfrm>
            <a:off x="1638300" y="288131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88" name="Line 83">
            <a:extLst>
              <a:ext uri="{FF2B5EF4-FFF2-40B4-BE49-F238E27FC236}">
                <a16:creationId xmlns:a16="http://schemas.microsoft.com/office/drawing/2014/main" id="{F13A642D-8765-4125-83DB-E938CAE22E95}"/>
              </a:ext>
            </a:extLst>
          </p:cNvPr>
          <p:cNvSpPr>
            <a:spLocks noChangeShapeType="1"/>
          </p:cNvSpPr>
          <p:nvPr/>
        </p:nvSpPr>
        <p:spPr bwMode="auto">
          <a:xfrm>
            <a:off x="1806575" y="2984500"/>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9" name="Line 84">
            <a:extLst>
              <a:ext uri="{FF2B5EF4-FFF2-40B4-BE49-F238E27FC236}">
                <a16:creationId xmlns:a16="http://schemas.microsoft.com/office/drawing/2014/main" id="{0C54C5F7-987B-4A07-BF10-23229A450275}"/>
              </a:ext>
            </a:extLst>
          </p:cNvPr>
          <p:cNvSpPr>
            <a:spLocks noChangeShapeType="1"/>
          </p:cNvSpPr>
          <p:nvPr/>
        </p:nvSpPr>
        <p:spPr bwMode="auto">
          <a:xfrm>
            <a:off x="1838325"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0" name="Line 85">
            <a:extLst>
              <a:ext uri="{FF2B5EF4-FFF2-40B4-BE49-F238E27FC236}">
                <a16:creationId xmlns:a16="http://schemas.microsoft.com/office/drawing/2014/main" id="{1EF02811-9E77-4C5F-8B6C-BB26EDBE1CE1}"/>
              </a:ext>
            </a:extLst>
          </p:cNvPr>
          <p:cNvSpPr>
            <a:spLocks noChangeShapeType="1"/>
          </p:cNvSpPr>
          <p:nvPr/>
        </p:nvSpPr>
        <p:spPr bwMode="auto">
          <a:xfrm flipH="1">
            <a:off x="1776413" y="2984500"/>
            <a:ext cx="301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1" name="Line 86">
            <a:extLst>
              <a:ext uri="{FF2B5EF4-FFF2-40B4-BE49-F238E27FC236}">
                <a16:creationId xmlns:a16="http://schemas.microsoft.com/office/drawing/2014/main" id="{2EF068B1-3102-4840-BF9E-76B13EDC8C84}"/>
              </a:ext>
            </a:extLst>
          </p:cNvPr>
          <p:cNvSpPr>
            <a:spLocks noChangeShapeType="1"/>
          </p:cNvSpPr>
          <p:nvPr/>
        </p:nvSpPr>
        <p:spPr bwMode="auto">
          <a:xfrm>
            <a:off x="177641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2" name="Oval 87">
            <a:extLst>
              <a:ext uri="{FF2B5EF4-FFF2-40B4-BE49-F238E27FC236}">
                <a16:creationId xmlns:a16="http://schemas.microsoft.com/office/drawing/2014/main" id="{C7A3D65B-47B7-4524-98CA-FC39136FE23C}"/>
              </a:ext>
            </a:extLst>
          </p:cNvPr>
          <p:cNvSpPr>
            <a:spLocks noChangeArrowheads="1"/>
          </p:cNvSpPr>
          <p:nvPr/>
        </p:nvSpPr>
        <p:spPr bwMode="auto">
          <a:xfrm>
            <a:off x="1787525" y="29337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93" name="Line 88">
            <a:extLst>
              <a:ext uri="{FF2B5EF4-FFF2-40B4-BE49-F238E27FC236}">
                <a16:creationId xmlns:a16="http://schemas.microsoft.com/office/drawing/2014/main" id="{DD629905-5130-430B-A570-1D10248FEFEA}"/>
              </a:ext>
            </a:extLst>
          </p:cNvPr>
          <p:cNvSpPr>
            <a:spLocks noChangeShapeType="1"/>
          </p:cNvSpPr>
          <p:nvPr/>
        </p:nvSpPr>
        <p:spPr bwMode="auto">
          <a:xfrm>
            <a:off x="1665288" y="3036888"/>
            <a:ext cx="2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4" name="Line 89">
            <a:extLst>
              <a:ext uri="{FF2B5EF4-FFF2-40B4-BE49-F238E27FC236}">
                <a16:creationId xmlns:a16="http://schemas.microsoft.com/office/drawing/2014/main" id="{E53426AD-6ECB-499A-B9AC-659792B16AED}"/>
              </a:ext>
            </a:extLst>
          </p:cNvPr>
          <p:cNvSpPr>
            <a:spLocks noChangeShapeType="1"/>
          </p:cNvSpPr>
          <p:nvPr/>
        </p:nvSpPr>
        <p:spPr bwMode="auto">
          <a:xfrm>
            <a:off x="1690688"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5" name="Line 90">
            <a:extLst>
              <a:ext uri="{FF2B5EF4-FFF2-40B4-BE49-F238E27FC236}">
                <a16:creationId xmlns:a16="http://schemas.microsoft.com/office/drawing/2014/main" id="{737D39C4-7B07-4218-A8AA-5EA3955BB2AA}"/>
              </a:ext>
            </a:extLst>
          </p:cNvPr>
          <p:cNvSpPr>
            <a:spLocks noChangeShapeType="1"/>
          </p:cNvSpPr>
          <p:nvPr/>
        </p:nvSpPr>
        <p:spPr bwMode="auto">
          <a:xfrm flipH="1">
            <a:off x="1643063" y="3036888"/>
            <a:ext cx="222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6" name="Line 91">
            <a:extLst>
              <a:ext uri="{FF2B5EF4-FFF2-40B4-BE49-F238E27FC236}">
                <a16:creationId xmlns:a16="http://schemas.microsoft.com/office/drawing/2014/main" id="{71F79F33-869E-4A7C-B486-E7328B7AA84C}"/>
              </a:ext>
            </a:extLst>
          </p:cNvPr>
          <p:cNvSpPr>
            <a:spLocks noChangeShapeType="1"/>
          </p:cNvSpPr>
          <p:nvPr/>
        </p:nvSpPr>
        <p:spPr bwMode="auto">
          <a:xfrm>
            <a:off x="1643063"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7" name="Oval 92">
            <a:extLst>
              <a:ext uri="{FF2B5EF4-FFF2-40B4-BE49-F238E27FC236}">
                <a16:creationId xmlns:a16="http://schemas.microsoft.com/office/drawing/2014/main" id="{6BC09855-AB87-4664-9184-1375982AB99E}"/>
              </a:ext>
            </a:extLst>
          </p:cNvPr>
          <p:cNvSpPr>
            <a:spLocks noChangeArrowheads="1"/>
          </p:cNvSpPr>
          <p:nvPr/>
        </p:nvSpPr>
        <p:spPr bwMode="auto">
          <a:xfrm>
            <a:off x="1644650" y="2986088"/>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98" name="Line 93">
            <a:extLst>
              <a:ext uri="{FF2B5EF4-FFF2-40B4-BE49-F238E27FC236}">
                <a16:creationId xmlns:a16="http://schemas.microsoft.com/office/drawing/2014/main" id="{D0C88655-0576-4D0B-A2FD-0F909F6E296A}"/>
              </a:ext>
            </a:extLst>
          </p:cNvPr>
          <p:cNvSpPr>
            <a:spLocks noChangeShapeType="1"/>
          </p:cNvSpPr>
          <p:nvPr/>
        </p:nvSpPr>
        <p:spPr bwMode="auto">
          <a:xfrm>
            <a:off x="1668463" y="3138488"/>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9" name="Line 94">
            <a:extLst>
              <a:ext uri="{FF2B5EF4-FFF2-40B4-BE49-F238E27FC236}">
                <a16:creationId xmlns:a16="http://schemas.microsoft.com/office/drawing/2014/main" id="{8435D463-D782-48A6-AF87-4AF8034F3495}"/>
              </a:ext>
            </a:extLst>
          </p:cNvPr>
          <p:cNvSpPr>
            <a:spLocks noChangeShapeType="1"/>
          </p:cNvSpPr>
          <p:nvPr/>
        </p:nvSpPr>
        <p:spPr bwMode="auto">
          <a:xfrm flipV="1">
            <a:off x="1687513"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0" name="Line 95">
            <a:extLst>
              <a:ext uri="{FF2B5EF4-FFF2-40B4-BE49-F238E27FC236}">
                <a16:creationId xmlns:a16="http://schemas.microsoft.com/office/drawing/2014/main" id="{76779FE2-8D26-4322-AC30-4A14BA85C4E3}"/>
              </a:ext>
            </a:extLst>
          </p:cNvPr>
          <p:cNvSpPr>
            <a:spLocks noChangeShapeType="1"/>
          </p:cNvSpPr>
          <p:nvPr/>
        </p:nvSpPr>
        <p:spPr bwMode="auto">
          <a:xfrm flipH="1">
            <a:off x="1649413" y="3138488"/>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1" name="Line 96">
            <a:extLst>
              <a:ext uri="{FF2B5EF4-FFF2-40B4-BE49-F238E27FC236}">
                <a16:creationId xmlns:a16="http://schemas.microsoft.com/office/drawing/2014/main" id="{3295B8B8-1913-4737-A43B-AAC2B2E0DE1A}"/>
              </a:ext>
            </a:extLst>
          </p:cNvPr>
          <p:cNvSpPr>
            <a:spLocks noChangeShapeType="1"/>
          </p:cNvSpPr>
          <p:nvPr/>
        </p:nvSpPr>
        <p:spPr bwMode="auto">
          <a:xfrm flipV="1">
            <a:off x="1649413"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2" name="Oval 97">
            <a:extLst>
              <a:ext uri="{FF2B5EF4-FFF2-40B4-BE49-F238E27FC236}">
                <a16:creationId xmlns:a16="http://schemas.microsoft.com/office/drawing/2014/main" id="{ECD61C4F-2512-44DB-94BF-5E89644B86FD}"/>
              </a:ext>
            </a:extLst>
          </p:cNvPr>
          <p:cNvSpPr>
            <a:spLocks noChangeArrowheads="1"/>
          </p:cNvSpPr>
          <p:nvPr/>
        </p:nvSpPr>
        <p:spPr bwMode="auto">
          <a:xfrm>
            <a:off x="1649413" y="308610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03" name="Line 98">
            <a:extLst>
              <a:ext uri="{FF2B5EF4-FFF2-40B4-BE49-F238E27FC236}">
                <a16:creationId xmlns:a16="http://schemas.microsoft.com/office/drawing/2014/main" id="{B226CA69-C823-4819-AE18-ED7903C83D70}"/>
              </a:ext>
            </a:extLst>
          </p:cNvPr>
          <p:cNvSpPr>
            <a:spLocks noChangeShapeType="1"/>
          </p:cNvSpPr>
          <p:nvPr/>
        </p:nvSpPr>
        <p:spPr bwMode="auto">
          <a:xfrm>
            <a:off x="1790700" y="3189288"/>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4" name="Line 99">
            <a:extLst>
              <a:ext uri="{FF2B5EF4-FFF2-40B4-BE49-F238E27FC236}">
                <a16:creationId xmlns:a16="http://schemas.microsoft.com/office/drawing/2014/main" id="{3BC3D9E8-3776-4632-9858-8460A308DCCB}"/>
              </a:ext>
            </a:extLst>
          </p:cNvPr>
          <p:cNvSpPr>
            <a:spLocks noChangeShapeType="1"/>
          </p:cNvSpPr>
          <p:nvPr/>
        </p:nvSpPr>
        <p:spPr bwMode="auto">
          <a:xfrm flipV="1">
            <a:off x="1809750"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5" name="Line 100">
            <a:extLst>
              <a:ext uri="{FF2B5EF4-FFF2-40B4-BE49-F238E27FC236}">
                <a16:creationId xmlns:a16="http://schemas.microsoft.com/office/drawing/2014/main" id="{18C16379-E6C7-4AE7-8AC1-BAAD6ECFC1FA}"/>
              </a:ext>
            </a:extLst>
          </p:cNvPr>
          <p:cNvSpPr>
            <a:spLocks noChangeShapeType="1"/>
          </p:cNvSpPr>
          <p:nvPr/>
        </p:nvSpPr>
        <p:spPr bwMode="auto">
          <a:xfrm flipH="1">
            <a:off x="1771650" y="3189288"/>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6" name="Line 101">
            <a:extLst>
              <a:ext uri="{FF2B5EF4-FFF2-40B4-BE49-F238E27FC236}">
                <a16:creationId xmlns:a16="http://schemas.microsoft.com/office/drawing/2014/main" id="{0757C43E-7EF1-4022-86D4-B0B5187257CF}"/>
              </a:ext>
            </a:extLst>
          </p:cNvPr>
          <p:cNvSpPr>
            <a:spLocks noChangeShapeType="1"/>
          </p:cNvSpPr>
          <p:nvPr/>
        </p:nvSpPr>
        <p:spPr bwMode="auto">
          <a:xfrm flipV="1">
            <a:off x="1771650"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7" name="Oval 102">
            <a:extLst>
              <a:ext uri="{FF2B5EF4-FFF2-40B4-BE49-F238E27FC236}">
                <a16:creationId xmlns:a16="http://schemas.microsoft.com/office/drawing/2014/main" id="{27F40160-C4B6-433F-A6E7-0CE744BD9986}"/>
              </a:ext>
            </a:extLst>
          </p:cNvPr>
          <p:cNvSpPr>
            <a:spLocks noChangeArrowheads="1"/>
          </p:cNvSpPr>
          <p:nvPr/>
        </p:nvSpPr>
        <p:spPr bwMode="auto">
          <a:xfrm>
            <a:off x="1770063" y="31353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08" name="Line 103">
            <a:extLst>
              <a:ext uri="{FF2B5EF4-FFF2-40B4-BE49-F238E27FC236}">
                <a16:creationId xmlns:a16="http://schemas.microsoft.com/office/drawing/2014/main" id="{5AC653AA-42CB-465F-90B1-50A5FDDD59F9}"/>
              </a:ext>
            </a:extLst>
          </p:cNvPr>
          <p:cNvSpPr>
            <a:spLocks noChangeShapeType="1"/>
          </p:cNvSpPr>
          <p:nvPr/>
        </p:nvSpPr>
        <p:spPr bwMode="auto">
          <a:xfrm>
            <a:off x="1824038" y="323691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9" name="Line 104">
            <a:extLst>
              <a:ext uri="{FF2B5EF4-FFF2-40B4-BE49-F238E27FC236}">
                <a16:creationId xmlns:a16="http://schemas.microsoft.com/office/drawing/2014/main" id="{8ADC3C16-DD15-48ED-BE07-A1224AA3BF78}"/>
              </a:ext>
            </a:extLst>
          </p:cNvPr>
          <p:cNvSpPr>
            <a:spLocks noChangeShapeType="1"/>
          </p:cNvSpPr>
          <p:nvPr/>
        </p:nvSpPr>
        <p:spPr bwMode="auto">
          <a:xfrm flipV="1">
            <a:off x="1831975"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0" name="Line 105">
            <a:extLst>
              <a:ext uri="{FF2B5EF4-FFF2-40B4-BE49-F238E27FC236}">
                <a16:creationId xmlns:a16="http://schemas.microsoft.com/office/drawing/2014/main" id="{E58D08F0-6D08-4CEC-B1E9-4D255F278BDF}"/>
              </a:ext>
            </a:extLst>
          </p:cNvPr>
          <p:cNvSpPr>
            <a:spLocks noChangeShapeType="1"/>
          </p:cNvSpPr>
          <p:nvPr/>
        </p:nvSpPr>
        <p:spPr bwMode="auto">
          <a:xfrm flipH="1">
            <a:off x="1812925" y="3236913"/>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1" name="Line 106">
            <a:extLst>
              <a:ext uri="{FF2B5EF4-FFF2-40B4-BE49-F238E27FC236}">
                <a16:creationId xmlns:a16="http://schemas.microsoft.com/office/drawing/2014/main" id="{952730B2-BE36-4048-9D4F-601226806E75}"/>
              </a:ext>
            </a:extLst>
          </p:cNvPr>
          <p:cNvSpPr>
            <a:spLocks noChangeShapeType="1"/>
          </p:cNvSpPr>
          <p:nvPr/>
        </p:nvSpPr>
        <p:spPr bwMode="auto">
          <a:xfrm flipV="1">
            <a:off x="1812925"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2" name="Oval 107">
            <a:extLst>
              <a:ext uri="{FF2B5EF4-FFF2-40B4-BE49-F238E27FC236}">
                <a16:creationId xmlns:a16="http://schemas.microsoft.com/office/drawing/2014/main" id="{3A5EF922-D3B6-486A-BF5F-34DEDF21B78F}"/>
              </a:ext>
            </a:extLst>
          </p:cNvPr>
          <p:cNvSpPr>
            <a:spLocks noChangeArrowheads="1"/>
          </p:cNvSpPr>
          <p:nvPr/>
        </p:nvSpPr>
        <p:spPr bwMode="auto">
          <a:xfrm>
            <a:off x="1803400" y="31845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13" name="Line 108">
            <a:extLst>
              <a:ext uri="{FF2B5EF4-FFF2-40B4-BE49-F238E27FC236}">
                <a16:creationId xmlns:a16="http://schemas.microsoft.com/office/drawing/2014/main" id="{1BB6EBDC-5EE2-4CE2-95FE-3AFF97E2109A}"/>
              </a:ext>
            </a:extLst>
          </p:cNvPr>
          <p:cNvSpPr>
            <a:spLocks noChangeShapeType="1"/>
          </p:cNvSpPr>
          <p:nvPr/>
        </p:nvSpPr>
        <p:spPr bwMode="auto">
          <a:xfrm>
            <a:off x="1806575" y="3290888"/>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4" name="Line 109">
            <a:extLst>
              <a:ext uri="{FF2B5EF4-FFF2-40B4-BE49-F238E27FC236}">
                <a16:creationId xmlns:a16="http://schemas.microsoft.com/office/drawing/2014/main" id="{8A568A11-8BF7-46E5-853F-5B0DE11C32D8}"/>
              </a:ext>
            </a:extLst>
          </p:cNvPr>
          <p:cNvSpPr>
            <a:spLocks noChangeShapeType="1"/>
          </p:cNvSpPr>
          <p:nvPr/>
        </p:nvSpPr>
        <p:spPr bwMode="auto">
          <a:xfrm flipV="1">
            <a:off x="1839913"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5" name="Line 110">
            <a:extLst>
              <a:ext uri="{FF2B5EF4-FFF2-40B4-BE49-F238E27FC236}">
                <a16:creationId xmlns:a16="http://schemas.microsoft.com/office/drawing/2014/main" id="{5B994E84-E657-479C-ADC5-328CDB4378FC}"/>
              </a:ext>
            </a:extLst>
          </p:cNvPr>
          <p:cNvSpPr>
            <a:spLocks noChangeShapeType="1"/>
          </p:cNvSpPr>
          <p:nvPr/>
        </p:nvSpPr>
        <p:spPr bwMode="auto">
          <a:xfrm flipH="1">
            <a:off x="1771650" y="3290888"/>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6" name="Line 111">
            <a:extLst>
              <a:ext uri="{FF2B5EF4-FFF2-40B4-BE49-F238E27FC236}">
                <a16:creationId xmlns:a16="http://schemas.microsoft.com/office/drawing/2014/main" id="{FFB19F74-BFAF-4003-B0A9-EBDE7FE2D750}"/>
              </a:ext>
            </a:extLst>
          </p:cNvPr>
          <p:cNvSpPr>
            <a:spLocks noChangeShapeType="1"/>
          </p:cNvSpPr>
          <p:nvPr/>
        </p:nvSpPr>
        <p:spPr bwMode="auto">
          <a:xfrm flipV="1">
            <a:off x="1771650"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7" name="Oval 112">
            <a:extLst>
              <a:ext uri="{FF2B5EF4-FFF2-40B4-BE49-F238E27FC236}">
                <a16:creationId xmlns:a16="http://schemas.microsoft.com/office/drawing/2014/main" id="{6D4813E6-1ED4-4887-97A3-6966273E80D4}"/>
              </a:ext>
            </a:extLst>
          </p:cNvPr>
          <p:cNvSpPr>
            <a:spLocks noChangeArrowheads="1"/>
          </p:cNvSpPr>
          <p:nvPr/>
        </p:nvSpPr>
        <p:spPr bwMode="auto">
          <a:xfrm>
            <a:off x="1787525" y="32385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18" name="Line 113">
            <a:extLst>
              <a:ext uri="{FF2B5EF4-FFF2-40B4-BE49-F238E27FC236}">
                <a16:creationId xmlns:a16="http://schemas.microsoft.com/office/drawing/2014/main" id="{6111D7FE-4E0D-4BE5-8F85-63E5B9E40576}"/>
              </a:ext>
            </a:extLst>
          </p:cNvPr>
          <p:cNvSpPr>
            <a:spLocks noChangeShapeType="1"/>
          </p:cNvSpPr>
          <p:nvPr/>
        </p:nvSpPr>
        <p:spPr bwMode="auto">
          <a:xfrm>
            <a:off x="1944688" y="3344863"/>
            <a:ext cx="269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9" name="Line 114">
            <a:extLst>
              <a:ext uri="{FF2B5EF4-FFF2-40B4-BE49-F238E27FC236}">
                <a16:creationId xmlns:a16="http://schemas.microsoft.com/office/drawing/2014/main" id="{2A5CB95D-ADFE-4592-AD01-CD033F766153}"/>
              </a:ext>
            </a:extLst>
          </p:cNvPr>
          <p:cNvSpPr>
            <a:spLocks noChangeShapeType="1"/>
          </p:cNvSpPr>
          <p:nvPr/>
        </p:nvSpPr>
        <p:spPr bwMode="auto">
          <a:xfrm flipV="1">
            <a:off x="1971675"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0" name="Line 115">
            <a:extLst>
              <a:ext uri="{FF2B5EF4-FFF2-40B4-BE49-F238E27FC236}">
                <a16:creationId xmlns:a16="http://schemas.microsoft.com/office/drawing/2014/main" id="{350E4D85-BA58-4C4C-91F2-1A0E58F6073B}"/>
              </a:ext>
            </a:extLst>
          </p:cNvPr>
          <p:cNvSpPr>
            <a:spLocks noChangeShapeType="1"/>
          </p:cNvSpPr>
          <p:nvPr/>
        </p:nvSpPr>
        <p:spPr bwMode="auto">
          <a:xfrm flipH="1">
            <a:off x="1917700" y="3344863"/>
            <a:ext cx="269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1" name="Line 116">
            <a:extLst>
              <a:ext uri="{FF2B5EF4-FFF2-40B4-BE49-F238E27FC236}">
                <a16:creationId xmlns:a16="http://schemas.microsoft.com/office/drawing/2014/main" id="{F1E3B482-A911-4E3B-B681-91E71A7BEAC6}"/>
              </a:ext>
            </a:extLst>
          </p:cNvPr>
          <p:cNvSpPr>
            <a:spLocks noChangeShapeType="1"/>
          </p:cNvSpPr>
          <p:nvPr/>
        </p:nvSpPr>
        <p:spPr bwMode="auto">
          <a:xfrm flipV="1">
            <a:off x="1917700"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2" name="Oval 117">
            <a:extLst>
              <a:ext uri="{FF2B5EF4-FFF2-40B4-BE49-F238E27FC236}">
                <a16:creationId xmlns:a16="http://schemas.microsoft.com/office/drawing/2014/main" id="{0C56E9B6-4500-475B-98E6-59CA801EDDAF}"/>
              </a:ext>
            </a:extLst>
          </p:cNvPr>
          <p:cNvSpPr>
            <a:spLocks noChangeArrowheads="1"/>
          </p:cNvSpPr>
          <p:nvPr/>
        </p:nvSpPr>
        <p:spPr bwMode="auto">
          <a:xfrm>
            <a:off x="1925638" y="329247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23" name="Line 118">
            <a:extLst>
              <a:ext uri="{FF2B5EF4-FFF2-40B4-BE49-F238E27FC236}">
                <a16:creationId xmlns:a16="http://schemas.microsoft.com/office/drawing/2014/main" id="{867F0ADE-F434-4B5E-A251-F1A508F6F51F}"/>
              </a:ext>
            </a:extLst>
          </p:cNvPr>
          <p:cNvSpPr>
            <a:spLocks noChangeShapeType="1"/>
          </p:cNvSpPr>
          <p:nvPr/>
        </p:nvSpPr>
        <p:spPr bwMode="auto">
          <a:xfrm>
            <a:off x="1911350" y="3400425"/>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4" name="Line 119">
            <a:extLst>
              <a:ext uri="{FF2B5EF4-FFF2-40B4-BE49-F238E27FC236}">
                <a16:creationId xmlns:a16="http://schemas.microsoft.com/office/drawing/2014/main" id="{41AB226F-28FA-4071-BEF8-F2A50161AC97}"/>
              </a:ext>
            </a:extLst>
          </p:cNvPr>
          <p:cNvSpPr>
            <a:spLocks noChangeShapeType="1"/>
          </p:cNvSpPr>
          <p:nvPr/>
        </p:nvSpPr>
        <p:spPr bwMode="auto">
          <a:xfrm flipV="1">
            <a:off x="1944688" y="3394075"/>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5" name="Line 120">
            <a:extLst>
              <a:ext uri="{FF2B5EF4-FFF2-40B4-BE49-F238E27FC236}">
                <a16:creationId xmlns:a16="http://schemas.microsoft.com/office/drawing/2014/main" id="{53EF1EE0-3531-42D9-85D3-9D317378BEB1}"/>
              </a:ext>
            </a:extLst>
          </p:cNvPr>
          <p:cNvSpPr>
            <a:spLocks noChangeShapeType="1"/>
          </p:cNvSpPr>
          <p:nvPr/>
        </p:nvSpPr>
        <p:spPr bwMode="auto">
          <a:xfrm flipH="1">
            <a:off x="1876425" y="3400425"/>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6" name="Line 121">
            <a:extLst>
              <a:ext uri="{FF2B5EF4-FFF2-40B4-BE49-F238E27FC236}">
                <a16:creationId xmlns:a16="http://schemas.microsoft.com/office/drawing/2014/main" id="{DE48702C-242E-4FB8-9B49-0F5865FE4874}"/>
              </a:ext>
            </a:extLst>
          </p:cNvPr>
          <p:cNvSpPr>
            <a:spLocks noChangeShapeType="1"/>
          </p:cNvSpPr>
          <p:nvPr/>
        </p:nvSpPr>
        <p:spPr bwMode="auto">
          <a:xfrm flipV="1">
            <a:off x="1876425"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7" name="Oval 122">
            <a:extLst>
              <a:ext uri="{FF2B5EF4-FFF2-40B4-BE49-F238E27FC236}">
                <a16:creationId xmlns:a16="http://schemas.microsoft.com/office/drawing/2014/main" id="{FF169D0D-DE94-4A1A-9F60-0B629C9B4728}"/>
              </a:ext>
            </a:extLst>
          </p:cNvPr>
          <p:cNvSpPr>
            <a:spLocks noChangeArrowheads="1"/>
          </p:cNvSpPr>
          <p:nvPr/>
        </p:nvSpPr>
        <p:spPr bwMode="auto">
          <a:xfrm>
            <a:off x="1890713" y="33464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28" name="Line 123">
            <a:extLst>
              <a:ext uri="{FF2B5EF4-FFF2-40B4-BE49-F238E27FC236}">
                <a16:creationId xmlns:a16="http://schemas.microsoft.com/office/drawing/2014/main" id="{1177E43D-6484-4E72-9C23-2010EC2B7F5B}"/>
              </a:ext>
            </a:extLst>
          </p:cNvPr>
          <p:cNvSpPr>
            <a:spLocks noChangeShapeType="1"/>
          </p:cNvSpPr>
          <p:nvPr/>
        </p:nvSpPr>
        <p:spPr bwMode="auto">
          <a:xfrm>
            <a:off x="1914525" y="3455988"/>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9" name="Line 124">
            <a:extLst>
              <a:ext uri="{FF2B5EF4-FFF2-40B4-BE49-F238E27FC236}">
                <a16:creationId xmlns:a16="http://schemas.microsoft.com/office/drawing/2014/main" id="{9E6EADCC-77BD-4830-A8D6-A5DD6C83F895}"/>
              </a:ext>
            </a:extLst>
          </p:cNvPr>
          <p:cNvSpPr>
            <a:spLocks noChangeShapeType="1"/>
          </p:cNvSpPr>
          <p:nvPr/>
        </p:nvSpPr>
        <p:spPr bwMode="auto">
          <a:xfrm flipV="1">
            <a:off x="1931988"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0" name="Line 125">
            <a:extLst>
              <a:ext uri="{FF2B5EF4-FFF2-40B4-BE49-F238E27FC236}">
                <a16:creationId xmlns:a16="http://schemas.microsoft.com/office/drawing/2014/main" id="{8B3F254F-8955-4832-AF42-BEDA6E5654EC}"/>
              </a:ext>
            </a:extLst>
          </p:cNvPr>
          <p:cNvSpPr>
            <a:spLocks noChangeShapeType="1"/>
          </p:cNvSpPr>
          <p:nvPr/>
        </p:nvSpPr>
        <p:spPr bwMode="auto">
          <a:xfrm flipH="1">
            <a:off x="1900238" y="3455988"/>
            <a:ext cx="142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1" name="Line 126">
            <a:extLst>
              <a:ext uri="{FF2B5EF4-FFF2-40B4-BE49-F238E27FC236}">
                <a16:creationId xmlns:a16="http://schemas.microsoft.com/office/drawing/2014/main" id="{EFC1C94A-41B4-4EA1-BB8B-A7DA4999536A}"/>
              </a:ext>
            </a:extLst>
          </p:cNvPr>
          <p:cNvSpPr>
            <a:spLocks noChangeShapeType="1"/>
          </p:cNvSpPr>
          <p:nvPr/>
        </p:nvSpPr>
        <p:spPr bwMode="auto">
          <a:xfrm flipV="1">
            <a:off x="1900238"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2" name="Oval 127">
            <a:extLst>
              <a:ext uri="{FF2B5EF4-FFF2-40B4-BE49-F238E27FC236}">
                <a16:creationId xmlns:a16="http://schemas.microsoft.com/office/drawing/2014/main" id="{86C8BCB4-4BDC-4931-8DB8-1F9998CC8CEB}"/>
              </a:ext>
            </a:extLst>
          </p:cNvPr>
          <p:cNvSpPr>
            <a:spLocks noChangeArrowheads="1"/>
          </p:cNvSpPr>
          <p:nvPr/>
        </p:nvSpPr>
        <p:spPr bwMode="auto">
          <a:xfrm>
            <a:off x="1895475" y="34036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33" name="Line 128">
            <a:extLst>
              <a:ext uri="{FF2B5EF4-FFF2-40B4-BE49-F238E27FC236}">
                <a16:creationId xmlns:a16="http://schemas.microsoft.com/office/drawing/2014/main" id="{3C1BBF1E-21F4-4F08-911D-8FD7C3802E02}"/>
              </a:ext>
            </a:extLst>
          </p:cNvPr>
          <p:cNvSpPr>
            <a:spLocks noChangeShapeType="1"/>
          </p:cNvSpPr>
          <p:nvPr/>
        </p:nvSpPr>
        <p:spPr bwMode="auto">
          <a:xfrm>
            <a:off x="1901825" y="3516313"/>
            <a:ext cx="381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4" name="Line 129">
            <a:extLst>
              <a:ext uri="{FF2B5EF4-FFF2-40B4-BE49-F238E27FC236}">
                <a16:creationId xmlns:a16="http://schemas.microsoft.com/office/drawing/2014/main" id="{D419A929-C32F-4279-9C00-74D32455ADB3}"/>
              </a:ext>
            </a:extLst>
          </p:cNvPr>
          <p:cNvSpPr>
            <a:spLocks noChangeShapeType="1"/>
          </p:cNvSpPr>
          <p:nvPr/>
        </p:nvSpPr>
        <p:spPr bwMode="auto">
          <a:xfrm>
            <a:off x="1939925"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5" name="Line 130">
            <a:extLst>
              <a:ext uri="{FF2B5EF4-FFF2-40B4-BE49-F238E27FC236}">
                <a16:creationId xmlns:a16="http://schemas.microsoft.com/office/drawing/2014/main" id="{01F776D0-B516-4B69-991A-339FB7394396}"/>
              </a:ext>
            </a:extLst>
          </p:cNvPr>
          <p:cNvSpPr>
            <a:spLocks noChangeShapeType="1"/>
          </p:cNvSpPr>
          <p:nvPr/>
        </p:nvSpPr>
        <p:spPr bwMode="auto">
          <a:xfrm flipH="1">
            <a:off x="1863725" y="3516313"/>
            <a:ext cx="381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6" name="Line 131">
            <a:extLst>
              <a:ext uri="{FF2B5EF4-FFF2-40B4-BE49-F238E27FC236}">
                <a16:creationId xmlns:a16="http://schemas.microsoft.com/office/drawing/2014/main" id="{C4B81A43-AB05-4B3F-9BEF-C4FC70545280}"/>
              </a:ext>
            </a:extLst>
          </p:cNvPr>
          <p:cNvSpPr>
            <a:spLocks noChangeShapeType="1"/>
          </p:cNvSpPr>
          <p:nvPr/>
        </p:nvSpPr>
        <p:spPr bwMode="auto">
          <a:xfrm>
            <a:off x="1863725"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7" name="Oval 132">
            <a:extLst>
              <a:ext uri="{FF2B5EF4-FFF2-40B4-BE49-F238E27FC236}">
                <a16:creationId xmlns:a16="http://schemas.microsoft.com/office/drawing/2014/main" id="{CD673ABE-F74A-4069-BD2D-A84BB5541760}"/>
              </a:ext>
            </a:extLst>
          </p:cNvPr>
          <p:cNvSpPr>
            <a:spLocks noChangeArrowheads="1"/>
          </p:cNvSpPr>
          <p:nvPr/>
        </p:nvSpPr>
        <p:spPr bwMode="auto">
          <a:xfrm>
            <a:off x="1882775" y="34655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38" name="Line 133">
            <a:extLst>
              <a:ext uri="{FF2B5EF4-FFF2-40B4-BE49-F238E27FC236}">
                <a16:creationId xmlns:a16="http://schemas.microsoft.com/office/drawing/2014/main" id="{188AD772-6B63-410E-B2E5-B7DAF1493D47}"/>
              </a:ext>
            </a:extLst>
          </p:cNvPr>
          <p:cNvSpPr>
            <a:spLocks noChangeShapeType="1"/>
          </p:cNvSpPr>
          <p:nvPr/>
        </p:nvSpPr>
        <p:spPr bwMode="auto">
          <a:xfrm>
            <a:off x="1946275" y="3578225"/>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9" name="Line 134">
            <a:extLst>
              <a:ext uri="{FF2B5EF4-FFF2-40B4-BE49-F238E27FC236}">
                <a16:creationId xmlns:a16="http://schemas.microsoft.com/office/drawing/2014/main" id="{563CADE8-F733-44DE-B78C-810D18CE4FF3}"/>
              </a:ext>
            </a:extLst>
          </p:cNvPr>
          <p:cNvSpPr>
            <a:spLocks noChangeShapeType="1"/>
          </p:cNvSpPr>
          <p:nvPr/>
        </p:nvSpPr>
        <p:spPr bwMode="auto">
          <a:xfrm>
            <a:off x="1958975"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0" name="Line 135">
            <a:extLst>
              <a:ext uri="{FF2B5EF4-FFF2-40B4-BE49-F238E27FC236}">
                <a16:creationId xmlns:a16="http://schemas.microsoft.com/office/drawing/2014/main" id="{DAE23BEB-9A6D-4DDE-99E0-3B7B706395C9}"/>
              </a:ext>
            </a:extLst>
          </p:cNvPr>
          <p:cNvSpPr>
            <a:spLocks noChangeShapeType="1"/>
          </p:cNvSpPr>
          <p:nvPr/>
        </p:nvSpPr>
        <p:spPr bwMode="auto">
          <a:xfrm flipH="1">
            <a:off x="1933575" y="3578225"/>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1" name="Line 136">
            <a:extLst>
              <a:ext uri="{FF2B5EF4-FFF2-40B4-BE49-F238E27FC236}">
                <a16:creationId xmlns:a16="http://schemas.microsoft.com/office/drawing/2014/main" id="{11207628-BAE0-428D-A4F8-9F144E79CB45}"/>
              </a:ext>
            </a:extLst>
          </p:cNvPr>
          <p:cNvSpPr>
            <a:spLocks noChangeShapeType="1"/>
          </p:cNvSpPr>
          <p:nvPr/>
        </p:nvSpPr>
        <p:spPr bwMode="auto">
          <a:xfrm>
            <a:off x="1933575"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2" name="Oval 137">
            <a:extLst>
              <a:ext uri="{FF2B5EF4-FFF2-40B4-BE49-F238E27FC236}">
                <a16:creationId xmlns:a16="http://schemas.microsoft.com/office/drawing/2014/main" id="{A80E193A-9458-4E40-84E2-5D4B2D047E51}"/>
              </a:ext>
            </a:extLst>
          </p:cNvPr>
          <p:cNvSpPr>
            <a:spLocks noChangeArrowheads="1"/>
          </p:cNvSpPr>
          <p:nvPr/>
        </p:nvSpPr>
        <p:spPr bwMode="auto">
          <a:xfrm>
            <a:off x="1927225" y="35274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43" name="Line 138">
            <a:extLst>
              <a:ext uri="{FF2B5EF4-FFF2-40B4-BE49-F238E27FC236}">
                <a16:creationId xmlns:a16="http://schemas.microsoft.com/office/drawing/2014/main" id="{60A82C10-C9CF-4A47-8965-CC155A3B5473}"/>
              </a:ext>
            </a:extLst>
          </p:cNvPr>
          <p:cNvSpPr>
            <a:spLocks noChangeShapeType="1"/>
          </p:cNvSpPr>
          <p:nvPr/>
        </p:nvSpPr>
        <p:spPr bwMode="auto">
          <a:xfrm>
            <a:off x="1712913" y="3643313"/>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4" name="Line 139">
            <a:extLst>
              <a:ext uri="{FF2B5EF4-FFF2-40B4-BE49-F238E27FC236}">
                <a16:creationId xmlns:a16="http://schemas.microsoft.com/office/drawing/2014/main" id="{CF34C2D5-38C6-4249-A74C-52B7C7C4C714}"/>
              </a:ext>
            </a:extLst>
          </p:cNvPr>
          <p:cNvSpPr>
            <a:spLocks noChangeShapeType="1"/>
          </p:cNvSpPr>
          <p:nvPr/>
        </p:nvSpPr>
        <p:spPr bwMode="auto">
          <a:xfrm flipV="1">
            <a:off x="1744663"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5" name="Line 140">
            <a:extLst>
              <a:ext uri="{FF2B5EF4-FFF2-40B4-BE49-F238E27FC236}">
                <a16:creationId xmlns:a16="http://schemas.microsoft.com/office/drawing/2014/main" id="{C5B0BDC7-0029-400C-A786-DD9837487813}"/>
              </a:ext>
            </a:extLst>
          </p:cNvPr>
          <p:cNvSpPr>
            <a:spLocks noChangeShapeType="1"/>
          </p:cNvSpPr>
          <p:nvPr/>
        </p:nvSpPr>
        <p:spPr bwMode="auto">
          <a:xfrm flipH="1">
            <a:off x="1679575" y="3643313"/>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6" name="Line 141">
            <a:extLst>
              <a:ext uri="{FF2B5EF4-FFF2-40B4-BE49-F238E27FC236}">
                <a16:creationId xmlns:a16="http://schemas.microsoft.com/office/drawing/2014/main" id="{337B121B-1C83-4E3B-9EAC-0930988C84E1}"/>
              </a:ext>
            </a:extLst>
          </p:cNvPr>
          <p:cNvSpPr>
            <a:spLocks noChangeShapeType="1"/>
          </p:cNvSpPr>
          <p:nvPr/>
        </p:nvSpPr>
        <p:spPr bwMode="auto">
          <a:xfrm flipV="1">
            <a:off x="1679575"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7" name="Oval 142">
            <a:extLst>
              <a:ext uri="{FF2B5EF4-FFF2-40B4-BE49-F238E27FC236}">
                <a16:creationId xmlns:a16="http://schemas.microsoft.com/office/drawing/2014/main" id="{D7BD94C9-2E41-40A4-8368-8F56E999B2E9}"/>
              </a:ext>
            </a:extLst>
          </p:cNvPr>
          <p:cNvSpPr>
            <a:spLocks noChangeArrowheads="1"/>
          </p:cNvSpPr>
          <p:nvPr/>
        </p:nvSpPr>
        <p:spPr bwMode="auto">
          <a:xfrm>
            <a:off x="1693863" y="3589338"/>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48" name="Line 143">
            <a:extLst>
              <a:ext uri="{FF2B5EF4-FFF2-40B4-BE49-F238E27FC236}">
                <a16:creationId xmlns:a16="http://schemas.microsoft.com/office/drawing/2014/main" id="{BEF4265B-EEF9-47B4-B1AD-8083E361C8D7}"/>
              </a:ext>
            </a:extLst>
          </p:cNvPr>
          <p:cNvSpPr>
            <a:spLocks noChangeShapeType="1"/>
          </p:cNvSpPr>
          <p:nvPr/>
        </p:nvSpPr>
        <p:spPr bwMode="auto">
          <a:xfrm>
            <a:off x="1733550" y="3705225"/>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9" name="Line 144">
            <a:extLst>
              <a:ext uri="{FF2B5EF4-FFF2-40B4-BE49-F238E27FC236}">
                <a16:creationId xmlns:a16="http://schemas.microsoft.com/office/drawing/2014/main" id="{ED814C5F-B894-44E1-9BF5-41403A503984}"/>
              </a:ext>
            </a:extLst>
          </p:cNvPr>
          <p:cNvSpPr>
            <a:spLocks noChangeShapeType="1"/>
          </p:cNvSpPr>
          <p:nvPr/>
        </p:nvSpPr>
        <p:spPr bwMode="auto">
          <a:xfrm>
            <a:off x="1743075"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0" name="Line 145">
            <a:extLst>
              <a:ext uri="{FF2B5EF4-FFF2-40B4-BE49-F238E27FC236}">
                <a16:creationId xmlns:a16="http://schemas.microsoft.com/office/drawing/2014/main" id="{C29B3C1F-1D24-4183-A0DF-7E5F5DC23E90}"/>
              </a:ext>
            </a:extLst>
          </p:cNvPr>
          <p:cNvSpPr>
            <a:spLocks noChangeShapeType="1"/>
          </p:cNvSpPr>
          <p:nvPr/>
        </p:nvSpPr>
        <p:spPr bwMode="auto">
          <a:xfrm flipH="1">
            <a:off x="1727200" y="370522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1" name="Line 146">
            <a:extLst>
              <a:ext uri="{FF2B5EF4-FFF2-40B4-BE49-F238E27FC236}">
                <a16:creationId xmlns:a16="http://schemas.microsoft.com/office/drawing/2014/main" id="{EE44CB5D-81F8-477E-A0C8-BD7FFCB8611D}"/>
              </a:ext>
            </a:extLst>
          </p:cNvPr>
          <p:cNvSpPr>
            <a:spLocks noChangeShapeType="1"/>
          </p:cNvSpPr>
          <p:nvPr/>
        </p:nvSpPr>
        <p:spPr bwMode="auto">
          <a:xfrm>
            <a:off x="1727200"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2" name="Oval 147">
            <a:extLst>
              <a:ext uri="{FF2B5EF4-FFF2-40B4-BE49-F238E27FC236}">
                <a16:creationId xmlns:a16="http://schemas.microsoft.com/office/drawing/2014/main" id="{CF6E270B-1FA6-4C61-AA65-F2E5C2B865B0}"/>
              </a:ext>
            </a:extLst>
          </p:cNvPr>
          <p:cNvSpPr>
            <a:spLocks noChangeArrowheads="1"/>
          </p:cNvSpPr>
          <p:nvPr/>
        </p:nvSpPr>
        <p:spPr bwMode="auto">
          <a:xfrm>
            <a:off x="1716088" y="365442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53" name="Line 148">
            <a:extLst>
              <a:ext uri="{FF2B5EF4-FFF2-40B4-BE49-F238E27FC236}">
                <a16:creationId xmlns:a16="http://schemas.microsoft.com/office/drawing/2014/main" id="{684D148D-A9F0-48E0-8308-3A7A9E7CAC40}"/>
              </a:ext>
            </a:extLst>
          </p:cNvPr>
          <p:cNvSpPr>
            <a:spLocks noChangeShapeType="1"/>
          </p:cNvSpPr>
          <p:nvPr/>
        </p:nvSpPr>
        <p:spPr bwMode="auto">
          <a:xfrm>
            <a:off x="1555750" y="3768725"/>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4" name="Line 149">
            <a:extLst>
              <a:ext uri="{FF2B5EF4-FFF2-40B4-BE49-F238E27FC236}">
                <a16:creationId xmlns:a16="http://schemas.microsoft.com/office/drawing/2014/main" id="{3BF92971-872A-40C3-AD63-6BB097A24EF4}"/>
              </a:ext>
            </a:extLst>
          </p:cNvPr>
          <p:cNvSpPr>
            <a:spLocks noChangeShapeType="1"/>
          </p:cNvSpPr>
          <p:nvPr/>
        </p:nvSpPr>
        <p:spPr bwMode="auto">
          <a:xfrm>
            <a:off x="1574800"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5" name="Line 150">
            <a:extLst>
              <a:ext uri="{FF2B5EF4-FFF2-40B4-BE49-F238E27FC236}">
                <a16:creationId xmlns:a16="http://schemas.microsoft.com/office/drawing/2014/main" id="{214B3BFF-F521-4CC8-99D6-A521C499AA9B}"/>
              </a:ext>
            </a:extLst>
          </p:cNvPr>
          <p:cNvSpPr>
            <a:spLocks noChangeShapeType="1"/>
          </p:cNvSpPr>
          <p:nvPr/>
        </p:nvSpPr>
        <p:spPr bwMode="auto">
          <a:xfrm flipH="1">
            <a:off x="1539875" y="3768725"/>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6" name="Line 151">
            <a:extLst>
              <a:ext uri="{FF2B5EF4-FFF2-40B4-BE49-F238E27FC236}">
                <a16:creationId xmlns:a16="http://schemas.microsoft.com/office/drawing/2014/main" id="{A8B9F72E-317B-4E57-A35D-B6E1AD32A6BE}"/>
              </a:ext>
            </a:extLst>
          </p:cNvPr>
          <p:cNvSpPr>
            <a:spLocks noChangeShapeType="1"/>
          </p:cNvSpPr>
          <p:nvPr/>
        </p:nvSpPr>
        <p:spPr bwMode="auto">
          <a:xfrm>
            <a:off x="1539875"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7" name="Oval 152">
            <a:extLst>
              <a:ext uri="{FF2B5EF4-FFF2-40B4-BE49-F238E27FC236}">
                <a16:creationId xmlns:a16="http://schemas.microsoft.com/office/drawing/2014/main" id="{D74E361F-90EE-49A1-8F27-9D5DE78EFD50}"/>
              </a:ext>
            </a:extLst>
          </p:cNvPr>
          <p:cNvSpPr>
            <a:spLocks noChangeArrowheads="1"/>
          </p:cNvSpPr>
          <p:nvPr/>
        </p:nvSpPr>
        <p:spPr bwMode="auto">
          <a:xfrm>
            <a:off x="1536700" y="37179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58" name="Line 153">
            <a:extLst>
              <a:ext uri="{FF2B5EF4-FFF2-40B4-BE49-F238E27FC236}">
                <a16:creationId xmlns:a16="http://schemas.microsoft.com/office/drawing/2014/main" id="{3EBFC680-FEDF-4AF4-9E05-FC19A9E9088B}"/>
              </a:ext>
            </a:extLst>
          </p:cNvPr>
          <p:cNvSpPr>
            <a:spLocks noChangeShapeType="1"/>
          </p:cNvSpPr>
          <p:nvPr/>
        </p:nvSpPr>
        <p:spPr bwMode="auto">
          <a:xfrm>
            <a:off x="1398588" y="3827463"/>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9" name="Line 154">
            <a:extLst>
              <a:ext uri="{FF2B5EF4-FFF2-40B4-BE49-F238E27FC236}">
                <a16:creationId xmlns:a16="http://schemas.microsoft.com/office/drawing/2014/main" id="{9F3DE594-A3EF-406E-9FD5-252BA751AD9C}"/>
              </a:ext>
            </a:extLst>
          </p:cNvPr>
          <p:cNvSpPr>
            <a:spLocks noChangeShapeType="1"/>
          </p:cNvSpPr>
          <p:nvPr/>
        </p:nvSpPr>
        <p:spPr bwMode="auto">
          <a:xfrm>
            <a:off x="1430338"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0" name="Line 155">
            <a:extLst>
              <a:ext uri="{FF2B5EF4-FFF2-40B4-BE49-F238E27FC236}">
                <a16:creationId xmlns:a16="http://schemas.microsoft.com/office/drawing/2014/main" id="{4513C074-4304-406E-A54B-EDE89837DD95}"/>
              </a:ext>
            </a:extLst>
          </p:cNvPr>
          <p:cNvSpPr>
            <a:spLocks noChangeShapeType="1"/>
          </p:cNvSpPr>
          <p:nvPr/>
        </p:nvSpPr>
        <p:spPr bwMode="auto">
          <a:xfrm flipH="1">
            <a:off x="1368425" y="3827463"/>
            <a:ext cx="301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1" name="Line 156">
            <a:extLst>
              <a:ext uri="{FF2B5EF4-FFF2-40B4-BE49-F238E27FC236}">
                <a16:creationId xmlns:a16="http://schemas.microsoft.com/office/drawing/2014/main" id="{BC123DD6-83C6-4EA8-8821-A33BF0C764F9}"/>
              </a:ext>
            </a:extLst>
          </p:cNvPr>
          <p:cNvSpPr>
            <a:spLocks noChangeShapeType="1"/>
          </p:cNvSpPr>
          <p:nvPr/>
        </p:nvSpPr>
        <p:spPr bwMode="auto">
          <a:xfrm>
            <a:off x="1368425"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2" name="Oval 157">
            <a:extLst>
              <a:ext uri="{FF2B5EF4-FFF2-40B4-BE49-F238E27FC236}">
                <a16:creationId xmlns:a16="http://schemas.microsoft.com/office/drawing/2014/main" id="{F2500117-CB61-4064-8EC5-AE20B1F919F9}"/>
              </a:ext>
            </a:extLst>
          </p:cNvPr>
          <p:cNvSpPr>
            <a:spLocks noChangeArrowheads="1"/>
          </p:cNvSpPr>
          <p:nvPr/>
        </p:nvSpPr>
        <p:spPr bwMode="auto">
          <a:xfrm>
            <a:off x="1379538" y="377666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63" name="Line 158">
            <a:extLst>
              <a:ext uri="{FF2B5EF4-FFF2-40B4-BE49-F238E27FC236}">
                <a16:creationId xmlns:a16="http://schemas.microsoft.com/office/drawing/2014/main" id="{FC4BD11A-8B53-4E9B-99A3-A920C3FFEC8B}"/>
              </a:ext>
            </a:extLst>
          </p:cNvPr>
          <p:cNvSpPr>
            <a:spLocks noChangeShapeType="1"/>
          </p:cNvSpPr>
          <p:nvPr/>
        </p:nvSpPr>
        <p:spPr bwMode="auto">
          <a:xfrm>
            <a:off x="1290638" y="3884613"/>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4" name="Line 159">
            <a:extLst>
              <a:ext uri="{FF2B5EF4-FFF2-40B4-BE49-F238E27FC236}">
                <a16:creationId xmlns:a16="http://schemas.microsoft.com/office/drawing/2014/main" id="{7B06A4E6-3CB7-4960-B76A-31ED1593B257}"/>
              </a:ext>
            </a:extLst>
          </p:cNvPr>
          <p:cNvSpPr>
            <a:spLocks noChangeShapeType="1"/>
          </p:cNvSpPr>
          <p:nvPr/>
        </p:nvSpPr>
        <p:spPr bwMode="auto">
          <a:xfrm flipV="1">
            <a:off x="1309688"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5" name="Line 160">
            <a:extLst>
              <a:ext uri="{FF2B5EF4-FFF2-40B4-BE49-F238E27FC236}">
                <a16:creationId xmlns:a16="http://schemas.microsoft.com/office/drawing/2014/main" id="{EEC1428B-2CA6-403A-ACE5-63D4FE18CEF8}"/>
              </a:ext>
            </a:extLst>
          </p:cNvPr>
          <p:cNvSpPr>
            <a:spLocks noChangeShapeType="1"/>
          </p:cNvSpPr>
          <p:nvPr/>
        </p:nvSpPr>
        <p:spPr bwMode="auto">
          <a:xfrm flipH="1">
            <a:off x="1270000" y="3884613"/>
            <a:ext cx="206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6" name="Line 161">
            <a:extLst>
              <a:ext uri="{FF2B5EF4-FFF2-40B4-BE49-F238E27FC236}">
                <a16:creationId xmlns:a16="http://schemas.microsoft.com/office/drawing/2014/main" id="{A7781354-C2EF-4A9C-8585-C45016946219}"/>
              </a:ext>
            </a:extLst>
          </p:cNvPr>
          <p:cNvSpPr>
            <a:spLocks noChangeShapeType="1"/>
          </p:cNvSpPr>
          <p:nvPr/>
        </p:nvSpPr>
        <p:spPr bwMode="auto">
          <a:xfrm flipV="1">
            <a:off x="1270000"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7" name="Oval 162">
            <a:extLst>
              <a:ext uri="{FF2B5EF4-FFF2-40B4-BE49-F238E27FC236}">
                <a16:creationId xmlns:a16="http://schemas.microsoft.com/office/drawing/2014/main" id="{4505416B-BDCC-4363-AD18-3A9642F2873C}"/>
              </a:ext>
            </a:extLst>
          </p:cNvPr>
          <p:cNvSpPr>
            <a:spLocks noChangeArrowheads="1"/>
          </p:cNvSpPr>
          <p:nvPr/>
        </p:nvSpPr>
        <p:spPr bwMode="auto">
          <a:xfrm>
            <a:off x="1268413" y="3830638"/>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68" name="Line 163">
            <a:extLst>
              <a:ext uri="{FF2B5EF4-FFF2-40B4-BE49-F238E27FC236}">
                <a16:creationId xmlns:a16="http://schemas.microsoft.com/office/drawing/2014/main" id="{3D6D16C8-E99B-402A-87BB-D13241264821}"/>
              </a:ext>
            </a:extLst>
          </p:cNvPr>
          <p:cNvSpPr>
            <a:spLocks noChangeShapeType="1"/>
          </p:cNvSpPr>
          <p:nvPr/>
        </p:nvSpPr>
        <p:spPr bwMode="auto">
          <a:xfrm>
            <a:off x="1196975" y="3948113"/>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9" name="Line 164">
            <a:extLst>
              <a:ext uri="{FF2B5EF4-FFF2-40B4-BE49-F238E27FC236}">
                <a16:creationId xmlns:a16="http://schemas.microsoft.com/office/drawing/2014/main" id="{5AAD1AEF-ABD9-419B-B003-77B350C09A52}"/>
              </a:ext>
            </a:extLst>
          </p:cNvPr>
          <p:cNvSpPr>
            <a:spLocks noChangeShapeType="1"/>
          </p:cNvSpPr>
          <p:nvPr/>
        </p:nvSpPr>
        <p:spPr bwMode="auto">
          <a:xfrm flipV="1">
            <a:off x="1206500"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0" name="Line 165">
            <a:extLst>
              <a:ext uri="{FF2B5EF4-FFF2-40B4-BE49-F238E27FC236}">
                <a16:creationId xmlns:a16="http://schemas.microsoft.com/office/drawing/2014/main" id="{B20FBA6F-4E18-4D12-A3DA-FFAC5016C653}"/>
              </a:ext>
            </a:extLst>
          </p:cNvPr>
          <p:cNvSpPr>
            <a:spLocks noChangeShapeType="1"/>
          </p:cNvSpPr>
          <p:nvPr/>
        </p:nvSpPr>
        <p:spPr bwMode="auto">
          <a:xfrm flipH="1">
            <a:off x="1190625" y="39481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1" name="Line 166">
            <a:extLst>
              <a:ext uri="{FF2B5EF4-FFF2-40B4-BE49-F238E27FC236}">
                <a16:creationId xmlns:a16="http://schemas.microsoft.com/office/drawing/2014/main" id="{558E4A2A-1F5E-456C-B6A6-592416C27151}"/>
              </a:ext>
            </a:extLst>
          </p:cNvPr>
          <p:cNvSpPr>
            <a:spLocks noChangeShapeType="1"/>
          </p:cNvSpPr>
          <p:nvPr/>
        </p:nvSpPr>
        <p:spPr bwMode="auto">
          <a:xfrm flipV="1">
            <a:off x="119062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2" name="Oval 167">
            <a:extLst>
              <a:ext uri="{FF2B5EF4-FFF2-40B4-BE49-F238E27FC236}">
                <a16:creationId xmlns:a16="http://schemas.microsoft.com/office/drawing/2014/main" id="{C1890B00-35EC-40C8-9E0D-CE4A3CE97868}"/>
              </a:ext>
            </a:extLst>
          </p:cNvPr>
          <p:cNvSpPr>
            <a:spLocks noChangeArrowheads="1"/>
          </p:cNvSpPr>
          <p:nvPr/>
        </p:nvSpPr>
        <p:spPr bwMode="auto">
          <a:xfrm>
            <a:off x="1177925" y="38957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73" name="Line 168">
            <a:extLst>
              <a:ext uri="{FF2B5EF4-FFF2-40B4-BE49-F238E27FC236}">
                <a16:creationId xmlns:a16="http://schemas.microsoft.com/office/drawing/2014/main" id="{9784F365-D359-4B79-A023-18BEA6B39841}"/>
              </a:ext>
            </a:extLst>
          </p:cNvPr>
          <p:cNvSpPr>
            <a:spLocks noChangeShapeType="1"/>
          </p:cNvSpPr>
          <p:nvPr/>
        </p:nvSpPr>
        <p:spPr bwMode="auto">
          <a:xfrm>
            <a:off x="1101725" y="4008438"/>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4" name="Line 169">
            <a:extLst>
              <a:ext uri="{FF2B5EF4-FFF2-40B4-BE49-F238E27FC236}">
                <a16:creationId xmlns:a16="http://schemas.microsoft.com/office/drawing/2014/main" id="{07254415-5A99-4F4A-9114-06EDD03FA83F}"/>
              </a:ext>
            </a:extLst>
          </p:cNvPr>
          <p:cNvSpPr>
            <a:spLocks noChangeShapeType="1"/>
          </p:cNvSpPr>
          <p:nvPr/>
        </p:nvSpPr>
        <p:spPr bwMode="auto">
          <a:xfrm>
            <a:off x="1112838"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5" name="Line 170">
            <a:extLst>
              <a:ext uri="{FF2B5EF4-FFF2-40B4-BE49-F238E27FC236}">
                <a16:creationId xmlns:a16="http://schemas.microsoft.com/office/drawing/2014/main" id="{E570B062-D305-4152-952A-EEDCA6ABEDA8}"/>
              </a:ext>
            </a:extLst>
          </p:cNvPr>
          <p:cNvSpPr>
            <a:spLocks noChangeShapeType="1"/>
          </p:cNvSpPr>
          <p:nvPr/>
        </p:nvSpPr>
        <p:spPr bwMode="auto">
          <a:xfrm flipH="1">
            <a:off x="1085850" y="400843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6" name="Line 171">
            <a:extLst>
              <a:ext uri="{FF2B5EF4-FFF2-40B4-BE49-F238E27FC236}">
                <a16:creationId xmlns:a16="http://schemas.microsoft.com/office/drawing/2014/main" id="{86AD54F6-D16E-40CC-8E62-547555E427E6}"/>
              </a:ext>
            </a:extLst>
          </p:cNvPr>
          <p:cNvSpPr>
            <a:spLocks noChangeShapeType="1"/>
          </p:cNvSpPr>
          <p:nvPr/>
        </p:nvSpPr>
        <p:spPr bwMode="auto">
          <a:xfrm>
            <a:off x="1085850"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7" name="Oval 172">
            <a:extLst>
              <a:ext uri="{FF2B5EF4-FFF2-40B4-BE49-F238E27FC236}">
                <a16:creationId xmlns:a16="http://schemas.microsoft.com/office/drawing/2014/main" id="{C20A3556-2616-4B61-8D65-1C395D435F38}"/>
              </a:ext>
            </a:extLst>
          </p:cNvPr>
          <p:cNvSpPr>
            <a:spLocks noChangeArrowheads="1"/>
          </p:cNvSpPr>
          <p:nvPr/>
        </p:nvSpPr>
        <p:spPr bwMode="auto">
          <a:xfrm>
            <a:off x="1079500" y="3957638"/>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78" name="Line 173">
            <a:extLst>
              <a:ext uri="{FF2B5EF4-FFF2-40B4-BE49-F238E27FC236}">
                <a16:creationId xmlns:a16="http://schemas.microsoft.com/office/drawing/2014/main" id="{CC584C2E-4407-4935-AF39-EFF23F88183D}"/>
              </a:ext>
            </a:extLst>
          </p:cNvPr>
          <p:cNvSpPr>
            <a:spLocks noChangeShapeType="1"/>
          </p:cNvSpPr>
          <p:nvPr/>
        </p:nvSpPr>
        <p:spPr bwMode="auto">
          <a:xfrm>
            <a:off x="1108075" y="407035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9" name="Line 174">
            <a:extLst>
              <a:ext uri="{FF2B5EF4-FFF2-40B4-BE49-F238E27FC236}">
                <a16:creationId xmlns:a16="http://schemas.microsoft.com/office/drawing/2014/main" id="{A2537F42-1BF8-47F3-AD76-2AB5FA2B564F}"/>
              </a:ext>
            </a:extLst>
          </p:cNvPr>
          <p:cNvSpPr>
            <a:spLocks noChangeShapeType="1"/>
          </p:cNvSpPr>
          <p:nvPr/>
        </p:nvSpPr>
        <p:spPr bwMode="auto">
          <a:xfrm>
            <a:off x="1114425"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0" name="Line 175">
            <a:extLst>
              <a:ext uri="{FF2B5EF4-FFF2-40B4-BE49-F238E27FC236}">
                <a16:creationId xmlns:a16="http://schemas.microsoft.com/office/drawing/2014/main" id="{8E38533C-C0FB-4A87-8AC2-4B6B82582386}"/>
              </a:ext>
            </a:extLst>
          </p:cNvPr>
          <p:cNvSpPr>
            <a:spLocks noChangeShapeType="1"/>
          </p:cNvSpPr>
          <p:nvPr/>
        </p:nvSpPr>
        <p:spPr bwMode="auto">
          <a:xfrm flipH="1">
            <a:off x="1103313" y="407035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1" name="Line 176">
            <a:extLst>
              <a:ext uri="{FF2B5EF4-FFF2-40B4-BE49-F238E27FC236}">
                <a16:creationId xmlns:a16="http://schemas.microsoft.com/office/drawing/2014/main" id="{44E2F4DF-9885-45C9-BDCD-4CF7A20DB953}"/>
              </a:ext>
            </a:extLst>
          </p:cNvPr>
          <p:cNvSpPr>
            <a:spLocks noChangeShapeType="1"/>
          </p:cNvSpPr>
          <p:nvPr/>
        </p:nvSpPr>
        <p:spPr bwMode="auto">
          <a:xfrm>
            <a:off x="1103313"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2" name="Oval 177">
            <a:extLst>
              <a:ext uri="{FF2B5EF4-FFF2-40B4-BE49-F238E27FC236}">
                <a16:creationId xmlns:a16="http://schemas.microsoft.com/office/drawing/2014/main" id="{45554DEC-B27C-4CA2-902F-48F2D05D5CA0}"/>
              </a:ext>
            </a:extLst>
          </p:cNvPr>
          <p:cNvSpPr>
            <a:spLocks noChangeArrowheads="1"/>
          </p:cNvSpPr>
          <p:nvPr/>
        </p:nvSpPr>
        <p:spPr bwMode="auto">
          <a:xfrm>
            <a:off x="1089025" y="401955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83" name="Line 178">
            <a:extLst>
              <a:ext uri="{FF2B5EF4-FFF2-40B4-BE49-F238E27FC236}">
                <a16:creationId xmlns:a16="http://schemas.microsoft.com/office/drawing/2014/main" id="{10210F91-B9A6-45B9-A9C4-03EC10273560}"/>
              </a:ext>
            </a:extLst>
          </p:cNvPr>
          <p:cNvSpPr>
            <a:spLocks noChangeShapeType="1"/>
          </p:cNvSpPr>
          <p:nvPr/>
        </p:nvSpPr>
        <p:spPr bwMode="auto">
          <a:xfrm>
            <a:off x="1084263" y="41354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4" name="Line 179">
            <a:extLst>
              <a:ext uri="{FF2B5EF4-FFF2-40B4-BE49-F238E27FC236}">
                <a16:creationId xmlns:a16="http://schemas.microsoft.com/office/drawing/2014/main" id="{A6726FDB-F415-4617-A59C-EEBEB1A9F3E2}"/>
              </a:ext>
            </a:extLst>
          </p:cNvPr>
          <p:cNvSpPr>
            <a:spLocks noChangeShapeType="1"/>
          </p:cNvSpPr>
          <p:nvPr/>
        </p:nvSpPr>
        <p:spPr bwMode="auto">
          <a:xfrm flipV="1">
            <a:off x="1087438"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5" name="Line 180">
            <a:extLst>
              <a:ext uri="{FF2B5EF4-FFF2-40B4-BE49-F238E27FC236}">
                <a16:creationId xmlns:a16="http://schemas.microsoft.com/office/drawing/2014/main" id="{3AC9E301-3C42-4136-8C13-83FD99C2F33F}"/>
              </a:ext>
            </a:extLst>
          </p:cNvPr>
          <p:cNvSpPr>
            <a:spLocks noChangeShapeType="1"/>
          </p:cNvSpPr>
          <p:nvPr/>
        </p:nvSpPr>
        <p:spPr bwMode="auto">
          <a:xfrm flipH="1">
            <a:off x="1079500" y="413543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6" name="Line 181">
            <a:extLst>
              <a:ext uri="{FF2B5EF4-FFF2-40B4-BE49-F238E27FC236}">
                <a16:creationId xmlns:a16="http://schemas.microsoft.com/office/drawing/2014/main" id="{C7C0FBD8-A6D3-4234-9DE6-24290EB0E17E}"/>
              </a:ext>
            </a:extLst>
          </p:cNvPr>
          <p:cNvSpPr>
            <a:spLocks noChangeShapeType="1"/>
          </p:cNvSpPr>
          <p:nvPr/>
        </p:nvSpPr>
        <p:spPr bwMode="auto">
          <a:xfrm flipV="1">
            <a:off x="1079500"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7" name="Oval 182">
            <a:extLst>
              <a:ext uri="{FF2B5EF4-FFF2-40B4-BE49-F238E27FC236}">
                <a16:creationId xmlns:a16="http://schemas.microsoft.com/office/drawing/2014/main" id="{17AB072E-76B7-4F35-86DD-C805B61F7356}"/>
              </a:ext>
            </a:extLst>
          </p:cNvPr>
          <p:cNvSpPr>
            <a:spLocks noChangeArrowheads="1"/>
          </p:cNvSpPr>
          <p:nvPr/>
        </p:nvSpPr>
        <p:spPr bwMode="auto">
          <a:xfrm>
            <a:off x="1063625" y="40830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88" name="Line 183">
            <a:extLst>
              <a:ext uri="{FF2B5EF4-FFF2-40B4-BE49-F238E27FC236}">
                <a16:creationId xmlns:a16="http://schemas.microsoft.com/office/drawing/2014/main" id="{1EF04EAB-BA58-4DBB-85A0-3ABFBA9F06B4}"/>
              </a:ext>
            </a:extLst>
          </p:cNvPr>
          <p:cNvSpPr>
            <a:spLocks noChangeShapeType="1"/>
          </p:cNvSpPr>
          <p:nvPr/>
        </p:nvSpPr>
        <p:spPr bwMode="auto">
          <a:xfrm>
            <a:off x="1055688" y="4203700"/>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89" name="Line 184">
            <a:extLst>
              <a:ext uri="{FF2B5EF4-FFF2-40B4-BE49-F238E27FC236}">
                <a16:creationId xmlns:a16="http://schemas.microsoft.com/office/drawing/2014/main" id="{903A7E2C-AA4E-4291-89D8-18FBF01E96AA}"/>
              </a:ext>
            </a:extLst>
          </p:cNvPr>
          <p:cNvSpPr>
            <a:spLocks noChangeShapeType="1"/>
          </p:cNvSpPr>
          <p:nvPr/>
        </p:nvSpPr>
        <p:spPr bwMode="auto">
          <a:xfrm>
            <a:off x="1073150"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0" name="Line 185">
            <a:extLst>
              <a:ext uri="{FF2B5EF4-FFF2-40B4-BE49-F238E27FC236}">
                <a16:creationId xmlns:a16="http://schemas.microsoft.com/office/drawing/2014/main" id="{783B446F-972A-4701-BCD3-CD1625E46626}"/>
              </a:ext>
            </a:extLst>
          </p:cNvPr>
          <p:cNvSpPr>
            <a:spLocks noChangeShapeType="1"/>
          </p:cNvSpPr>
          <p:nvPr/>
        </p:nvSpPr>
        <p:spPr bwMode="auto">
          <a:xfrm flipH="1">
            <a:off x="1042988" y="4203700"/>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1" name="Line 186">
            <a:extLst>
              <a:ext uri="{FF2B5EF4-FFF2-40B4-BE49-F238E27FC236}">
                <a16:creationId xmlns:a16="http://schemas.microsoft.com/office/drawing/2014/main" id="{0E02CB1A-D7AD-423F-B50A-6CD940A65F5A}"/>
              </a:ext>
            </a:extLst>
          </p:cNvPr>
          <p:cNvSpPr>
            <a:spLocks noChangeShapeType="1"/>
          </p:cNvSpPr>
          <p:nvPr/>
        </p:nvSpPr>
        <p:spPr bwMode="auto">
          <a:xfrm>
            <a:off x="1042988"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2" name="Oval 187">
            <a:extLst>
              <a:ext uri="{FF2B5EF4-FFF2-40B4-BE49-F238E27FC236}">
                <a16:creationId xmlns:a16="http://schemas.microsoft.com/office/drawing/2014/main" id="{BDE751CB-8A71-4ADD-812C-E776441D2F7D}"/>
              </a:ext>
            </a:extLst>
          </p:cNvPr>
          <p:cNvSpPr>
            <a:spLocks noChangeArrowheads="1"/>
          </p:cNvSpPr>
          <p:nvPr/>
        </p:nvSpPr>
        <p:spPr bwMode="auto">
          <a:xfrm>
            <a:off x="1038225" y="415290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93" name="Line 188">
            <a:extLst>
              <a:ext uri="{FF2B5EF4-FFF2-40B4-BE49-F238E27FC236}">
                <a16:creationId xmlns:a16="http://schemas.microsoft.com/office/drawing/2014/main" id="{2DBECA67-EE87-4A59-92E2-0F395AF48C8E}"/>
              </a:ext>
            </a:extLst>
          </p:cNvPr>
          <p:cNvSpPr>
            <a:spLocks noChangeShapeType="1"/>
          </p:cNvSpPr>
          <p:nvPr/>
        </p:nvSpPr>
        <p:spPr bwMode="auto">
          <a:xfrm>
            <a:off x="1025525" y="4268788"/>
            <a:ext cx="142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4" name="Line 189">
            <a:extLst>
              <a:ext uri="{FF2B5EF4-FFF2-40B4-BE49-F238E27FC236}">
                <a16:creationId xmlns:a16="http://schemas.microsoft.com/office/drawing/2014/main" id="{7910D061-953B-4253-9E89-C40A971341E6}"/>
              </a:ext>
            </a:extLst>
          </p:cNvPr>
          <p:cNvSpPr>
            <a:spLocks noChangeShapeType="1"/>
          </p:cNvSpPr>
          <p:nvPr/>
        </p:nvSpPr>
        <p:spPr bwMode="auto">
          <a:xfrm flipV="1">
            <a:off x="1039813"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5" name="Line 190">
            <a:extLst>
              <a:ext uri="{FF2B5EF4-FFF2-40B4-BE49-F238E27FC236}">
                <a16:creationId xmlns:a16="http://schemas.microsoft.com/office/drawing/2014/main" id="{8A455A46-C91A-493F-897A-6433C7371754}"/>
              </a:ext>
            </a:extLst>
          </p:cNvPr>
          <p:cNvSpPr>
            <a:spLocks noChangeShapeType="1"/>
          </p:cNvSpPr>
          <p:nvPr/>
        </p:nvSpPr>
        <p:spPr bwMode="auto">
          <a:xfrm flipH="1">
            <a:off x="1009650" y="42687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6" name="Line 191">
            <a:extLst>
              <a:ext uri="{FF2B5EF4-FFF2-40B4-BE49-F238E27FC236}">
                <a16:creationId xmlns:a16="http://schemas.microsoft.com/office/drawing/2014/main" id="{39390899-6989-45E3-9167-1A29D3A36515}"/>
              </a:ext>
            </a:extLst>
          </p:cNvPr>
          <p:cNvSpPr>
            <a:spLocks noChangeShapeType="1"/>
          </p:cNvSpPr>
          <p:nvPr/>
        </p:nvSpPr>
        <p:spPr bwMode="auto">
          <a:xfrm flipV="1">
            <a:off x="1009650"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7" name="Oval 192">
            <a:extLst>
              <a:ext uri="{FF2B5EF4-FFF2-40B4-BE49-F238E27FC236}">
                <a16:creationId xmlns:a16="http://schemas.microsoft.com/office/drawing/2014/main" id="{585015CF-8CB9-4622-9EB6-B0B150FA80EE}"/>
              </a:ext>
            </a:extLst>
          </p:cNvPr>
          <p:cNvSpPr>
            <a:spLocks noChangeArrowheads="1"/>
          </p:cNvSpPr>
          <p:nvPr/>
        </p:nvSpPr>
        <p:spPr bwMode="auto">
          <a:xfrm>
            <a:off x="1004888" y="4214813"/>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298" name="Line 193">
            <a:extLst>
              <a:ext uri="{FF2B5EF4-FFF2-40B4-BE49-F238E27FC236}">
                <a16:creationId xmlns:a16="http://schemas.microsoft.com/office/drawing/2014/main" id="{3A8D4825-9DA1-4599-B184-9112D091652F}"/>
              </a:ext>
            </a:extLst>
          </p:cNvPr>
          <p:cNvSpPr>
            <a:spLocks noChangeShapeType="1"/>
          </p:cNvSpPr>
          <p:nvPr/>
        </p:nvSpPr>
        <p:spPr bwMode="auto">
          <a:xfrm>
            <a:off x="1017588" y="4337050"/>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99" name="Line 194">
            <a:extLst>
              <a:ext uri="{FF2B5EF4-FFF2-40B4-BE49-F238E27FC236}">
                <a16:creationId xmlns:a16="http://schemas.microsoft.com/office/drawing/2014/main" id="{CD7D83C1-6736-4BE6-9202-1DC862E22B39}"/>
              </a:ext>
            </a:extLst>
          </p:cNvPr>
          <p:cNvSpPr>
            <a:spLocks noChangeShapeType="1"/>
          </p:cNvSpPr>
          <p:nvPr/>
        </p:nvSpPr>
        <p:spPr bwMode="auto">
          <a:xfrm>
            <a:off x="1028700"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0" name="Line 195">
            <a:extLst>
              <a:ext uri="{FF2B5EF4-FFF2-40B4-BE49-F238E27FC236}">
                <a16:creationId xmlns:a16="http://schemas.microsoft.com/office/drawing/2014/main" id="{A3178991-AF86-4FD4-B690-32945FD16D1B}"/>
              </a:ext>
            </a:extLst>
          </p:cNvPr>
          <p:cNvSpPr>
            <a:spLocks noChangeShapeType="1"/>
          </p:cNvSpPr>
          <p:nvPr/>
        </p:nvSpPr>
        <p:spPr bwMode="auto">
          <a:xfrm flipH="1">
            <a:off x="1006475" y="433705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1" name="Line 196">
            <a:extLst>
              <a:ext uri="{FF2B5EF4-FFF2-40B4-BE49-F238E27FC236}">
                <a16:creationId xmlns:a16="http://schemas.microsoft.com/office/drawing/2014/main" id="{098E27DF-E5AA-4EC4-A8BA-693E2E689302}"/>
              </a:ext>
            </a:extLst>
          </p:cNvPr>
          <p:cNvSpPr>
            <a:spLocks noChangeShapeType="1"/>
          </p:cNvSpPr>
          <p:nvPr/>
        </p:nvSpPr>
        <p:spPr bwMode="auto">
          <a:xfrm>
            <a:off x="100647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2" name="Oval 197">
            <a:extLst>
              <a:ext uri="{FF2B5EF4-FFF2-40B4-BE49-F238E27FC236}">
                <a16:creationId xmlns:a16="http://schemas.microsoft.com/office/drawing/2014/main" id="{19ACA97F-14DB-4BAE-A799-A6B1019B9C7E}"/>
              </a:ext>
            </a:extLst>
          </p:cNvPr>
          <p:cNvSpPr>
            <a:spLocks noChangeArrowheads="1"/>
          </p:cNvSpPr>
          <p:nvPr/>
        </p:nvSpPr>
        <p:spPr bwMode="auto">
          <a:xfrm>
            <a:off x="1000125" y="42830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03" name="Line 198">
            <a:extLst>
              <a:ext uri="{FF2B5EF4-FFF2-40B4-BE49-F238E27FC236}">
                <a16:creationId xmlns:a16="http://schemas.microsoft.com/office/drawing/2014/main" id="{595B251B-F07F-4234-A7C0-A87BDE5B9B7B}"/>
              </a:ext>
            </a:extLst>
          </p:cNvPr>
          <p:cNvSpPr>
            <a:spLocks noChangeShapeType="1"/>
          </p:cNvSpPr>
          <p:nvPr/>
        </p:nvSpPr>
        <p:spPr bwMode="auto">
          <a:xfrm>
            <a:off x="995363" y="4406900"/>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4" name="Line 199">
            <a:extLst>
              <a:ext uri="{FF2B5EF4-FFF2-40B4-BE49-F238E27FC236}">
                <a16:creationId xmlns:a16="http://schemas.microsoft.com/office/drawing/2014/main" id="{9C97D61D-DD14-4196-8971-4F733490187D}"/>
              </a:ext>
            </a:extLst>
          </p:cNvPr>
          <p:cNvSpPr>
            <a:spLocks noChangeShapeType="1"/>
          </p:cNvSpPr>
          <p:nvPr/>
        </p:nvSpPr>
        <p:spPr bwMode="auto">
          <a:xfrm flipV="1">
            <a:off x="1004888"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5" name="Line 200">
            <a:extLst>
              <a:ext uri="{FF2B5EF4-FFF2-40B4-BE49-F238E27FC236}">
                <a16:creationId xmlns:a16="http://schemas.microsoft.com/office/drawing/2014/main" id="{A1222F77-46C7-4058-BA01-F17B8003961A}"/>
              </a:ext>
            </a:extLst>
          </p:cNvPr>
          <p:cNvSpPr>
            <a:spLocks noChangeShapeType="1"/>
          </p:cNvSpPr>
          <p:nvPr/>
        </p:nvSpPr>
        <p:spPr bwMode="auto">
          <a:xfrm flipH="1">
            <a:off x="987425" y="4406900"/>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6" name="Line 201">
            <a:extLst>
              <a:ext uri="{FF2B5EF4-FFF2-40B4-BE49-F238E27FC236}">
                <a16:creationId xmlns:a16="http://schemas.microsoft.com/office/drawing/2014/main" id="{33E4AA2C-3708-4897-B523-46F625292060}"/>
              </a:ext>
            </a:extLst>
          </p:cNvPr>
          <p:cNvSpPr>
            <a:spLocks noChangeShapeType="1"/>
          </p:cNvSpPr>
          <p:nvPr/>
        </p:nvSpPr>
        <p:spPr bwMode="auto">
          <a:xfrm flipV="1">
            <a:off x="987425"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7" name="Oval 202">
            <a:extLst>
              <a:ext uri="{FF2B5EF4-FFF2-40B4-BE49-F238E27FC236}">
                <a16:creationId xmlns:a16="http://schemas.microsoft.com/office/drawing/2014/main" id="{D741E340-01E6-476D-BA08-2855818A00E5}"/>
              </a:ext>
            </a:extLst>
          </p:cNvPr>
          <p:cNvSpPr>
            <a:spLocks noChangeArrowheads="1"/>
          </p:cNvSpPr>
          <p:nvPr/>
        </p:nvSpPr>
        <p:spPr bwMode="auto">
          <a:xfrm>
            <a:off x="974725" y="435451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08" name="Line 203">
            <a:extLst>
              <a:ext uri="{FF2B5EF4-FFF2-40B4-BE49-F238E27FC236}">
                <a16:creationId xmlns:a16="http://schemas.microsoft.com/office/drawing/2014/main" id="{984FE394-C117-4C6A-AAB4-7B1A9AC70901}"/>
              </a:ext>
            </a:extLst>
          </p:cNvPr>
          <p:cNvSpPr>
            <a:spLocks noChangeShapeType="1"/>
          </p:cNvSpPr>
          <p:nvPr/>
        </p:nvSpPr>
        <p:spPr bwMode="auto">
          <a:xfrm>
            <a:off x="989013" y="454183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09" name="Line 204">
            <a:extLst>
              <a:ext uri="{FF2B5EF4-FFF2-40B4-BE49-F238E27FC236}">
                <a16:creationId xmlns:a16="http://schemas.microsoft.com/office/drawing/2014/main" id="{2624DB59-8D72-4758-9F78-57307B7D2AD9}"/>
              </a:ext>
            </a:extLst>
          </p:cNvPr>
          <p:cNvSpPr>
            <a:spLocks noChangeShapeType="1"/>
          </p:cNvSpPr>
          <p:nvPr/>
        </p:nvSpPr>
        <p:spPr bwMode="auto">
          <a:xfrm flipV="1">
            <a:off x="995363"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0" name="Line 205">
            <a:extLst>
              <a:ext uri="{FF2B5EF4-FFF2-40B4-BE49-F238E27FC236}">
                <a16:creationId xmlns:a16="http://schemas.microsoft.com/office/drawing/2014/main" id="{4CCFF9D4-0672-4546-8EC5-BDA70CE3157E}"/>
              </a:ext>
            </a:extLst>
          </p:cNvPr>
          <p:cNvSpPr>
            <a:spLocks noChangeShapeType="1"/>
          </p:cNvSpPr>
          <p:nvPr/>
        </p:nvSpPr>
        <p:spPr bwMode="auto">
          <a:xfrm flipH="1">
            <a:off x="982663" y="454183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1" name="Line 206">
            <a:extLst>
              <a:ext uri="{FF2B5EF4-FFF2-40B4-BE49-F238E27FC236}">
                <a16:creationId xmlns:a16="http://schemas.microsoft.com/office/drawing/2014/main" id="{2874C3C4-D956-4975-8231-6959F4224B97}"/>
              </a:ext>
            </a:extLst>
          </p:cNvPr>
          <p:cNvSpPr>
            <a:spLocks noChangeShapeType="1"/>
          </p:cNvSpPr>
          <p:nvPr/>
        </p:nvSpPr>
        <p:spPr bwMode="auto">
          <a:xfrm flipV="1">
            <a:off x="982663"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2" name="Oval 207">
            <a:extLst>
              <a:ext uri="{FF2B5EF4-FFF2-40B4-BE49-F238E27FC236}">
                <a16:creationId xmlns:a16="http://schemas.microsoft.com/office/drawing/2014/main" id="{D6A19010-3407-44A5-8B1E-001C222B4AC6}"/>
              </a:ext>
            </a:extLst>
          </p:cNvPr>
          <p:cNvSpPr>
            <a:spLocks noChangeArrowheads="1"/>
          </p:cNvSpPr>
          <p:nvPr/>
        </p:nvSpPr>
        <p:spPr bwMode="auto">
          <a:xfrm>
            <a:off x="968375" y="4489450"/>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13" name="Line 208">
            <a:extLst>
              <a:ext uri="{FF2B5EF4-FFF2-40B4-BE49-F238E27FC236}">
                <a16:creationId xmlns:a16="http://schemas.microsoft.com/office/drawing/2014/main" id="{2877CD5A-50CF-4B0C-BE06-751E0B84C5D6}"/>
              </a:ext>
            </a:extLst>
          </p:cNvPr>
          <p:cNvSpPr>
            <a:spLocks noChangeShapeType="1"/>
          </p:cNvSpPr>
          <p:nvPr/>
        </p:nvSpPr>
        <p:spPr bwMode="auto">
          <a:xfrm>
            <a:off x="976313" y="461645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4" name="Line 209">
            <a:extLst>
              <a:ext uri="{FF2B5EF4-FFF2-40B4-BE49-F238E27FC236}">
                <a16:creationId xmlns:a16="http://schemas.microsoft.com/office/drawing/2014/main" id="{3CE5B2A0-1070-43CC-952A-BC8E9AC160BF}"/>
              </a:ext>
            </a:extLst>
          </p:cNvPr>
          <p:cNvSpPr>
            <a:spLocks noChangeShapeType="1"/>
          </p:cNvSpPr>
          <p:nvPr/>
        </p:nvSpPr>
        <p:spPr bwMode="auto">
          <a:xfrm flipV="1">
            <a:off x="981075"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5" name="Line 210">
            <a:extLst>
              <a:ext uri="{FF2B5EF4-FFF2-40B4-BE49-F238E27FC236}">
                <a16:creationId xmlns:a16="http://schemas.microsoft.com/office/drawing/2014/main" id="{477196F6-421F-49B5-B601-C277D03462BB}"/>
              </a:ext>
            </a:extLst>
          </p:cNvPr>
          <p:cNvSpPr>
            <a:spLocks noChangeShapeType="1"/>
          </p:cNvSpPr>
          <p:nvPr/>
        </p:nvSpPr>
        <p:spPr bwMode="auto">
          <a:xfrm flipH="1">
            <a:off x="969963" y="461645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6" name="Line 211">
            <a:extLst>
              <a:ext uri="{FF2B5EF4-FFF2-40B4-BE49-F238E27FC236}">
                <a16:creationId xmlns:a16="http://schemas.microsoft.com/office/drawing/2014/main" id="{5D6D0E19-7644-4E09-B6CD-441B23903175}"/>
              </a:ext>
            </a:extLst>
          </p:cNvPr>
          <p:cNvSpPr>
            <a:spLocks noChangeShapeType="1"/>
          </p:cNvSpPr>
          <p:nvPr/>
        </p:nvSpPr>
        <p:spPr bwMode="auto">
          <a:xfrm flipV="1">
            <a:off x="969963" y="4610100"/>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7" name="Oval 212">
            <a:extLst>
              <a:ext uri="{FF2B5EF4-FFF2-40B4-BE49-F238E27FC236}">
                <a16:creationId xmlns:a16="http://schemas.microsoft.com/office/drawing/2014/main" id="{89F9E3C3-231B-47FE-877D-E509E592AEC4}"/>
              </a:ext>
            </a:extLst>
          </p:cNvPr>
          <p:cNvSpPr>
            <a:spLocks noChangeArrowheads="1"/>
          </p:cNvSpPr>
          <p:nvPr/>
        </p:nvSpPr>
        <p:spPr bwMode="auto">
          <a:xfrm>
            <a:off x="957263" y="456247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18" name="Line 213">
            <a:extLst>
              <a:ext uri="{FF2B5EF4-FFF2-40B4-BE49-F238E27FC236}">
                <a16:creationId xmlns:a16="http://schemas.microsoft.com/office/drawing/2014/main" id="{B4D1AA9D-D8A1-425D-BFA8-066680371FDE}"/>
              </a:ext>
            </a:extLst>
          </p:cNvPr>
          <p:cNvSpPr>
            <a:spLocks noChangeShapeType="1"/>
          </p:cNvSpPr>
          <p:nvPr/>
        </p:nvSpPr>
        <p:spPr bwMode="auto">
          <a:xfrm>
            <a:off x="993775" y="4694238"/>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19" name="Line 214">
            <a:extLst>
              <a:ext uri="{FF2B5EF4-FFF2-40B4-BE49-F238E27FC236}">
                <a16:creationId xmlns:a16="http://schemas.microsoft.com/office/drawing/2014/main" id="{F6D0C8C1-325F-4E45-9C3F-03AE94D1FDF8}"/>
              </a:ext>
            </a:extLst>
          </p:cNvPr>
          <p:cNvSpPr>
            <a:spLocks noChangeShapeType="1"/>
          </p:cNvSpPr>
          <p:nvPr/>
        </p:nvSpPr>
        <p:spPr bwMode="auto">
          <a:xfrm flipV="1">
            <a:off x="995363"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0" name="Line 215">
            <a:extLst>
              <a:ext uri="{FF2B5EF4-FFF2-40B4-BE49-F238E27FC236}">
                <a16:creationId xmlns:a16="http://schemas.microsoft.com/office/drawing/2014/main" id="{65AAA0A7-16AA-425F-A62C-35FE720ABF18}"/>
              </a:ext>
            </a:extLst>
          </p:cNvPr>
          <p:cNvSpPr>
            <a:spLocks noChangeShapeType="1"/>
          </p:cNvSpPr>
          <p:nvPr/>
        </p:nvSpPr>
        <p:spPr bwMode="auto">
          <a:xfrm flipH="1">
            <a:off x="989013" y="4694238"/>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1" name="Line 216">
            <a:extLst>
              <a:ext uri="{FF2B5EF4-FFF2-40B4-BE49-F238E27FC236}">
                <a16:creationId xmlns:a16="http://schemas.microsoft.com/office/drawing/2014/main" id="{0E436710-1D7C-47D9-913C-1E5EDD8176D8}"/>
              </a:ext>
            </a:extLst>
          </p:cNvPr>
          <p:cNvSpPr>
            <a:spLocks noChangeShapeType="1"/>
          </p:cNvSpPr>
          <p:nvPr/>
        </p:nvSpPr>
        <p:spPr bwMode="auto">
          <a:xfrm flipV="1">
            <a:off x="989013"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2" name="Oval 217">
            <a:extLst>
              <a:ext uri="{FF2B5EF4-FFF2-40B4-BE49-F238E27FC236}">
                <a16:creationId xmlns:a16="http://schemas.microsoft.com/office/drawing/2014/main" id="{A78ED533-5173-4285-97B5-DD3768F90F3B}"/>
              </a:ext>
            </a:extLst>
          </p:cNvPr>
          <p:cNvSpPr>
            <a:spLocks noChangeArrowheads="1"/>
          </p:cNvSpPr>
          <p:nvPr/>
        </p:nvSpPr>
        <p:spPr bwMode="auto">
          <a:xfrm>
            <a:off x="971550" y="46402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23" name="Line 218">
            <a:extLst>
              <a:ext uri="{FF2B5EF4-FFF2-40B4-BE49-F238E27FC236}">
                <a16:creationId xmlns:a16="http://schemas.microsoft.com/office/drawing/2014/main" id="{2E05AE4B-F071-4138-AD37-2ED356210F9A}"/>
              </a:ext>
            </a:extLst>
          </p:cNvPr>
          <p:cNvSpPr>
            <a:spLocks noChangeShapeType="1"/>
          </p:cNvSpPr>
          <p:nvPr/>
        </p:nvSpPr>
        <p:spPr bwMode="auto">
          <a:xfrm>
            <a:off x="966788" y="4772025"/>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4" name="Line 219">
            <a:extLst>
              <a:ext uri="{FF2B5EF4-FFF2-40B4-BE49-F238E27FC236}">
                <a16:creationId xmlns:a16="http://schemas.microsoft.com/office/drawing/2014/main" id="{D87AC0E9-45DA-47C0-800E-158D3976F338}"/>
              </a:ext>
            </a:extLst>
          </p:cNvPr>
          <p:cNvSpPr>
            <a:spLocks noChangeShapeType="1"/>
          </p:cNvSpPr>
          <p:nvPr/>
        </p:nvSpPr>
        <p:spPr bwMode="auto">
          <a:xfrm>
            <a:off x="976313"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5" name="Line 220">
            <a:extLst>
              <a:ext uri="{FF2B5EF4-FFF2-40B4-BE49-F238E27FC236}">
                <a16:creationId xmlns:a16="http://schemas.microsoft.com/office/drawing/2014/main" id="{0F520F9F-53F4-41F2-A975-F0C779D9EC75}"/>
              </a:ext>
            </a:extLst>
          </p:cNvPr>
          <p:cNvSpPr>
            <a:spLocks noChangeShapeType="1"/>
          </p:cNvSpPr>
          <p:nvPr/>
        </p:nvSpPr>
        <p:spPr bwMode="auto">
          <a:xfrm flipH="1">
            <a:off x="955675" y="4772025"/>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6" name="Line 221">
            <a:extLst>
              <a:ext uri="{FF2B5EF4-FFF2-40B4-BE49-F238E27FC236}">
                <a16:creationId xmlns:a16="http://schemas.microsoft.com/office/drawing/2014/main" id="{CBB9D54D-9206-47CE-BF60-0A74C9A6325D}"/>
              </a:ext>
            </a:extLst>
          </p:cNvPr>
          <p:cNvSpPr>
            <a:spLocks noChangeShapeType="1"/>
          </p:cNvSpPr>
          <p:nvPr/>
        </p:nvSpPr>
        <p:spPr bwMode="auto">
          <a:xfrm>
            <a:off x="955675"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7" name="Oval 222">
            <a:extLst>
              <a:ext uri="{FF2B5EF4-FFF2-40B4-BE49-F238E27FC236}">
                <a16:creationId xmlns:a16="http://schemas.microsoft.com/office/drawing/2014/main" id="{519BB326-9259-43EB-BA43-40FD6E7DFB5D}"/>
              </a:ext>
            </a:extLst>
          </p:cNvPr>
          <p:cNvSpPr>
            <a:spLocks noChangeArrowheads="1"/>
          </p:cNvSpPr>
          <p:nvPr/>
        </p:nvSpPr>
        <p:spPr bwMode="auto">
          <a:xfrm>
            <a:off x="944563" y="4721225"/>
            <a:ext cx="33337" cy="6985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28" name="Line 223">
            <a:extLst>
              <a:ext uri="{FF2B5EF4-FFF2-40B4-BE49-F238E27FC236}">
                <a16:creationId xmlns:a16="http://schemas.microsoft.com/office/drawing/2014/main" id="{264108EA-BB9B-408A-8624-E9C6C2A5D995}"/>
              </a:ext>
            </a:extLst>
          </p:cNvPr>
          <p:cNvSpPr>
            <a:spLocks noChangeShapeType="1"/>
          </p:cNvSpPr>
          <p:nvPr/>
        </p:nvSpPr>
        <p:spPr bwMode="auto">
          <a:xfrm>
            <a:off x="974725" y="4854575"/>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29" name="Line 224">
            <a:extLst>
              <a:ext uri="{FF2B5EF4-FFF2-40B4-BE49-F238E27FC236}">
                <a16:creationId xmlns:a16="http://schemas.microsoft.com/office/drawing/2014/main" id="{7200D928-9BC5-434B-9792-7FC2D49879F6}"/>
              </a:ext>
            </a:extLst>
          </p:cNvPr>
          <p:cNvSpPr>
            <a:spLocks noChangeShapeType="1"/>
          </p:cNvSpPr>
          <p:nvPr/>
        </p:nvSpPr>
        <p:spPr bwMode="auto">
          <a:xfrm>
            <a:off x="982663"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0" name="Line 225">
            <a:extLst>
              <a:ext uri="{FF2B5EF4-FFF2-40B4-BE49-F238E27FC236}">
                <a16:creationId xmlns:a16="http://schemas.microsoft.com/office/drawing/2014/main" id="{CB449E54-81AD-4E5E-ADF5-8AB6D3D36F55}"/>
              </a:ext>
            </a:extLst>
          </p:cNvPr>
          <p:cNvSpPr>
            <a:spLocks noChangeShapeType="1"/>
          </p:cNvSpPr>
          <p:nvPr/>
        </p:nvSpPr>
        <p:spPr bwMode="auto">
          <a:xfrm flipH="1">
            <a:off x="963613" y="4854575"/>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1" name="Line 226">
            <a:extLst>
              <a:ext uri="{FF2B5EF4-FFF2-40B4-BE49-F238E27FC236}">
                <a16:creationId xmlns:a16="http://schemas.microsoft.com/office/drawing/2014/main" id="{DA72A62D-2769-442A-8A5B-1DFA1914F1B9}"/>
              </a:ext>
            </a:extLst>
          </p:cNvPr>
          <p:cNvSpPr>
            <a:spLocks noChangeShapeType="1"/>
          </p:cNvSpPr>
          <p:nvPr/>
        </p:nvSpPr>
        <p:spPr bwMode="auto">
          <a:xfrm>
            <a:off x="963613"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2" name="Oval 227">
            <a:extLst>
              <a:ext uri="{FF2B5EF4-FFF2-40B4-BE49-F238E27FC236}">
                <a16:creationId xmlns:a16="http://schemas.microsoft.com/office/drawing/2014/main" id="{9BDBCE79-FB7F-40AF-8300-230D7F50A979}"/>
              </a:ext>
            </a:extLst>
          </p:cNvPr>
          <p:cNvSpPr>
            <a:spLocks noChangeArrowheads="1"/>
          </p:cNvSpPr>
          <p:nvPr/>
        </p:nvSpPr>
        <p:spPr bwMode="auto">
          <a:xfrm>
            <a:off x="952500" y="480377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33" name="Line 228">
            <a:extLst>
              <a:ext uri="{FF2B5EF4-FFF2-40B4-BE49-F238E27FC236}">
                <a16:creationId xmlns:a16="http://schemas.microsoft.com/office/drawing/2014/main" id="{D81CFEE5-514B-43F5-B3DD-FD37C4A18247}"/>
              </a:ext>
            </a:extLst>
          </p:cNvPr>
          <p:cNvSpPr>
            <a:spLocks noChangeShapeType="1"/>
          </p:cNvSpPr>
          <p:nvPr/>
        </p:nvSpPr>
        <p:spPr bwMode="auto">
          <a:xfrm>
            <a:off x="955675" y="494347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4" name="Line 229">
            <a:extLst>
              <a:ext uri="{FF2B5EF4-FFF2-40B4-BE49-F238E27FC236}">
                <a16:creationId xmlns:a16="http://schemas.microsoft.com/office/drawing/2014/main" id="{FF03C6B3-CEEC-443D-89C4-34C66355B7B2}"/>
              </a:ext>
            </a:extLst>
          </p:cNvPr>
          <p:cNvSpPr>
            <a:spLocks noChangeShapeType="1"/>
          </p:cNvSpPr>
          <p:nvPr/>
        </p:nvSpPr>
        <p:spPr bwMode="auto">
          <a:xfrm>
            <a:off x="962025"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5" name="Line 230">
            <a:extLst>
              <a:ext uri="{FF2B5EF4-FFF2-40B4-BE49-F238E27FC236}">
                <a16:creationId xmlns:a16="http://schemas.microsoft.com/office/drawing/2014/main" id="{E821B511-0BF7-49EA-B994-2E1680FD6AE3}"/>
              </a:ext>
            </a:extLst>
          </p:cNvPr>
          <p:cNvSpPr>
            <a:spLocks noChangeShapeType="1"/>
          </p:cNvSpPr>
          <p:nvPr/>
        </p:nvSpPr>
        <p:spPr bwMode="auto">
          <a:xfrm flipH="1">
            <a:off x="947738" y="4943475"/>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6" name="Line 231">
            <a:extLst>
              <a:ext uri="{FF2B5EF4-FFF2-40B4-BE49-F238E27FC236}">
                <a16:creationId xmlns:a16="http://schemas.microsoft.com/office/drawing/2014/main" id="{64442BC8-10A4-4B90-A6B8-03ED17AB0697}"/>
              </a:ext>
            </a:extLst>
          </p:cNvPr>
          <p:cNvSpPr>
            <a:spLocks noChangeShapeType="1"/>
          </p:cNvSpPr>
          <p:nvPr/>
        </p:nvSpPr>
        <p:spPr bwMode="auto">
          <a:xfrm>
            <a:off x="947738"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7" name="Oval 232">
            <a:extLst>
              <a:ext uri="{FF2B5EF4-FFF2-40B4-BE49-F238E27FC236}">
                <a16:creationId xmlns:a16="http://schemas.microsoft.com/office/drawing/2014/main" id="{6557C622-DA14-465B-8A98-2123FCC74584}"/>
              </a:ext>
            </a:extLst>
          </p:cNvPr>
          <p:cNvSpPr>
            <a:spLocks noChangeArrowheads="1"/>
          </p:cNvSpPr>
          <p:nvPr/>
        </p:nvSpPr>
        <p:spPr bwMode="auto">
          <a:xfrm>
            <a:off x="935038" y="4892675"/>
            <a:ext cx="33337" cy="6985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38" name="Line 233">
            <a:extLst>
              <a:ext uri="{FF2B5EF4-FFF2-40B4-BE49-F238E27FC236}">
                <a16:creationId xmlns:a16="http://schemas.microsoft.com/office/drawing/2014/main" id="{B6A58BE5-C631-46DF-B39C-5514428AD4F7}"/>
              </a:ext>
            </a:extLst>
          </p:cNvPr>
          <p:cNvSpPr>
            <a:spLocks noChangeShapeType="1"/>
          </p:cNvSpPr>
          <p:nvPr/>
        </p:nvSpPr>
        <p:spPr bwMode="auto">
          <a:xfrm>
            <a:off x="962025" y="5029200"/>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39" name="Line 234">
            <a:extLst>
              <a:ext uri="{FF2B5EF4-FFF2-40B4-BE49-F238E27FC236}">
                <a16:creationId xmlns:a16="http://schemas.microsoft.com/office/drawing/2014/main" id="{A0D378FD-115E-42AF-831A-12AC78EE3CE9}"/>
              </a:ext>
            </a:extLst>
          </p:cNvPr>
          <p:cNvSpPr>
            <a:spLocks noChangeShapeType="1"/>
          </p:cNvSpPr>
          <p:nvPr/>
        </p:nvSpPr>
        <p:spPr bwMode="auto">
          <a:xfrm>
            <a:off x="966788"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0" name="Line 235">
            <a:extLst>
              <a:ext uri="{FF2B5EF4-FFF2-40B4-BE49-F238E27FC236}">
                <a16:creationId xmlns:a16="http://schemas.microsoft.com/office/drawing/2014/main" id="{8F34D951-0CE7-4A4F-8C07-5C658EAE7705}"/>
              </a:ext>
            </a:extLst>
          </p:cNvPr>
          <p:cNvSpPr>
            <a:spLocks noChangeShapeType="1"/>
          </p:cNvSpPr>
          <p:nvPr/>
        </p:nvSpPr>
        <p:spPr bwMode="auto">
          <a:xfrm flipH="1">
            <a:off x="957263" y="502920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1" name="Line 236">
            <a:extLst>
              <a:ext uri="{FF2B5EF4-FFF2-40B4-BE49-F238E27FC236}">
                <a16:creationId xmlns:a16="http://schemas.microsoft.com/office/drawing/2014/main" id="{C45DA1A4-8875-439A-9B05-7D2342DE6B78}"/>
              </a:ext>
            </a:extLst>
          </p:cNvPr>
          <p:cNvSpPr>
            <a:spLocks noChangeShapeType="1"/>
          </p:cNvSpPr>
          <p:nvPr/>
        </p:nvSpPr>
        <p:spPr bwMode="auto">
          <a:xfrm>
            <a:off x="957263"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2" name="Oval 237">
            <a:extLst>
              <a:ext uri="{FF2B5EF4-FFF2-40B4-BE49-F238E27FC236}">
                <a16:creationId xmlns:a16="http://schemas.microsoft.com/office/drawing/2014/main" id="{001CBD35-B769-476E-B8D5-B433A50C343F}"/>
              </a:ext>
            </a:extLst>
          </p:cNvPr>
          <p:cNvSpPr>
            <a:spLocks noChangeArrowheads="1"/>
          </p:cNvSpPr>
          <p:nvPr/>
        </p:nvSpPr>
        <p:spPr bwMode="auto">
          <a:xfrm>
            <a:off x="941388" y="4978400"/>
            <a:ext cx="31750" cy="6985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343" name="Freeform 238">
            <a:extLst>
              <a:ext uri="{FF2B5EF4-FFF2-40B4-BE49-F238E27FC236}">
                <a16:creationId xmlns:a16="http://schemas.microsoft.com/office/drawing/2014/main" id="{02525C38-B6B3-4444-BC6D-3EBADB91B1E1}"/>
              </a:ext>
            </a:extLst>
          </p:cNvPr>
          <p:cNvSpPr>
            <a:spLocks/>
          </p:cNvSpPr>
          <p:nvPr/>
        </p:nvSpPr>
        <p:spPr bwMode="auto">
          <a:xfrm>
            <a:off x="927100" y="2162175"/>
            <a:ext cx="20638" cy="2868613"/>
          </a:xfrm>
          <a:custGeom>
            <a:avLst/>
            <a:gdLst>
              <a:gd name="T0" fmla="*/ 6655755 w 16"/>
              <a:gd name="T1" fmla="*/ 0 h 1930"/>
              <a:gd name="T2" fmla="*/ 4991816 w 16"/>
              <a:gd name="T3" fmla="*/ 437415920 h 1930"/>
              <a:gd name="T4" fmla="*/ 8318404 w 16"/>
              <a:gd name="T5" fmla="*/ 1338757906 h 1930"/>
              <a:gd name="T6" fmla="*/ 24956502 w 16"/>
              <a:gd name="T7" fmla="*/ 1963953530 h 1930"/>
              <a:gd name="T8" fmla="*/ 8318404 w 16"/>
              <a:gd name="T9" fmla="*/ 2147483646 h 1930"/>
              <a:gd name="T10" fmla="*/ 0 w 16"/>
              <a:gd name="T11" fmla="*/ 2147483646 h 1930"/>
              <a:gd name="T12" fmla="*/ 4991816 w 16"/>
              <a:gd name="T13" fmla="*/ 2147483646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30">
                <a:moveTo>
                  <a:pt x="4" y="0"/>
                </a:moveTo>
                <a:lnTo>
                  <a:pt x="3" y="198"/>
                </a:lnTo>
                <a:lnTo>
                  <a:pt x="5" y="606"/>
                </a:lnTo>
                <a:lnTo>
                  <a:pt x="15" y="889"/>
                </a:lnTo>
                <a:lnTo>
                  <a:pt x="5" y="1227"/>
                </a:lnTo>
                <a:lnTo>
                  <a:pt x="0" y="1665"/>
                </a:lnTo>
                <a:lnTo>
                  <a:pt x="3" y="19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4" name="Line 239">
            <a:extLst>
              <a:ext uri="{FF2B5EF4-FFF2-40B4-BE49-F238E27FC236}">
                <a16:creationId xmlns:a16="http://schemas.microsoft.com/office/drawing/2014/main" id="{D4D64B99-29ED-42A4-930E-FF6AD37277E9}"/>
              </a:ext>
            </a:extLst>
          </p:cNvPr>
          <p:cNvSpPr>
            <a:spLocks noChangeShapeType="1"/>
          </p:cNvSpPr>
          <p:nvPr/>
        </p:nvSpPr>
        <p:spPr bwMode="auto">
          <a:xfrm>
            <a:off x="931863" y="2573338"/>
            <a:ext cx="47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5" name="Line 240">
            <a:extLst>
              <a:ext uri="{FF2B5EF4-FFF2-40B4-BE49-F238E27FC236}">
                <a16:creationId xmlns:a16="http://schemas.microsoft.com/office/drawing/2014/main" id="{9B09F6C3-0859-4EC1-AF77-2471D48048A2}"/>
              </a:ext>
            </a:extLst>
          </p:cNvPr>
          <p:cNvSpPr>
            <a:spLocks noChangeShapeType="1"/>
          </p:cNvSpPr>
          <p:nvPr/>
        </p:nvSpPr>
        <p:spPr bwMode="auto">
          <a:xfrm>
            <a:off x="936625"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6" name="Line 241">
            <a:extLst>
              <a:ext uri="{FF2B5EF4-FFF2-40B4-BE49-F238E27FC236}">
                <a16:creationId xmlns:a16="http://schemas.microsoft.com/office/drawing/2014/main" id="{1A65FB80-41E0-4984-89E8-0C73C7FDC0A3}"/>
              </a:ext>
            </a:extLst>
          </p:cNvPr>
          <p:cNvSpPr>
            <a:spLocks noChangeShapeType="1"/>
          </p:cNvSpPr>
          <p:nvPr/>
        </p:nvSpPr>
        <p:spPr bwMode="auto">
          <a:xfrm flipH="1">
            <a:off x="928688" y="2573338"/>
            <a:ext cx="31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7" name="Line 242">
            <a:extLst>
              <a:ext uri="{FF2B5EF4-FFF2-40B4-BE49-F238E27FC236}">
                <a16:creationId xmlns:a16="http://schemas.microsoft.com/office/drawing/2014/main" id="{EE578324-B46F-453B-9064-3B28E11ECE9D}"/>
              </a:ext>
            </a:extLst>
          </p:cNvPr>
          <p:cNvSpPr>
            <a:spLocks noChangeShapeType="1"/>
          </p:cNvSpPr>
          <p:nvPr/>
        </p:nvSpPr>
        <p:spPr bwMode="auto">
          <a:xfrm>
            <a:off x="92868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8" name="Freeform 243">
            <a:extLst>
              <a:ext uri="{FF2B5EF4-FFF2-40B4-BE49-F238E27FC236}">
                <a16:creationId xmlns:a16="http://schemas.microsoft.com/office/drawing/2014/main" id="{BB9A2A3C-0319-41CD-B7DD-2F72FEBA29FF}"/>
              </a:ext>
            </a:extLst>
          </p:cNvPr>
          <p:cNvSpPr>
            <a:spLocks/>
          </p:cNvSpPr>
          <p:nvPr/>
        </p:nvSpPr>
        <p:spPr bwMode="auto">
          <a:xfrm>
            <a:off x="908050" y="2530475"/>
            <a:ext cx="47625" cy="79375"/>
          </a:xfrm>
          <a:custGeom>
            <a:avLst/>
            <a:gdLst>
              <a:gd name="T0" fmla="*/ 59644520 w 37"/>
              <a:gd name="T1" fmla="*/ 0 h 54"/>
              <a:gd name="T2" fmla="*/ 59644520 w 37"/>
              <a:gd name="T3" fmla="*/ 114513137 h 54"/>
              <a:gd name="T4" fmla="*/ 0 w 37"/>
              <a:gd name="T5" fmla="*/ 114513137 h 54"/>
              <a:gd name="T6" fmla="*/ 0 w 37"/>
              <a:gd name="T7" fmla="*/ 0 h 54"/>
              <a:gd name="T8" fmla="*/ 59644520 w 37"/>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4">
                <a:moveTo>
                  <a:pt x="36" y="0"/>
                </a:moveTo>
                <a:lnTo>
                  <a:pt x="36" y="53"/>
                </a:lnTo>
                <a:lnTo>
                  <a:pt x="0" y="53"/>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49" name="Line 244">
            <a:extLst>
              <a:ext uri="{FF2B5EF4-FFF2-40B4-BE49-F238E27FC236}">
                <a16:creationId xmlns:a16="http://schemas.microsoft.com/office/drawing/2014/main" id="{081C5552-B8E1-4437-BE66-BD8E6935CF0E}"/>
              </a:ext>
            </a:extLst>
          </p:cNvPr>
          <p:cNvSpPr>
            <a:spLocks noChangeShapeType="1"/>
          </p:cNvSpPr>
          <p:nvPr/>
        </p:nvSpPr>
        <p:spPr bwMode="auto">
          <a:xfrm>
            <a:off x="930275" y="2825750"/>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0" name="Line 245">
            <a:extLst>
              <a:ext uri="{FF2B5EF4-FFF2-40B4-BE49-F238E27FC236}">
                <a16:creationId xmlns:a16="http://schemas.microsoft.com/office/drawing/2014/main" id="{D1701C1D-2AED-464D-B5C7-13C90FE51CC4}"/>
              </a:ext>
            </a:extLst>
          </p:cNvPr>
          <p:cNvSpPr>
            <a:spLocks noChangeShapeType="1"/>
          </p:cNvSpPr>
          <p:nvPr/>
        </p:nvSpPr>
        <p:spPr bwMode="auto">
          <a:xfrm flipV="1">
            <a:off x="933450"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1" name="Line 246">
            <a:extLst>
              <a:ext uri="{FF2B5EF4-FFF2-40B4-BE49-F238E27FC236}">
                <a16:creationId xmlns:a16="http://schemas.microsoft.com/office/drawing/2014/main" id="{42C9F4B6-BA10-4525-92E9-13047BBBFCF8}"/>
              </a:ext>
            </a:extLst>
          </p:cNvPr>
          <p:cNvSpPr>
            <a:spLocks noChangeShapeType="1"/>
          </p:cNvSpPr>
          <p:nvPr/>
        </p:nvSpPr>
        <p:spPr bwMode="auto">
          <a:xfrm flipH="1">
            <a:off x="927100" y="2825750"/>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2" name="Line 247">
            <a:extLst>
              <a:ext uri="{FF2B5EF4-FFF2-40B4-BE49-F238E27FC236}">
                <a16:creationId xmlns:a16="http://schemas.microsoft.com/office/drawing/2014/main" id="{1B7778AB-FF91-449B-9032-6152078A6005}"/>
              </a:ext>
            </a:extLst>
          </p:cNvPr>
          <p:cNvSpPr>
            <a:spLocks noChangeShapeType="1"/>
          </p:cNvSpPr>
          <p:nvPr/>
        </p:nvSpPr>
        <p:spPr bwMode="auto">
          <a:xfrm flipV="1">
            <a:off x="927100"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3" name="Freeform 248">
            <a:extLst>
              <a:ext uri="{FF2B5EF4-FFF2-40B4-BE49-F238E27FC236}">
                <a16:creationId xmlns:a16="http://schemas.microsoft.com/office/drawing/2014/main" id="{980DC178-E652-4167-A2AC-D3959B4E2B77}"/>
              </a:ext>
            </a:extLst>
          </p:cNvPr>
          <p:cNvSpPr>
            <a:spLocks/>
          </p:cNvSpPr>
          <p:nvPr/>
        </p:nvSpPr>
        <p:spPr bwMode="auto">
          <a:xfrm>
            <a:off x="906463" y="2778125"/>
            <a:ext cx="47625" cy="84138"/>
          </a:xfrm>
          <a:custGeom>
            <a:avLst/>
            <a:gdLst>
              <a:gd name="T0" fmla="*/ 59644520 w 37"/>
              <a:gd name="T1" fmla="*/ 0 h 56"/>
              <a:gd name="T2" fmla="*/ 59644520 w 37"/>
              <a:gd name="T3" fmla="*/ 124157639 h 56"/>
              <a:gd name="T4" fmla="*/ 0 w 37"/>
              <a:gd name="T5" fmla="*/ 124157639 h 56"/>
              <a:gd name="T6" fmla="*/ 0 w 37"/>
              <a:gd name="T7" fmla="*/ 0 h 56"/>
              <a:gd name="T8" fmla="*/ 59644520 w 37"/>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6">
                <a:moveTo>
                  <a:pt x="36" y="0"/>
                </a:moveTo>
                <a:lnTo>
                  <a:pt x="36" y="55"/>
                </a:lnTo>
                <a:lnTo>
                  <a:pt x="0" y="55"/>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4" name="Line 249">
            <a:extLst>
              <a:ext uri="{FF2B5EF4-FFF2-40B4-BE49-F238E27FC236}">
                <a16:creationId xmlns:a16="http://schemas.microsoft.com/office/drawing/2014/main" id="{4E3DE755-4AB3-4C9B-B00A-41F20D0B5CBB}"/>
              </a:ext>
            </a:extLst>
          </p:cNvPr>
          <p:cNvSpPr>
            <a:spLocks noChangeShapeType="1"/>
          </p:cNvSpPr>
          <p:nvPr/>
        </p:nvSpPr>
        <p:spPr bwMode="auto">
          <a:xfrm>
            <a:off x="933450" y="3344863"/>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5" name="Line 250">
            <a:extLst>
              <a:ext uri="{FF2B5EF4-FFF2-40B4-BE49-F238E27FC236}">
                <a16:creationId xmlns:a16="http://schemas.microsoft.com/office/drawing/2014/main" id="{110B50D4-BCA7-4707-A515-3C032D1F9A91}"/>
              </a:ext>
            </a:extLst>
          </p:cNvPr>
          <p:cNvSpPr>
            <a:spLocks noChangeShapeType="1"/>
          </p:cNvSpPr>
          <p:nvPr/>
        </p:nvSpPr>
        <p:spPr bwMode="auto">
          <a:xfrm flipV="1">
            <a:off x="936625"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6" name="Line 251">
            <a:extLst>
              <a:ext uri="{FF2B5EF4-FFF2-40B4-BE49-F238E27FC236}">
                <a16:creationId xmlns:a16="http://schemas.microsoft.com/office/drawing/2014/main" id="{DA89E67C-97B2-4BC4-9AC9-08C1323AFCD7}"/>
              </a:ext>
            </a:extLst>
          </p:cNvPr>
          <p:cNvSpPr>
            <a:spLocks noChangeShapeType="1"/>
          </p:cNvSpPr>
          <p:nvPr/>
        </p:nvSpPr>
        <p:spPr bwMode="auto">
          <a:xfrm flipH="1">
            <a:off x="928688" y="3344863"/>
            <a:ext cx="47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7" name="Line 252">
            <a:extLst>
              <a:ext uri="{FF2B5EF4-FFF2-40B4-BE49-F238E27FC236}">
                <a16:creationId xmlns:a16="http://schemas.microsoft.com/office/drawing/2014/main" id="{F773E816-3D0C-4C55-963A-D556D6522095}"/>
              </a:ext>
            </a:extLst>
          </p:cNvPr>
          <p:cNvSpPr>
            <a:spLocks noChangeShapeType="1"/>
          </p:cNvSpPr>
          <p:nvPr/>
        </p:nvSpPr>
        <p:spPr bwMode="auto">
          <a:xfrm flipV="1">
            <a:off x="928688" y="3343275"/>
            <a:ext cx="0" cy="15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8" name="Freeform 253">
            <a:extLst>
              <a:ext uri="{FF2B5EF4-FFF2-40B4-BE49-F238E27FC236}">
                <a16:creationId xmlns:a16="http://schemas.microsoft.com/office/drawing/2014/main" id="{B2FA0ED9-C1D0-4729-A73F-EDEA2BC173D2}"/>
              </a:ext>
            </a:extLst>
          </p:cNvPr>
          <p:cNvSpPr>
            <a:spLocks/>
          </p:cNvSpPr>
          <p:nvPr/>
        </p:nvSpPr>
        <p:spPr bwMode="auto">
          <a:xfrm>
            <a:off x="911225" y="3298825"/>
            <a:ext cx="44450" cy="80963"/>
          </a:xfrm>
          <a:custGeom>
            <a:avLst/>
            <a:gdLst>
              <a:gd name="T0" fmla="*/ 54838600 w 35"/>
              <a:gd name="T1" fmla="*/ 0 h 55"/>
              <a:gd name="T2" fmla="*/ 54838600 w 35"/>
              <a:gd name="T3" fmla="*/ 117015088 h 55"/>
              <a:gd name="T4" fmla="*/ 0 w 35"/>
              <a:gd name="T5" fmla="*/ 117015088 h 55"/>
              <a:gd name="T6" fmla="*/ 0 w 35"/>
              <a:gd name="T7" fmla="*/ 0 h 55"/>
              <a:gd name="T8" fmla="*/ 54838600 w 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5">
                <a:moveTo>
                  <a:pt x="34" y="0"/>
                </a:moveTo>
                <a:lnTo>
                  <a:pt x="34" y="54"/>
                </a:lnTo>
                <a:lnTo>
                  <a:pt x="0" y="54"/>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59" name="Line 254">
            <a:extLst>
              <a:ext uri="{FF2B5EF4-FFF2-40B4-BE49-F238E27FC236}">
                <a16:creationId xmlns:a16="http://schemas.microsoft.com/office/drawing/2014/main" id="{1216E868-C0CE-47AD-808C-4C5DD5939AD0}"/>
              </a:ext>
            </a:extLst>
          </p:cNvPr>
          <p:cNvSpPr>
            <a:spLocks noChangeShapeType="1"/>
          </p:cNvSpPr>
          <p:nvPr/>
        </p:nvSpPr>
        <p:spPr bwMode="auto">
          <a:xfrm>
            <a:off x="946150" y="3705225"/>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0" name="Line 255">
            <a:extLst>
              <a:ext uri="{FF2B5EF4-FFF2-40B4-BE49-F238E27FC236}">
                <a16:creationId xmlns:a16="http://schemas.microsoft.com/office/drawing/2014/main" id="{CA4C0D00-E491-4660-838E-75213F0F7F23}"/>
              </a:ext>
            </a:extLst>
          </p:cNvPr>
          <p:cNvSpPr>
            <a:spLocks noChangeShapeType="1"/>
          </p:cNvSpPr>
          <p:nvPr/>
        </p:nvSpPr>
        <p:spPr bwMode="auto">
          <a:xfrm>
            <a:off x="965200"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1" name="Line 256">
            <a:extLst>
              <a:ext uri="{FF2B5EF4-FFF2-40B4-BE49-F238E27FC236}">
                <a16:creationId xmlns:a16="http://schemas.microsoft.com/office/drawing/2014/main" id="{FBDD9334-7584-4514-841D-A7C5494F5EAC}"/>
              </a:ext>
            </a:extLst>
          </p:cNvPr>
          <p:cNvSpPr>
            <a:spLocks noChangeShapeType="1"/>
          </p:cNvSpPr>
          <p:nvPr/>
        </p:nvSpPr>
        <p:spPr bwMode="auto">
          <a:xfrm flipH="1">
            <a:off x="930275" y="3705225"/>
            <a:ext cx="158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2" name="Line 257">
            <a:extLst>
              <a:ext uri="{FF2B5EF4-FFF2-40B4-BE49-F238E27FC236}">
                <a16:creationId xmlns:a16="http://schemas.microsoft.com/office/drawing/2014/main" id="{55EFB097-FBE9-4472-809C-1DF199060229}"/>
              </a:ext>
            </a:extLst>
          </p:cNvPr>
          <p:cNvSpPr>
            <a:spLocks noChangeShapeType="1"/>
          </p:cNvSpPr>
          <p:nvPr/>
        </p:nvSpPr>
        <p:spPr bwMode="auto">
          <a:xfrm>
            <a:off x="930275" y="3705225"/>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3" name="Freeform 258">
            <a:extLst>
              <a:ext uri="{FF2B5EF4-FFF2-40B4-BE49-F238E27FC236}">
                <a16:creationId xmlns:a16="http://schemas.microsoft.com/office/drawing/2014/main" id="{B2A14611-36D4-446F-B239-C2D37B5C5871}"/>
              </a:ext>
            </a:extLst>
          </p:cNvPr>
          <p:cNvSpPr>
            <a:spLocks/>
          </p:cNvSpPr>
          <p:nvPr/>
        </p:nvSpPr>
        <p:spPr bwMode="auto">
          <a:xfrm>
            <a:off x="927100" y="3659188"/>
            <a:ext cx="42863" cy="84137"/>
          </a:xfrm>
          <a:custGeom>
            <a:avLst/>
            <a:gdLst>
              <a:gd name="T0" fmla="*/ 52446663 w 34"/>
              <a:gd name="T1" fmla="*/ 0 h 55"/>
              <a:gd name="T2" fmla="*/ 52446663 w 34"/>
              <a:gd name="T3" fmla="*/ 126369185 h 55"/>
              <a:gd name="T4" fmla="*/ 0 w 34"/>
              <a:gd name="T5" fmla="*/ 126369185 h 55"/>
              <a:gd name="T6" fmla="*/ 0 w 34"/>
              <a:gd name="T7" fmla="*/ 0 h 55"/>
              <a:gd name="T8" fmla="*/ 52446663 w 34"/>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5">
                <a:moveTo>
                  <a:pt x="33" y="0"/>
                </a:moveTo>
                <a:lnTo>
                  <a:pt x="33" y="54"/>
                </a:lnTo>
                <a:lnTo>
                  <a:pt x="0" y="54"/>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4" name="Line 259">
            <a:extLst>
              <a:ext uri="{FF2B5EF4-FFF2-40B4-BE49-F238E27FC236}">
                <a16:creationId xmlns:a16="http://schemas.microsoft.com/office/drawing/2014/main" id="{3F992576-7647-4451-B97B-3353784BEBF0}"/>
              </a:ext>
            </a:extLst>
          </p:cNvPr>
          <p:cNvSpPr>
            <a:spLocks noChangeShapeType="1"/>
          </p:cNvSpPr>
          <p:nvPr/>
        </p:nvSpPr>
        <p:spPr bwMode="auto">
          <a:xfrm>
            <a:off x="933450" y="4135438"/>
            <a:ext cx="95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5" name="Line 260">
            <a:extLst>
              <a:ext uri="{FF2B5EF4-FFF2-40B4-BE49-F238E27FC236}">
                <a16:creationId xmlns:a16="http://schemas.microsoft.com/office/drawing/2014/main" id="{7DC1A50E-D35E-4D81-8B14-4B41DC5E61D6}"/>
              </a:ext>
            </a:extLst>
          </p:cNvPr>
          <p:cNvSpPr>
            <a:spLocks noChangeShapeType="1"/>
          </p:cNvSpPr>
          <p:nvPr/>
        </p:nvSpPr>
        <p:spPr bwMode="auto">
          <a:xfrm flipV="1">
            <a:off x="942975"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6" name="Line 261">
            <a:extLst>
              <a:ext uri="{FF2B5EF4-FFF2-40B4-BE49-F238E27FC236}">
                <a16:creationId xmlns:a16="http://schemas.microsoft.com/office/drawing/2014/main" id="{41603120-F96A-4374-A614-7AF5C0B9B045}"/>
              </a:ext>
            </a:extLst>
          </p:cNvPr>
          <p:cNvSpPr>
            <a:spLocks noChangeShapeType="1"/>
          </p:cNvSpPr>
          <p:nvPr/>
        </p:nvSpPr>
        <p:spPr bwMode="auto">
          <a:xfrm flipH="1">
            <a:off x="927100" y="4135438"/>
            <a:ext cx="6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7" name="Line 262">
            <a:extLst>
              <a:ext uri="{FF2B5EF4-FFF2-40B4-BE49-F238E27FC236}">
                <a16:creationId xmlns:a16="http://schemas.microsoft.com/office/drawing/2014/main" id="{3005483C-0F14-42C1-B403-C4FEC3529E91}"/>
              </a:ext>
            </a:extLst>
          </p:cNvPr>
          <p:cNvSpPr>
            <a:spLocks noChangeShapeType="1"/>
          </p:cNvSpPr>
          <p:nvPr/>
        </p:nvSpPr>
        <p:spPr bwMode="auto">
          <a:xfrm flipV="1">
            <a:off x="927100" y="4133850"/>
            <a:ext cx="0" cy="15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8" name="Freeform 263">
            <a:extLst>
              <a:ext uri="{FF2B5EF4-FFF2-40B4-BE49-F238E27FC236}">
                <a16:creationId xmlns:a16="http://schemas.microsoft.com/office/drawing/2014/main" id="{C570393B-77A3-4653-9D8E-5024610A2CB0}"/>
              </a:ext>
            </a:extLst>
          </p:cNvPr>
          <p:cNvSpPr>
            <a:spLocks/>
          </p:cNvSpPr>
          <p:nvPr/>
        </p:nvSpPr>
        <p:spPr bwMode="auto">
          <a:xfrm>
            <a:off x="911225" y="4089400"/>
            <a:ext cx="46038" cy="80963"/>
          </a:xfrm>
          <a:custGeom>
            <a:avLst/>
            <a:gdLst>
              <a:gd name="T0" fmla="*/ 57239301 w 36"/>
              <a:gd name="T1" fmla="*/ 0 h 55"/>
              <a:gd name="T2" fmla="*/ 57239301 w 36"/>
              <a:gd name="T3" fmla="*/ 117015088 h 55"/>
              <a:gd name="T4" fmla="*/ 0 w 36"/>
              <a:gd name="T5" fmla="*/ 117015088 h 55"/>
              <a:gd name="T6" fmla="*/ 0 w 36"/>
              <a:gd name="T7" fmla="*/ 0 h 55"/>
              <a:gd name="T8" fmla="*/ 57239301 w 3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5">
                <a:moveTo>
                  <a:pt x="35" y="0"/>
                </a:moveTo>
                <a:lnTo>
                  <a:pt x="35" y="54"/>
                </a:lnTo>
                <a:lnTo>
                  <a:pt x="0" y="54"/>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69" name="Line 264">
            <a:extLst>
              <a:ext uri="{FF2B5EF4-FFF2-40B4-BE49-F238E27FC236}">
                <a16:creationId xmlns:a16="http://schemas.microsoft.com/office/drawing/2014/main" id="{AFB397E1-E1A7-495C-A7C6-32984516B769}"/>
              </a:ext>
            </a:extLst>
          </p:cNvPr>
          <p:cNvSpPr>
            <a:spLocks noChangeShapeType="1"/>
          </p:cNvSpPr>
          <p:nvPr/>
        </p:nvSpPr>
        <p:spPr bwMode="auto">
          <a:xfrm>
            <a:off x="927100" y="4694238"/>
            <a:ext cx="31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0" name="Line 265">
            <a:extLst>
              <a:ext uri="{FF2B5EF4-FFF2-40B4-BE49-F238E27FC236}">
                <a16:creationId xmlns:a16="http://schemas.microsoft.com/office/drawing/2014/main" id="{C9F72765-5FAC-4228-969D-C64AAE27ADDE}"/>
              </a:ext>
            </a:extLst>
          </p:cNvPr>
          <p:cNvSpPr>
            <a:spLocks noChangeShapeType="1"/>
          </p:cNvSpPr>
          <p:nvPr/>
        </p:nvSpPr>
        <p:spPr bwMode="auto">
          <a:xfrm flipV="1">
            <a:off x="930275"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1" name="Line 266">
            <a:extLst>
              <a:ext uri="{FF2B5EF4-FFF2-40B4-BE49-F238E27FC236}">
                <a16:creationId xmlns:a16="http://schemas.microsoft.com/office/drawing/2014/main" id="{73CA03D2-94F1-49E9-9BF3-DCD29250651E}"/>
              </a:ext>
            </a:extLst>
          </p:cNvPr>
          <p:cNvSpPr>
            <a:spLocks noChangeShapeType="1"/>
          </p:cNvSpPr>
          <p:nvPr/>
        </p:nvSpPr>
        <p:spPr bwMode="auto">
          <a:xfrm flipH="1">
            <a:off x="920750" y="4694238"/>
            <a:ext cx="6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2" name="Line 267">
            <a:extLst>
              <a:ext uri="{FF2B5EF4-FFF2-40B4-BE49-F238E27FC236}">
                <a16:creationId xmlns:a16="http://schemas.microsoft.com/office/drawing/2014/main" id="{866DDFAF-5652-4254-AABC-F9415140B2CC}"/>
              </a:ext>
            </a:extLst>
          </p:cNvPr>
          <p:cNvSpPr>
            <a:spLocks noChangeShapeType="1"/>
          </p:cNvSpPr>
          <p:nvPr/>
        </p:nvSpPr>
        <p:spPr bwMode="auto">
          <a:xfrm flipV="1">
            <a:off x="920750"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3" name="Freeform 268">
            <a:extLst>
              <a:ext uri="{FF2B5EF4-FFF2-40B4-BE49-F238E27FC236}">
                <a16:creationId xmlns:a16="http://schemas.microsoft.com/office/drawing/2014/main" id="{F4EB1B0F-DC27-4BC2-A756-45A88B97C1F9}"/>
              </a:ext>
            </a:extLst>
          </p:cNvPr>
          <p:cNvSpPr>
            <a:spLocks/>
          </p:cNvSpPr>
          <p:nvPr/>
        </p:nvSpPr>
        <p:spPr bwMode="auto">
          <a:xfrm>
            <a:off x="904875" y="4646613"/>
            <a:ext cx="44450" cy="84137"/>
          </a:xfrm>
          <a:custGeom>
            <a:avLst/>
            <a:gdLst>
              <a:gd name="T0" fmla="*/ 54838600 w 35"/>
              <a:gd name="T1" fmla="*/ 0 h 56"/>
              <a:gd name="T2" fmla="*/ 54838600 w 35"/>
              <a:gd name="T3" fmla="*/ 124154661 h 56"/>
              <a:gd name="T4" fmla="*/ 0 w 35"/>
              <a:gd name="T5" fmla="*/ 124154661 h 56"/>
              <a:gd name="T6" fmla="*/ 0 w 35"/>
              <a:gd name="T7" fmla="*/ 0 h 56"/>
              <a:gd name="T8" fmla="*/ 54838600 w 3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6">
                <a:moveTo>
                  <a:pt x="34" y="0"/>
                </a:moveTo>
                <a:lnTo>
                  <a:pt x="34" y="55"/>
                </a:lnTo>
                <a:lnTo>
                  <a:pt x="0" y="55"/>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4" name="Line 269">
            <a:extLst>
              <a:ext uri="{FF2B5EF4-FFF2-40B4-BE49-F238E27FC236}">
                <a16:creationId xmlns:a16="http://schemas.microsoft.com/office/drawing/2014/main" id="{1196EB6D-7601-40D5-8344-8BD65636965C}"/>
              </a:ext>
            </a:extLst>
          </p:cNvPr>
          <p:cNvSpPr>
            <a:spLocks noChangeShapeType="1"/>
          </p:cNvSpPr>
          <p:nvPr/>
        </p:nvSpPr>
        <p:spPr bwMode="auto">
          <a:xfrm>
            <a:off x="930275" y="5029200"/>
            <a:ext cx="31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5" name="Line 270">
            <a:extLst>
              <a:ext uri="{FF2B5EF4-FFF2-40B4-BE49-F238E27FC236}">
                <a16:creationId xmlns:a16="http://schemas.microsoft.com/office/drawing/2014/main" id="{F6C92466-641C-4BD5-9B13-6149E419CAEE}"/>
              </a:ext>
            </a:extLst>
          </p:cNvPr>
          <p:cNvSpPr>
            <a:spLocks noChangeShapeType="1"/>
          </p:cNvSpPr>
          <p:nvPr/>
        </p:nvSpPr>
        <p:spPr bwMode="auto">
          <a:xfrm>
            <a:off x="933450"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6" name="Line 271">
            <a:extLst>
              <a:ext uri="{FF2B5EF4-FFF2-40B4-BE49-F238E27FC236}">
                <a16:creationId xmlns:a16="http://schemas.microsoft.com/office/drawing/2014/main" id="{8C769882-434B-4039-A9B9-027AC1C66E0F}"/>
              </a:ext>
            </a:extLst>
          </p:cNvPr>
          <p:cNvSpPr>
            <a:spLocks noChangeShapeType="1"/>
          </p:cNvSpPr>
          <p:nvPr/>
        </p:nvSpPr>
        <p:spPr bwMode="auto">
          <a:xfrm flipH="1">
            <a:off x="928688" y="5029200"/>
            <a:ext cx="15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7" name="Line 272">
            <a:extLst>
              <a:ext uri="{FF2B5EF4-FFF2-40B4-BE49-F238E27FC236}">
                <a16:creationId xmlns:a16="http://schemas.microsoft.com/office/drawing/2014/main" id="{55243CC6-16A9-426E-96E0-19B7CD097A7B}"/>
              </a:ext>
            </a:extLst>
          </p:cNvPr>
          <p:cNvSpPr>
            <a:spLocks noChangeShapeType="1"/>
          </p:cNvSpPr>
          <p:nvPr/>
        </p:nvSpPr>
        <p:spPr bwMode="auto">
          <a:xfrm>
            <a:off x="928688"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8" name="Freeform 273">
            <a:extLst>
              <a:ext uri="{FF2B5EF4-FFF2-40B4-BE49-F238E27FC236}">
                <a16:creationId xmlns:a16="http://schemas.microsoft.com/office/drawing/2014/main" id="{BE7CD7BF-1C3B-4C94-94F0-F847C25A5A6A}"/>
              </a:ext>
            </a:extLst>
          </p:cNvPr>
          <p:cNvSpPr>
            <a:spLocks/>
          </p:cNvSpPr>
          <p:nvPr/>
        </p:nvSpPr>
        <p:spPr bwMode="auto">
          <a:xfrm>
            <a:off x="908050" y="4986338"/>
            <a:ext cx="46038" cy="79375"/>
          </a:xfrm>
          <a:custGeom>
            <a:avLst/>
            <a:gdLst>
              <a:gd name="T0" fmla="*/ 57239301 w 36"/>
              <a:gd name="T1" fmla="*/ 0 h 54"/>
              <a:gd name="T2" fmla="*/ 57239301 w 36"/>
              <a:gd name="T3" fmla="*/ 114513137 h 54"/>
              <a:gd name="T4" fmla="*/ 0 w 36"/>
              <a:gd name="T5" fmla="*/ 114513137 h 54"/>
              <a:gd name="T6" fmla="*/ 0 w 36"/>
              <a:gd name="T7" fmla="*/ 0 h 54"/>
              <a:gd name="T8" fmla="*/ 57239301 w 3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35" y="0"/>
                </a:moveTo>
                <a:lnTo>
                  <a:pt x="35" y="53"/>
                </a:lnTo>
                <a:lnTo>
                  <a:pt x="0" y="53"/>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79" name="Line 274">
            <a:extLst>
              <a:ext uri="{FF2B5EF4-FFF2-40B4-BE49-F238E27FC236}">
                <a16:creationId xmlns:a16="http://schemas.microsoft.com/office/drawing/2014/main" id="{F54B7B85-3545-4D33-807A-B4FBC8DA9800}"/>
              </a:ext>
            </a:extLst>
          </p:cNvPr>
          <p:cNvSpPr>
            <a:spLocks noChangeShapeType="1"/>
          </p:cNvSpPr>
          <p:nvPr/>
        </p:nvSpPr>
        <p:spPr bwMode="auto">
          <a:xfrm>
            <a:off x="5446713" y="2543175"/>
            <a:ext cx="11811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0" name="Line 275">
            <a:extLst>
              <a:ext uri="{FF2B5EF4-FFF2-40B4-BE49-F238E27FC236}">
                <a16:creationId xmlns:a16="http://schemas.microsoft.com/office/drawing/2014/main" id="{18512893-F4BC-4829-B075-57D49818B33C}"/>
              </a:ext>
            </a:extLst>
          </p:cNvPr>
          <p:cNvSpPr>
            <a:spLocks noChangeShapeType="1"/>
          </p:cNvSpPr>
          <p:nvPr/>
        </p:nvSpPr>
        <p:spPr bwMode="auto">
          <a:xfrm>
            <a:off x="5446713"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1" name="Line 276">
            <a:extLst>
              <a:ext uri="{FF2B5EF4-FFF2-40B4-BE49-F238E27FC236}">
                <a16:creationId xmlns:a16="http://schemas.microsoft.com/office/drawing/2014/main" id="{2882D284-A4CB-4991-AB01-83FE9ADAE853}"/>
              </a:ext>
            </a:extLst>
          </p:cNvPr>
          <p:cNvSpPr>
            <a:spLocks noChangeShapeType="1"/>
          </p:cNvSpPr>
          <p:nvPr/>
        </p:nvSpPr>
        <p:spPr bwMode="auto">
          <a:xfrm>
            <a:off x="578167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2" name="Line 277">
            <a:extLst>
              <a:ext uri="{FF2B5EF4-FFF2-40B4-BE49-F238E27FC236}">
                <a16:creationId xmlns:a16="http://schemas.microsoft.com/office/drawing/2014/main" id="{6DB755BE-2B17-4382-9011-7013A3A3FA70}"/>
              </a:ext>
            </a:extLst>
          </p:cNvPr>
          <p:cNvSpPr>
            <a:spLocks noChangeShapeType="1"/>
          </p:cNvSpPr>
          <p:nvPr/>
        </p:nvSpPr>
        <p:spPr bwMode="auto">
          <a:xfrm>
            <a:off x="612140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3" name="Line 278">
            <a:extLst>
              <a:ext uri="{FF2B5EF4-FFF2-40B4-BE49-F238E27FC236}">
                <a16:creationId xmlns:a16="http://schemas.microsoft.com/office/drawing/2014/main" id="{F0B522F1-4F97-4BB7-B59C-5834DAEDAC5B}"/>
              </a:ext>
            </a:extLst>
          </p:cNvPr>
          <p:cNvSpPr>
            <a:spLocks noChangeShapeType="1"/>
          </p:cNvSpPr>
          <p:nvPr/>
        </p:nvSpPr>
        <p:spPr bwMode="auto">
          <a:xfrm>
            <a:off x="645953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4" name="Rectangle 279">
            <a:extLst>
              <a:ext uri="{FF2B5EF4-FFF2-40B4-BE49-F238E27FC236}">
                <a16:creationId xmlns:a16="http://schemas.microsoft.com/office/drawing/2014/main" id="{D2A30634-DB0A-48AE-B840-2A4C57117641}"/>
              </a:ext>
            </a:extLst>
          </p:cNvPr>
          <p:cNvSpPr>
            <a:spLocks noChangeArrowheads="1"/>
          </p:cNvSpPr>
          <p:nvPr/>
        </p:nvSpPr>
        <p:spPr bwMode="auto">
          <a:xfrm>
            <a:off x="5351463" y="2251075"/>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7385" name="Rectangle 280">
            <a:extLst>
              <a:ext uri="{FF2B5EF4-FFF2-40B4-BE49-F238E27FC236}">
                <a16:creationId xmlns:a16="http://schemas.microsoft.com/office/drawing/2014/main" id="{0BA81927-236A-4024-8E8C-6A7670254B7C}"/>
              </a:ext>
            </a:extLst>
          </p:cNvPr>
          <p:cNvSpPr>
            <a:spLocks noChangeArrowheads="1"/>
          </p:cNvSpPr>
          <p:nvPr/>
        </p:nvSpPr>
        <p:spPr bwMode="auto">
          <a:xfrm>
            <a:off x="5640388" y="2251075"/>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100</a:t>
            </a:r>
          </a:p>
        </p:txBody>
      </p:sp>
      <p:sp>
        <p:nvSpPr>
          <p:cNvPr id="47386" name="Rectangle 281">
            <a:extLst>
              <a:ext uri="{FF2B5EF4-FFF2-40B4-BE49-F238E27FC236}">
                <a16:creationId xmlns:a16="http://schemas.microsoft.com/office/drawing/2014/main" id="{55BEBF2A-EE0D-4653-ABB3-98CD110919E6}"/>
              </a:ext>
            </a:extLst>
          </p:cNvPr>
          <p:cNvSpPr>
            <a:spLocks noChangeArrowheads="1"/>
          </p:cNvSpPr>
          <p:nvPr/>
        </p:nvSpPr>
        <p:spPr bwMode="auto">
          <a:xfrm>
            <a:off x="5976938" y="2251075"/>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200</a:t>
            </a:r>
          </a:p>
        </p:txBody>
      </p:sp>
      <p:sp>
        <p:nvSpPr>
          <p:cNvPr id="47387" name="Rectangle 282">
            <a:extLst>
              <a:ext uri="{FF2B5EF4-FFF2-40B4-BE49-F238E27FC236}">
                <a16:creationId xmlns:a16="http://schemas.microsoft.com/office/drawing/2014/main" id="{1DD1AEA7-30C2-4E96-A7C5-CF5372A5FA4A}"/>
              </a:ext>
            </a:extLst>
          </p:cNvPr>
          <p:cNvSpPr>
            <a:spLocks noChangeArrowheads="1"/>
          </p:cNvSpPr>
          <p:nvPr/>
        </p:nvSpPr>
        <p:spPr bwMode="auto">
          <a:xfrm>
            <a:off x="6316663" y="2251075"/>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300</a:t>
            </a:r>
          </a:p>
        </p:txBody>
      </p:sp>
      <p:sp>
        <p:nvSpPr>
          <p:cNvPr id="47388" name="Line 283">
            <a:extLst>
              <a:ext uri="{FF2B5EF4-FFF2-40B4-BE49-F238E27FC236}">
                <a16:creationId xmlns:a16="http://schemas.microsoft.com/office/drawing/2014/main" id="{2C943439-29BC-44A4-B99A-928E349722E9}"/>
              </a:ext>
            </a:extLst>
          </p:cNvPr>
          <p:cNvSpPr>
            <a:spLocks noChangeShapeType="1"/>
          </p:cNvSpPr>
          <p:nvPr/>
        </p:nvSpPr>
        <p:spPr bwMode="auto">
          <a:xfrm>
            <a:off x="5446713" y="2028825"/>
            <a:ext cx="1587" cy="35861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89" name="Line 284">
            <a:extLst>
              <a:ext uri="{FF2B5EF4-FFF2-40B4-BE49-F238E27FC236}">
                <a16:creationId xmlns:a16="http://schemas.microsoft.com/office/drawing/2014/main" id="{0610A776-7AEE-43EF-BE11-EE9F235BFAEB}"/>
              </a:ext>
            </a:extLst>
          </p:cNvPr>
          <p:cNvSpPr>
            <a:spLocks noChangeShapeType="1"/>
          </p:cNvSpPr>
          <p:nvPr/>
        </p:nvSpPr>
        <p:spPr bwMode="auto">
          <a:xfrm>
            <a:off x="5418138" y="2543175"/>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0" name="Line 285">
            <a:extLst>
              <a:ext uri="{FF2B5EF4-FFF2-40B4-BE49-F238E27FC236}">
                <a16:creationId xmlns:a16="http://schemas.microsoft.com/office/drawing/2014/main" id="{0DC1CDBB-AB69-4730-9BB8-5BDDB28A12B1}"/>
              </a:ext>
            </a:extLst>
          </p:cNvPr>
          <p:cNvSpPr>
            <a:spLocks noChangeShapeType="1"/>
          </p:cNvSpPr>
          <p:nvPr/>
        </p:nvSpPr>
        <p:spPr bwMode="auto">
          <a:xfrm>
            <a:off x="5418138" y="3157538"/>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1" name="Line 286">
            <a:extLst>
              <a:ext uri="{FF2B5EF4-FFF2-40B4-BE49-F238E27FC236}">
                <a16:creationId xmlns:a16="http://schemas.microsoft.com/office/drawing/2014/main" id="{2113C129-589F-44EA-80A9-FF06E60656B0}"/>
              </a:ext>
            </a:extLst>
          </p:cNvPr>
          <p:cNvSpPr>
            <a:spLocks noChangeShapeType="1"/>
          </p:cNvSpPr>
          <p:nvPr/>
        </p:nvSpPr>
        <p:spPr bwMode="auto">
          <a:xfrm>
            <a:off x="5418138" y="3773488"/>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2" name="Line 287">
            <a:extLst>
              <a:ext uri="{FF2B5EF4-FFF2-40B4-BE49-F238E27FC236}">
                <a16:creationId xmlns:a16="http://schemas.microsoft.com/office/drawing/2014/main" id="{4B3C867F-1DCC-43B2-917A-EA79ADA92F86}"/>
              </a:ext>
            </a:extLst>
          </p:cNvPr>
          <p:cNvSpPr>
            <a:spLocks noChangeShapeType="1"/>
          </p:cNvSpPr>
          <p:nvPr/>
        </p:nvSpPr>
        <p:spPr bwMode="auto">
          <a:xfrm>
            <a:off x="5418138" y="4387850"/>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3" name="Line 288">
            <a:extLst>
              <a:ext uri="{FF2B5EF4-FFF2-40B4-BE49-F238E27FC236}">
                <a16:creationId xmlns:a16="http://schemas.microsoft.com/office/drawing/2014/main" id="{FA26ACB2-8C6B-4C40-A03C-4E4AD600362A}"/>
              </a:ext>
            </a:extLst>
          </p:cNvPr>
          <p:cNvSpPr>
            <a:spLocks noChangeShapeType="1"/>
          </p:cNvSpPr>
          <p:nvPr/>
        </p:nvSpPr>
        <p:spPr bwMode="auto">
          <a:xfrm>
            <a:off x="5418138" y="5000625"/>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4" name="Line 289">
            <a:extLst>
              <a:ext uri="{FF2B5EF4-FFF2-40B4-BE49-F238E27FC236}">
                <a16:creationId xmlns:a16="http://schemas.microsoft.com/office/drawing/2014/main" id="{063F154C-541F-4D0B-982B-016A3BC001EA}"/>
              </a:ext>
            </a:extLst>
          </p:cNvPr>
          <p:cNvSpPr>
            <a:spLocks noChangeShapeType="1"/>
          </p:cNvSpPr>
          <p:nvPr/>
        </p:nvSpPr>
        <p:spPr bwMode="auto">
          <a:xfrm>
            <a:off x="5418138" y="5614988"/>
            <a:ext cx="285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5" name="Line 290">
            <a:extLst>
              <a:ext uri="{FF2B5EF4-FFF2-40B4-BE49-F238E27FC236}">
                <a16:creationId xmlns:a16="http://schemas.microsoft.com/office/drawing/2014/main" id="{BE0B0C17-7499-462E-A48C-93650D1587CE}"/>
              </a:ext>
            </a:extLst>
          </p:cNvPr>
          <p:cNvSpPr>
            <a:spLocks noChangeShapeType="1"/>
          </p:cNvSpPr>
          <p:nvPr/>
        </p:nvSpPr>
        <p:spPr bwMode="auto">
          <a:xfrm>
            <a:off x="5867400" y="2573338"/>
            <a:ext cx="31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6" name="Line 291">
            <a:extLst>
              <a:ext uri="{FF2B5EF4-FFF2-40B4-BE49-F238E27FC236}">
                <a16:creationId xmlns:a16="http://schemas.microsoft.com/office/drawing/2014/main" id="{574A9585-C34F-45B4-B74C-83A79E4CE308}"/>
              </a:ext>
            </a:extLst>
          </p:cNvPr>
          <p:cNvSpPr>
            <a:spLocks noChangeShapeType="1"/>
          </p:cNvSpPr>
          <p:nvPr/>
        </p:nvSpPr>
        <p:spPr bwMode="auto">
          <a:xfrm>
            <a:off x="5870575"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7" name="Line 292">
            <a:extLst>
              <a:ext uri="{FF2B5EF4-FFF2-40B4-BE49-F238E27FC236}">
                <a16:creationId xmlns:a16="http://schemas.microsoft.com/office/drawing/2014/main" id="{83B5F619-7AC0-475C-BAD9-F88F6FFCEFBB}"/>
              </a:ext>
            </a:extLst>
          </p:cNvPr>
          <p:cNvSpPr>
            <a:spLocks noChangeShapeType="1"/>
          </p:cNvSpPr>
          <p:nvPr/>
        </p:nvSpPr>
        <p:spPr bwMode="auto">
          <a:xfrm flipH="1">
            <a:off x="5862638" y="2573338"/>
            <a:ext cx="47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8" name="Line 293">
            <a:extLst>
              <a:ext uri="{FF2B5EF4-FFF2-40B4-BE49-F238E27FC236}">
                <a16:creationId xmlns:a16="http://schemas.microsoft.com/office/drawing/2014/main" id="{022E35F1-E10D-4063-AB36-FBEDA1561098}"/>
              </a:ext>
            </a:extLst>
          </p:cNvPr>
          <p:cNvSpPr>
            <a:spLocks noChangeShapeType="1"/>
          </p:cNvSpPr>
          <p:nvPr/>
        </p:nvSpPr>
        <p:spPr bwMode="auto">
          <a:xfrm>
            <a:off x="58626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99" name="Oval 294">
            <a:extLst>
              <a:ext uri="{FF2B5EF4-FFF2-40B4-BE49-F238E27FC236}">
                <a16:creationId xmlns:a16="http://schemas.microsoft.com/office/drawing/2014/main" id="{A35E2790-2A0C-4C1B-B3C2-BA368127B9B0}"/>
              </a:ext>
            </a:extLst>
          </p:cNvPr>
          <p:cNvSpPr>
            <a:spLocks noChangeArrowheads="1"/>
          </p:cNvSpPr>
          <p:nvPr/>
        </p:nvSpPr>
        <p:spPr bwMode="auto">
          <a:xfrm>
            <a:off x="5846763" y="2522538"/>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00" name="Line 295">
            <a:extLst>
              <a:ext uri="{FF2B5EF4-FFF2-40B4-BE49-F238E27FC236}">
                <a16:creationId xmlns:a16="http://schemas.microsoft.com/office/drawing/2014/main" id="{2254A0AB-0609-4D43-A618-F71E2F8E16CE}"/>
              </a:ext>
            </a:extLst>
          </p:cNvPr>
          <p:cNvSpPr>
            <a:spLocks noChangeShapeType="1"/>
          </p:cNvSpPr>
          <p:nvPr/>
        </p:nvSpPr>
        <p:spPr bwMode="auto">
          <a:xfrm>
            <a:off x="5935663" y="26146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1" name="Line 296">
            <a:extLst>
              <a:ext uri="{FF2B5EF4-FFF2-40B4-BE49-F238E27FC236}">
                <a16:creationId xmlns:a16="http://schemas.microsoft.com/office/drawing/2014/main" id="{9A5C80B5-4EA4-4D01-956C-09D16A1F030F}"/>
              </a:ext>
            </a:extLst>
          </p:cNvPr>
          <p:cNvSpPr>
            <a:spLocks noChangeShapeType="1"/>
          </p:cNvSpPr>
          <p:nvPr/>
        </p:nvSpPr>
        <p:spPr bwMode="auto">
          <a:xfrm>
            <a:off x="5938838"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2" name="Line 297">
            <a:extLst>
              <a:ext uri="{FF2B5EF4-FFF2-40B4-BE49-F238E27FC236}">
                <a16:creationId xmlns:a16="http://schemas.microsoft.com/office/drawing/2014/main" id="{D0D11909-3AFD-4442-8F9E-F9F584E16D0D}"/>
              </a:ext>
            </a:extLst>
          </p:cNvPr>
          <p:cNvSpPr>
            <a:spLocks noChangeShapeType="1"/>
          </p:cNvSpPr>
          <p:nvPr/>
        </p:nvSpPr>
        <p:spPr bwMode="auto">
          <a:xfrm flipH="1">
            <a:off x="5930900" y="2614613"/>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3" name="Line 298">
            <a:extLst>
              <a:ext uri="{FF2B5EF4-FFF2-40B4-BE49-F238E27FC236}">
                <a16:creationId xmlns:a16="http://schemas.microsoft.com/office/drawing/2014/main" id="{A59F7082-8C35-411D-93F4-089F4D86291D}"/>
              </a:ext>
            </a:extLst>
          </p:cNvPr>
          <p:cNvSpPr>
            <a:spLocks noChangeShapeType="1"/>
          </p:cNvSpPr>
          <p:nvPr/>
        </p:nvSpPr>
        <p:spPr bwMode="auto">
          <a:xfrm>
            <a:off x="5930900"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4" name="Oval 299">
            <a:extLst>
              <a:ext uri="{FF2B5EF4-FFF2-40B4-BE49-F238E27FC236}">
                <a16:creationId xmlns:a16="http://schemas.microsoft.com/office/drawing/2014/main" id="{55553C36-E344-468F-81F5-7A4D40A41E7C}"/>
              </a:ext>
            </a:extLst>
          </p:cNvPr>
          <p:cNvSpPr>
            <a:spLocks noChangeArrowheads="1"/>
          </p:cNvSpPr>
          <p:nvPr/>
        </p:nvSpPr>
        <p:spPr bwMode="auto">
          <a:xfrm>
            <a:off x="5913438" y="25638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05" name="Line 300">
            <a:extLst>
              <a:ext uri="{FF2B5EF4-FFF2-40B4-BE49-F238E27FC236}">
                <a16:creationId xmlns:a16="http://schemas.microsoft.com/office/drawing/2014/main" id="{A7ECC062-9AC1-444E-B747-BC36D2415DEE}"/>
              </a:ext>
            </a:extLst>
          </p:cNvPr>
          <p:cNvSpPr>
            <a:spLocks noChangeShapeType="1"/>
          </p:cNvSpPr>
          <p:nvPr/>
        </p:nvSpPr>
        <p:spPr bwMode="auto">
          <a:xfrm>
            <a:off x="5932488" y="26654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6" name="Line 301">
            <a:extLst>
              <a:ext uri="{FF2B5EF4-FFF2-40B4-BE49-F238E27FC236}">
                <a16:creationId xmlns:a16="http://schemas.microsoft.com/office/drawing/2014/main" id="{3D09DE75-CFE0-4888-9CBC-B4686FDBBD2D}"/>
              </a:ext>
            </a:extLst>
          </p:cNvPr>
          <p:cNvSpPr>
            <a:spLocks noChangeShapeType="1"/>
          </p:cNvSpPr>
          <p:nvPr/>
        </p:nvSpPr>
        <p:spPr bwMode="auto">
          <a:xfrm flipV="1">
            <a:off x="5938838"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7" name="Line 302">
            <a:extLst>
              <a:ext uri="{FF2B5EF4-FFF2-40B4-BE49-F238E27FC236}">
                <a16:creationId xmlns:a16="http://schemas.microsoft.com/office/drawing/2014/main" id="{5111B0A7-E532-4602-83B5-AABDCE968D85}"/>
              </a:ext>
            </a:extLst>
          </p:cNvPr>
          <p:cNvSpPr>
            <a:spLocks noChangeShapeType="1"/>
          </p:cNvSpPr>
          <p:nvPr/>
        </p:nvSpPr>
        <p:spPr bwMode="auto">
          <a:xfrm flipH="1">
            <a:off x="5929313" y="26654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8" name="Line 303">
            <a:extLst>
              <a:ext uri="{FF2B5EF4-FFF2-40B4-BE49-F238E27FC236}">
                <a16:creationId xmlns:a16="http://schemas.microsoft.com/office/drawing/2014/main" id="{87D49EB2-3131-4831-A32B-A019CA3C0561}"/>
              </a:ext>
            </a:extLst>
          </p:cNvPr>
          <p:cNvSpPr>
            <a:spLocks noChangeShapeType="1"/>
          </p:cNvSpPr>
          <p:nvPr/>
        </p:nvSpPr>
        <p:spPr bwMode="auto">
          <a:xfrm flipV="1">
            <a:off x="5929313"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09" name="Oval 304">
            <a:extLst>
              <a:ext uri="{FF2B5EF4-FFF2-40B4-BE49-F238E27FC236}">
                <a16:creationId xmlns:a16="http://schemas.microsoft.com/office/drawing/2014/main" id="{D3B37C29-4BEC-4FCB-90F2-5E256049E9BC}"/>
              </a:ext>
            </a:extLst>
          </p:cNvPr>
          <p:cNvSpPr>
            <a:spLocks noChangeArrowheads="1"/>
          </p:cNvSpPr>
          <p:nvPr/>
        </p:nvSpPr>
        <p:spPr bwMode="auto">
          <a:xfrm>
            <a:off x="5913438" y="26130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10" name="Line 305">
            <a:extLst>
              <a:ext uri="{FF2B5EF4-FFF2-40B4-BE49-F238E27FC236}">
                <a16:creationId xmlns:a16="http://schemas.microsoft.com/office/drawing/2014/main" id="{780CE599-9D74-45D0-9D22-32926FE06B04}"/>
              </a:ext>
            </a:extLst>
          </p:cNvPr>
          <p:cNvSpPr>
            <a:spLocks noChangeShapeType="1"/>
          </p:cNvSpPr>
          <p:nvPr/>
        </p:nvSpPr>
        <p:spPr bwMode="auto">
          <a:xfrm>
            <a:off x="5921375" y="2717800"/>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1" name="Line 306">
            <a:extLst>
              <a:ext uri="{FF2B5EF4-FFF2-40B4-BE49-F238E27FC236}">
                <a16:creationId xmlns:a16="http://schemas.microsoft.com/office/drawing/2014/main" id="{B901F6C2-B32C-46F4-B303-45BA97573978}"/>
              </a:ext>
            </a:extLst>
          </p:cNvPr>
          <p:cNvSpPr>
            <a:spLocks noChangeShapeType="1"/>
          </p:cNvSpPr>
          <p:nvPr/>
        </p:nvSpPr>
        <p:spPr bwMode="auto">
          <a:xfrm flipV="1">
            <a:off x="5926138"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 name="Line 307">
            <a:extLst>
              <a:ext uri="{FF2B5EF4-FFF2-40B4-BE49-F238E27FC236}">
                <a16:creationId xmlns:a16="http://schemas.microsoft.com/office/drawing/2014/main" id="{23597E34-4CFD-4403-9A92-4EB145B8B70C}"/>
              </a:ext>
            </a:extLst>
          </p:cNvPr>
          <p:cNvSpPr>
            <a:spLocks noChangeShapeType="1"/>
          </p:cNvSpPr>
          <p:nvPr/>
        </p:nvSpPr>
        <p:spPr bwMode="auto">
          <a:xfrm flipH="1">
            <a:off x="5918200" y="27178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3" name="Line 308">
            <a:extLst>
              <a:ext uri="{FF2B5EF4-FFF2-40B4-BE49-F238E27FC236}">
                <a16:creationId xmlns:a16="http://schemas.microsoft.com/office/drawing/2014/main" id="{A784CD05-863D-4712-9B62-E255D2C8EDD8}"/>
              </a:ext>
            </a:extLst>
          </p:cNvPr>
          <p:cNvSpPr>
            <a:spLocks noChangeShapeType="1"/>
          </p:cNvSpPr>
          <p:nvPr/>
        </p:nvSpPr>
        <p:spPr bwMode="auto">
          <a:xfrm flipV="1">
            <a:off x="5918200"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4" name="Oval 309">
            <a:extLst>
              <a:ext uri="{FF2B5EF4-FFF2-40B4-BE49-F238E27FC236}">
                <a16:creationId xmlns:a16="http://schemas.microsoft.com/office/drawing/2014/main" id="{6170A5FD-7CE9-4CBA-9B49-3C36D471D519}"/>
              </a:ext>
            </a:extLst>
          </p:cNvPr>
          <p:cNvSpPr>
            <a:spLocks noChangeArrowheads="1"/>
          </p:cNvSpPr>
          <p:nvPr/>
        </p:nvSpPr>
        <p:spPr bwMode="auto">
          <a:xfrm>
            <a:off x="5902325" y="26638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15" name="Line 310">
            <a:extLst>
              <a:ext uri="{FF2B5EF4-FFF2-40B4-BE49-F238E27FC236}">
                <a16:creationId xmlns:a16="http://schemas.microsoft.com/office/drawing/2014/main" id="{8CDEAE22-3ABA-489B-9A54-AB9B6F4110A8}"/>
              </a:ext>
            </a:extLst>
          </p:cNvPr>
          <p:cNvSpPr>
            <a:spLocks noChangeShapeType="1"/>
          </p:cNvSpPr>
          <p:nvPr/>
        </p:nvSpPr>
        <p:spPr bwMode="auto">
          <a:xfrm>
            <a:off x="5888038" y="27686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6" name="Line 311">
            <a:extLst>
              <a:ext uri="{FF2B5EF4-FFF2-40B4-BE49-F238E27FC236}">
                <a16:creationId xmlns:a16="http://schemas.microsoft.com/office/drawing/2014/main" id="{DB410381-BD97-4151-A6CD-B58AE9E8DAE8}"/>
              </a:ext>
            </a:extLst>
          </p:cNvPr>
          <p:cNvSpPr>
            <a:spLocks noChangeShapeType="1"/>
          </p:cNvSpPr>
          <p:nvPr/>
        </p:nvSpPr>
        <p:spPr bwMode="auto">
          <a:xfrm>
            <a:off x="5891213"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7" name="Line 312">
            <a:extLst>
              <a:ext uri="{FF2B5EF4-FFF2-40B4-BE49-F238E27FC236}">
                <a16:creationId xmlns:a16="http://schemas.microsoft.com/office/drawing/2014/main" id="{40F74221-3B50-4A55-8C19-AD31C58D7F17}"/>
              </a:ext>
            </a:extLst>
          </p:cNvPr>
          <p:cNvSpPr>
            <a:spLocks noChangeShapeType="1"/>
          </p:cNvSpPr>
          <p:nvPr/>
        </p:nvSpPr>
        <p:spPr bwMode="auto">
          <a:xfrm flipH="1">
            <a:off x="5881688" y="276860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8" name="Line 313">
            <a:extLst>
              <a:ext uri="{FF2B5EF4-FFF2-40B4-BE49-F238E27FC236}">
                <a16:creationId xmlns:a16="http://schemas.microsoft.com/office/drawing/2014/main" id="{6132E880-BA9F-422B-BBEF-2F0E44B8E1C3}"/>
              </a:ext>
            </a:extLst>
          </p:cNvPr>
          <p:cNvSpPr>
            <a:spLocks noChangeShapeType="1"/>
          </p:cNvSpPr>
          <p:nvPr/>
        </p:nvSpPr>
        <p:spPr bwMode="auto">
          <a:xfrm>
            <a:off x="5881688"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9" name="Oval 314">
            <a:extLst>
              <a:ext uri="{FF2B5EF4-FFF2-40B4-BE49-F238E27FC236}">
                <a16:creationId xmlns:a16="http://schemas.microsoft.com/office/drawing/2014/main" id="{068B2FB2-EA34-473C-8CEC-0554D76F6EBD}"/>
              </a:ext>
            </a:extLst>
          </p:cNvPr>
          <p:cNvSpPr>
            <a:spLocks noChangeArrowheads="1"/>
          </p:cNvSpPr>
          <p:nvPr/>
        </p:nvSpPr>
        <p:spPr bwMode="auto">
          <a:xfrm>
            <a:off x="5865813" y="27178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20" name="Line 315">
            <a:extLst>
              <a:ext uri="{FF2B5EF4-FFF2-40B4-BE49-F238E27FC236}">
                <a16:creationId xmlns:a16="http://schemas.microsoft.com/office/drawing/2014/main" id="{603B105B-5188-4C84-BE5D-4C3BB6A44DC8}"/>
              </a:ext>
            </a:extLst>
          </p:cNvPr>
          <p:cNvSpPr>
            <a:spLocks noChangeShapeType="1"/>
          </p:cNvSpPr>
          <p:nvPr/>
        </p:nvSpPr>
        <p:spPr bwMode="auto">
          <a:xfrm>
            <a:off x="6005513" y="282575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1" name="Line 316">
            <a:extLst>
              <a:ext uri="{FF2B5EF4-FFF2-40B4-BE49-F238E27FC236}">
                <a16:creationId xmlns:a16="http://schemas.microsoft.com/office/drawing/2014/main" id="{CB5986A6-74DF-4958-88A2-53A023546042}"/>
              </a:ext>
            </a:extLst>
          </p:cNvPr>
          <p:cNvSpPr>
            <a:spLocks noChangeShapeType="1"/>
          </p:cNvSpPr>
          <p:nvPr/>
        </p:nvSpPr>
        <p:spPr bwMode="auto">
          <a:xfrm flipV="1">
            <a:off x="6008688"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2" name="Line 317">
            <a:extLst>
              <a:ext uri="{FF2B5EF4-FFF2-40B4-BE49-F238E27FC236}">
                <a16:creationId xmlns:a16="http://schemas.microsoft.com/office/drawing/2014/main" id="{49DA703F-54B8-48EC-A463-EC8383582BB6}"/>
              </a:ext>
            </a:extLst>
          </p:cNvPr>
          <p:cNvSpPr>
            <a:spLocks noChangeShapeType="1"/>
          </p:cNvSpPr>
          <p:nvPr/>
        </p:nvSpPr>
        <p:spPr bwMode="auto">
          <a:xfrm flipH="1">
            <a:off x="6000750" y="2825750"/>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3" name="Line 318">
            <a:extLst>
              <a:ext uri="{FF2B5EF4-FFF2-40B4-BE49-F238E27FC236}">
                <a16:creationId xmlns:a16="http://schemas.microsoft.com/office/drawing/2014/main" id="{B88551D7-9CAC-4D1A-8328-EB2EB4F487B4}"/>
              </a:ext>
            </a:extLst>
          </p:cNvPr>
          <p:cNvSpPr>
            <a:spLocks noChangeShapeType="1"/>
          </p:cNvSpPr>
          <p:nvPr/>
        </p:nvSpPr>
        <p:spPr bwMode="auto">
          <a:xfrm flipV="1">
            <a:off x="6000750"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4" name="Oval 319">
            <a:extLst>
              <a:ext uri="{FF2B5EF4-FFF2-40B4-BE49-F238E27FC236}">
                <a16:creationId xmlns:a16="http://schemas.microsoft.com/office/drawing/2014/main" id="{38E2A235-8A0C-4E59-9898-2AEDBCC5C415}"/>
              </a:ext>
            </a:extLst>
          </p:cNvPr>
          <p:cNvSpPr>
            <a:spLocks noChangeArrowheads="1"/>
          </p:cNvSpPr>
          <p:nvPr/>
        </p:nvSpPr>
        <p:spPr bwMode="auto">
          <a:xfrm>
            <a:off x="5984875" y="27733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25" name="Line 320">
            <a:extLst>
              <a:ext uri="{FF2B5EF4-FFF2-40B4-BE49-F238E27FC236}">
                <a16:creationId xmlns:a16="http://schemas.microsoft.com/office/drawing/2014/main" id="{4ECC5890-CF07-4357-9CF4-B0BD4374ACAE}"/>
              </a:ext>
            </a:extLst>
          </p:cNvPr>
          <p:cNvSpPr>
            <a:spLocks noChangeShapeType="1"/>
          </p:cNvSpPr>
          <p:nvPr/>
        </p:nvSpPr>
        <p:spPr bwMode="auto">
          <a:xfrm>
            <a:off x="6108700" y="28797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6" name="Line 321">
            <a:extLst>
              <a:ext uri="{FF2B5EF4-FFF2-40B4-BE49-F238E27FC236}">
                <a16:creationId xmlns:a16="http://schemas.microsoft.com/office/drawing/2014/main" id="{E3372ADA-A4C6-4081-BB16-9AE8E6D77856}"/>
              </a:ext>
            </a:extLst>
          </p:cNvPr>
          <p:cNvSpPr>
            <a:spLocks noChangeShapeType="1"/>
          </p:cNvSpPr>
          <p:nvPr/>
        </p:nvSpPr>
        <p:spPr bwMode="auto">
          <a:xfrm>
            <a:off x="6111875"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7" name="Line 322">
            <a:extLst>
              <a:ext uri="{FF2B5EF4-FFF2-40B4-BE49-F238E27FC236}">
                <a16:creationId xmlns:a16="http://schemas.microsoft.com/office/drawing/2014/main" id="{F0F17D43-E334-465D-B88F-87EDD1535CFB}"/>
              </a:ext>
            </a:extLst>
          </p:cNvPr>
          <p:cNvSpPr>
            <a:spLocks noChangeShapeType="1"/>
          </p:cNvSpPr>
          <p:nvPr/>
        </p:nvSpPr>
        <p:spPr bwMode="auto">
          <a:xfrm flipH="1">
            <a:off x="6102350" y="287972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8" name="Line 323">
            <a:extLst>
              <a:ext uri="{FF2B5EF4-FFF2-40B4-BE49-F238E27FC236}">
                <a16:creationId xmlns:a16="http://schemas.microsoft.com/office/drawing/2014/main" id="{75E32F84-E202-4C92-90D3-C5A2852081F9}"/>
              </a:ext>
            </a:extLst>
          </p:cNvPr>
          <p:cNvSpPr>
            <a:spLocks noChangeShapeType="1"/>
          </p:cNvSpPr>
          <p:nvPr/>
        </p:nvSpPr>
        <p:spPr bwMode="auto">
          <a:xfrm>
            <a:off x="6102350"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29" name="Oval 324">
            <a:extLst>
              <a:ext uri="{FF2B5EF4-FFF2-40B4-BE49-F238E27FC236}">
                <a16:creationId xmlns:a16="http://schemas.microsoft.com/office/drawing/2014/main" id="{60AD3946-95EB-4B2E-81E2-4505E751B780}"/>
              </a:ext>
            </a:extLst>
          </p:cNvPr>
          <p:cNvSpPr>
            <a:spLocks noChangeArrowheads="1"/>
          </p:cNvSpPr>
          <p:nvPr/>
        </p:nvSpPr>
        <p:spPr bwMode="auto">
          <a:xfrm>
            <a:off x="6086475" y="28289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30" name="Line 325">
            <a:extLst>
              <a:ext uri="{FF2B5EF4-FFF2-40B4-BE49-F238E27FC236}">
                <a16:creationId xmlns:a16="http://schemas.microsoft.com/office/drawing/2014/main" id="{54B99730-5E62-4058-8803-EE9E154C1723}"/>
              </a:ext>
            </a:extLst>
          </p:cNvPr>
          <p:cNvSpPr>
            <a:spLocks noChangeShapeType="1"/>
          </p:cNvSpPr>
          <p:nvPr/>
        </p:nvSpPr>
        <p:spPr bwMode="auto">
          <a:xfrm>
            <a:off x="6145213" y="2932113"/>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1" name="Line 326">
            <a:extLst>
              <a:ext uri="{FF2B5EF4-FFF2-40B4-BE49-F238E27FC236}">
                <a16:creationId xmlns:a16="http://schemas.microsoft.com/office/drawing/2014/main" id="{6E89163B-BF61-43DA-B404-2D15979FAD6E}"/>
              </a:ext>
            </a:extLst>
          </p:cNvPr>
          <p:cNvSpPr>
            <a:spLocks noChangeShapeType="1"/>
          </p:cNvSpPr>
          <p:nvPr/>
        </p:nvSpPr>
        <p:spPr bwMode="auto">
          <a:xfrm>
            <a:off x="6146800"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2" name="Line 327">
            <a:extLst>
              <a:ext uri="{FF2B5EF4-FFF2-40B4-BE49-F238E27FC236}">
                <a16:creationId xmlns:a16="http://schemas.microsoft.com/office/drawing/2014/main" id="{C1CD3DA8-4EA1-4AFA-83CE-3AD7A3B6C312}"/>
              </a:ext>
            </a:extLst>
          </p:cNvPr>
          <p:cNvSpPr>
            <a:spLocks noChangeShapeType="1"/>
          </p:cNvSpPr>
          <p:nvPr/>
        </p:nvSpPr>
        <p:spPr bwMode="auto">
          <a:xfrm flipH="1">
            <a:off x="6140450" y="2932113"/>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3" name="Line 328">
            <a:extLst>
              <a:ext uri="{FF2B5EF4-FFF2-40B4-BE49-F238E27FC236}">
                <a16:creationId xmlns:a16="http://schemas.microsoft.com/office/drawing/2014/main" id="{D27BD573-5BEC-474D-BB31-04DBC5C996C9}"/>
              </a:ext>
            </a:extLst>
          </p:cNvPr>
          <p:cNvSpPr>
            <a:spLocks noChangeShapeType="1"/>
          </p:cNvSpPr>
          <p:nvPr/>
        </p:nvSpPr>
        <p:spPr bwMode="auto">
          <a:xfrm>
            <a:off x="6140450"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4" name="Oval 329">
            <a:extLst>
              <a:ext uri="{FF2B5EF4-FFF2-40B4-BE49-F238E27FC236}">
                <a16:creationId xmlns:a16="http://schemas.microsoft.com/office/drawing/2014/main" id="{5217205B-F1F3-46E8-9F95-4D98E477036A}"/>
              </a:ext>
            </a:extLst>
          </p:cNvPr>
          <p:cNvSpPr>
            <a:spLocks noChangeArrowheads="1"/>
          </p:cNvSpPr>
          <p:nvPr/>
        </p:nvSpPr>
        <p:spPr bwMode="auto">
          <a:xfrm>
            <a:off x="6122988" y="28813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35" name="Line 330">
            <a:extLst>
              <a:ext uri="{FF2B5EF4-FFF2-40B4-BE49-F238E27FC236}">
                <a16:creationId xmlns:a16="http://schemas.microsoft.com/office/drawing/2014/main" id="{31F7DFCC-233C-4797-A255-06E352B3804E}"/>
              </a:ext>
            </a:extLst>
          </p:cNvPr>
          <p:cNvSpPr>
            <a:spLocks noChangeShapeType="1"/>
          </p:cNvSpPr>
          <p:nvPr/>
        </p:nvSpPr>
        <p:spPr bwMode="auto">
          <a:xfrm>
            <a:off x="6210300" y="2984500"/>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6" name="Line 331">
            <a:extLst>
              <a:ext uri="{FF2B5EF4-FFF2-40B4-BE49-F238E27FC236}">
                <a16:creationId xmlns:a16="http://schemas.microsoft.com/office/drawing/2014/main" id="{CBE05850-7184-4C65-B280-BF69C322FFBA}"/>
              </a:ext>
            </a:extLst>
          </p:cNvPr>
          <p:cNvSpPr>
            <a:spLocks noChangeShapeType="1"/>
          </p:cNvSpPr>
          <p:nvPr/>
        </p:nvSpPr>
        <p:spPr bwMode="auto">
          <a:xfrm>
            <a:off x="6218238"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7" name="Line 332">
            <a:extLst>
              <a:ext uri="{FF2B5EF4-FFF2-40B4-BE49-F238E27FC236}">
                <a16:creationId xmlns:a16="http://schemas.microsoft.com/office/drawing/2014/main" id="{6C835C93-12DF-4EAD-9A7F-C24C1ABA6C8B}"/>
              </a:ext>
            </a:extLst>
          </p:cNvPr>
          <p:cNvSpPr>
            <a:spLocks noChangeShapeType="1"/>
          </p:cNvSpPr>
          <p:nvPr/>
        </p:nvSpPr>
        <p:spPr bwMode="auto">
          <a:xfrm flipH="1">
            <a:off x="6203950" y="298450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8" name="Line 333">
            <a:extLst>
              <a:ext uri="{FF2B5EF4-FFF2-40B4-BE49-F238E27FC236}">
                <a16:creationId xmlns:a16="http://schemas.microsoft.com/office/drawing/2014/main" id="{EA11F2C0-A76E-4D1B-A47D-961BDB05E28E}"/>
              </a:ext>
            </a:extLst>
          </p:cNvPr>
          <p:cNvSpPr>
            <a:spLocks noChangeShapeType="1"/>
          </p:cNvSpPr>
          <p:nvPr/>
        </p:nvSpPr>
        <p:spPr bwMode="auto">
          <a:xfrm>
            <a:off x="6203950"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39" name="Oval 334">
            <a:extLst>
              <a:ext uri="{FF2B5EF4-FFF2-40B4-BE49-F238E27FC236}">
                <a16:creationId xmlns:a16="http://schemas.microsoft.com/office/drawing/2014/main" id="{5D78E614-813D-4F49-9C25-7E36738AFA21}"/>
              </a:ext>
            </a:extLst>
          </p:cNvPr>
          <p:cNvSpPr>
            <a:spLocks noChangeArrowheads="1"/>
          </p:cNvSpPr>
          <p:nvPr/>
        </p:nvSpPr>
        <p:spPr bwMode="auto">
          <a:xfrm>
            <a:off x="6191250" y="29337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40" name="Line 335">
            <a:extLst>
              <a:ext uri="{FF2B5EF4-FFF2-40B4-BE49-F238E27FC236}">
                <a16:creationId xmlns:a16="http://schemas.microsoft.com/office/drawing/2014/main" id="{17C43FF1-AB39-48D3-88F3-1A7F30779AD5}"/>
              </a:ext>
            </a:extLst>
          </p:cNvPr>
          <p:cNvSpPr>
            <a:spLocks noChangeShapeType="1"/>
          </p:cNvSpPr>
          <p:nvPr/>
        </p:nvSpPr>
        <p:spPr bwMode="auto">
          <a:xfrm>
            <a:off x="6078538" y="303688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1" name="Line 336">
            <a:extLst>
              <a:ext uri="{FF2B5EF4-FFF2-40B4-BE49-F238E27FC236}">
                <a16:creationId xmlns:a16="http://schemas.microsoft.com/office/drawing/2014/main" id="{6EF4D671-2EF6-4D19-BE41-2F1B1E94C2F2}"/>
              </a:ext>
            </a:extLst>
          </p:cNvPr>
          <p:cNvSpPr>
            <a:spLocks noChangeShapeType="1"/>
          </p:cNvSpPr>
          <p:nvPr/>
        </p:nvSpPr>
        <p:spPr bwMode="auto">
          <a:xfrm>
            <a:off x="6084888"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2" name="Line 337">
            <a:extLst>
              <a:ext uri="{FF2B5EF4-FFF2-40B4-BE49-F238E27FC236}">
                <a16:creationId xmlns:a16="http://schemas.microsoft.com/office/drawing/2014/main" id="{61718ADC-E384-448D-BCD4-9DA7C7EE8E83}"/>
              </a:ext>
            </a:extLst>
          </p:cNvPr>
          <p:cNvSpPr>
            <a:spLocks noChangeShapeType="1"/>
          </p:cNvSpPr>
          <p:nvPr/>
        </p:nvSpPr>
        <p:spPr bwMode="auto">
          <a:xfrm flipH="1">
            <a:off x="6070600" y="3036888"/>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3" name="Line 338">
            <a:extLst>
              <a:ext uri="{FF2B5EF4-FFF2-40B4-BE49-F238E27FC236}">
                <a16:creationId xmlns:a16="http://schemas.microsoft.com/office/drawing/2014/main" id="{8A64F136-36E6-4F3E-9C80-3CF5C723CD4C}"/>
              </a:ext>
            </a:extLst>
          </p:cNvPr>
          <p:cNvSpPr>
            <a:spLocks noChangeShapeType="1"/>
          </p:cNvSpPr>
          <p:nvPr/>
        </p:nvSpPr>
        <p:spPr bwMode="auto">
          <a:xfrm>
            <a:off x="6070600"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4" name="Oval 339">
            <a:extLst>
              <a:ext uri="{FF2B5EF4-FFF2-40B4-BE49-F238E27FC236}">
                <a16:creationId xmlns:a16="http://schemas.microsoft.com/office/drawing/2014/main" id="{6E39E648-29F0-46B2-9962-AC318941774A}"/>
              </a:ext>
            </a:extLst>
          </p:cNvPr>
          <p:cNvSpPr>
            <a:spLocks noChangeArrowheads="1"/>
          </p:cNvSpPr>
          <p:nvPr/>
        </p:nvSpPr>
        <p:spPr bwMode="auto">
          <a:xfrm>
            <a:off x="6057900" y="2986088"/>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45" name="Line 340">
            <a:extLst>
              <a:ext uri="{FF2B5EF4-FFF2-40B4-BE49-F238E27FC236}">
                <a16:creationId xmlns:a16="http://schemas.microsoft.com/office/drawing/2014/main" id="{42AD11E0-6908-4668-8EC6-F42E7AC9E009}"/>
              </a:ext>
            </a:extLst>
          </p:cNvPr>
          <p:cNvSpPr>
            <a:spLocks noChangeShapeType="1"/>
          </p:cNvSpPr>
          <p:nvPr/>
        </p:nvSpPr>
        <p:spPr bwMode="auto">
          <a:xfrm>
            <a:off x="6083300" y="3138488"/>
            <a:ext cx="142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6" name="Line 341">
            <a:extLst>
              <a:ext uri="{FF2B5EF4-FFF2-40B4-BE49-F238E27FC236}">
                <a16:creationId xmlns:a16="http://schemas.microsoft.com/office/drawing/2014/main" id="{2FD8B42D-41CF-4137-A55D-6CFB9C60FC60}"/>
              </a:ext>
            </a:extLst>
          </p:cNvPr>
          <p:cNvSpPr>
            <a:spLocks noChangeShapeType="1"/>
          </p:cNvSpPr>
          <p:nvPr/>
        </p:nvSpPr>
        <p:spPr bwMode="auto">
          <a:xfrm flipV="1">
            <a:off x="6097588"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7" name="Line 342">
            <a:extLst>
              <a:ext uri="{FF2B5EF4-FFF2-40B4-BE49-F238E27FC236}">
                <a16:creationId xmlns:a16="http://schemas.microsoft.com/office/drawing/2014/main" id="{0CD27228-2F82-49D2-9709-ABEBFF623DD1}"/>
              </a:ext>
            </a:extLst>
          </p:cNvPr>
          <p:cNvSpPr>
            <a:spLocks noChangeShapeType="1"/>
          </p:cNvSpPr>
          <p:nvPr/>
        </p:nvSpPr>
        <p:spPr bwMode="auto">
          <a:xfrm flipH="1">
            <a:off x="6069013" y="3138488"/>
            <a:ext cx="142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8" name="Line 343">
            <a:extLst>
              <a:ext uri="{FF2B5EF4-FFF2-40B4-BE49-F238E27FC236}">
                <a16:creationId xmlns:a16="http://schemas.microsoft.com/office/drawing/2014/main" id="{22E7ADF5-33FA-4139-82F2-F37D0F730199}"/>
              </a:ext>
            </a:extLst>
          </p:cNvPr>
          <p:cNvSpPr>
            <a:spLocks noChangeShapeType="1"/>
          </p:cNvSpPr>
          <p:nvPr/>
        </p:nvSpPr>
        <p:spPr bwMode="auto">
          <a:xfrm flipV="1">
            <a:off x="6069013"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49" name="Oval 344">
            <a:extLst>
              <a:ext uri="{FF2B5EF4-FFF2-40B4-BE49-F238E27FC236}">
                <a16:creationId xmlns:a16="http://schemas.microsoft.com/office/drawing/2014/main" id="{55E76308-D901-47C1-B30A-F365BD703A50}"/>
              </a:ext>
            </a:extLst>
          </p:cNvPr>
          <p:cNvSpPr>
            <a:spLocks noChangeArrowheads="1"/>
          </p:cNvSpPr>
          <p:nvPr/>
        </p:nvSpPr>
        <p:spPr bwMode="auto">
          <a:xfrm>
            <a:off x="6064250" y="30861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50" name="Line 345">
            <a:extLst>
              <a:ext uri="{FF2B5EF4-FFF2-40B4-BE49-F238E27FC236}">
                <a16:creationId xmlns:a16="http://schemas.microsoft.com/office/drawing/2014/main" id="{DEC0853F-0082-4C3D-9B49-51F37A301B2A}"/>
              </a:ext>
            </a:extLst>
          </p:cNvPr>
          <p:cNvSpPr>
            <a:spLocks noChangeShapeType="1"/>
          </p:cNvSpPr>
          <p:nvPr/>
        </p:nvSpPr>
        <p:spPr bwMode="auto">
          <a:xfrm>
            <a:off x="6130925" y="318928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1" name="Line 346">
            <a:extLst>
              <a:ext uri="{FF2B5EF4-FFF2-40B4-BE49-F238E27FC236}">
                <a16:creationId xmlns:a16="http://schemas.microsoft.com/office/drawing/2014/main" id="{AE830447-5A10-498C-A940-E3ED1471F8C5}"/>
              </a:ext>
            </a:extLst>
          </p:cNvPr>
          <p:cNvSpPr>
            <a:spLocks noChangeShapeType="1"/>
          </p:cNvSpPr>
          <p:nvPr/>
        </p:nvSpPr>
        <p:spPr bwMode="auto">
          <a:xfrm flipV="1">
            <a:off x="6137275"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2" name="Line 347">
            <a:extLst>
              <a:ext uri="{FF2B5EF4-FFF2-40B4-BE49-F238E27FC236}">
                <a16:creationId xmlns:a16="http://schemas.microsoft.com/office/drawing/2014/main" id="{3A4F73F9-1269-48E3-A6AB-88AF79B2CEE2}"/>
              </a:ext>
            </a:extLst>
          </p:cNvPr>
          <p:cNvSpPr>
            <a:spLocks noChangeShapeType="1"/>
          </p:cNvSpPr>
          <p:nvPr/>
        </p:nvSpPr>
        <p:spPr bwMode="auto">
          <a:xfrm flipH="1">
            <a:off x="6127750" y="318928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3" name="Line 348">
            <a:extLst>
              <a:ext uri="{FF2B5EF4-FFF2-40B4-BE49-F238E27FC236}">
                <a16:creationId xmlns:a16="http://schemas.microsoft.com/office/drawing/2014/main" id="{B4E400B9-9762-47BB-938E-6F483454951F}"/>
              </a:ext>
            </a:extLst>
          </p:cNvPr>
          <p:cNvSpPr>
            <a:spLocks noChangeShapeType="1"/>
          </p:cNvSpPr>
          <p:nvPr/>
        </p:nvSpPr>
        <p:spPr bwMode="auto">
          <a:xfrm flipV="1">
            <a:off x="6127750"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4" name="Oval 349">
            <a:extLst>
              <a:ext uri="{FF2B5EF4-FFF2-40B4-BE49-F238E27FC236}">
                <a16:creationId xmlns:a16="http://schemas.microsoft.com/office/drawing/2014/main" id="{0DE4C8DD-40B4-47DD-BD8E-9B2DBFF1F2FB}"/>
              </a:ext>
            </a:extLst>
          </p:cNvPr>
          <p:cNvSpPr>
            <a:spLocks noChangeArrowheads="1"/>
          </p:cNvSpPr>
          <p:nvPr/>
        </p:nvSpPr>
        <p:spPr bwMode="auto">
          <a:xfrm>
            <a:off x="6111875" y="31353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55" name="Line 350">
            <a:extLst>
              <a:ext uri="{FF2B5EF4-FFF2-40B4-BE49-F238E27FC236}">
                <a16:creationId xmlns:a16="http://schemas.microsoft.com/office/drawing/2014/main" id="{BF668952-AAC9-448F-957D-7F29C030E6CE}"/>
              </a:ext>
            </a:extLst>
          </p:cNvPr>
          <p:cNvSpPr>
            <a:spLocks noChangeShapeType="1"/>
          </p:cNvSpPr>
          <p:nvPr/>
        </p:nvSpPr>
        <p:spPr bwMode="auto">
          <a:xfrm>
            <a:off x="6181725" y="32369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6" name="Line 351">
            <a:extLst>
              <a:ext uri="{FF2B5EF4-FFF2-40B4-BE49-F238E27FC236}">
                <a16:creationId xmlns:a16="http://schemas.microsoft.com/office/drawing/2014/main" id="{2CA71926-B538-4715-9154-17DEEE5D1760}"/>
              </a:ext>
            </a:extLst>
          </p:cNvPr>
          <p:cNvSpPr>
            <a:spLocks noChangeShapeType="1"/>
          </p:cNvSpPr>
          <p:nvPr/>
        </p:nvSpPr>
        <p:spPr bwMode="auto">
          <a:xfrm flipV="1">
            <a:off x="6184900"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7" name="Line 352">
            <a:extLst>
              <a:ext uri="{FF2B5EF4-FFF2-40B4-BE49-F238E27FC236}">
                <a16:creationId xmlns:a16="http://schemas.microsoft.com/office/drawing/2014/main" id="{47304D0A-5338-4A38-9CDC-1C1C77A3F798}"/>
              </a:ext>
            </a:extLst>
          </p:cNvPr>
          <p:cNvSpPr>
            <a:spLocks noChangeShapeType="1"/>
          </p:cNvSpPr>
          <p:nvPr/>
        </p:nvSpPr>
        <p:spPr bwMode="auto">
          <a:xfrm flipH="1">
            <a:off x="6178550" y="32369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8" name="Line 353">
            <a:extLst>
              <a:ext uri="{FF2B5EF4-FFF2-40B4-BE49-F238E27FC236}">
                <a16:creationId xmlns:a16="http://schemas.microsoft.com/office/drawing/2014/main" id="{C9C0AA50-7AB0-4D80-9E8C-86E01AC07B19}"/>
              </a:ext>
            </a:extLst>
          </p:cNvPr>
          <p:cNvSpPr>
            <a:spLocks noChangeShapeType="1"/>
          </p:cNvSpPr>
          <p:nvPr/>
        </p:nvSpPr>
        <p:spPr bwMode="auto">
          <a:xfrm flipV="1">
            <a:off x="6178550"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59" name="Oval 354">
            <a:extLst>
              <a:ext uri="{FF2B5EF4-FFF2-40B4-BE49-F238E27FC236}">
                <a16:creationId xmlns:a16="http://schemas.microsoft.com/office/drawing/2014/main" id="{CE5AB78E-28DD-43C2-B574-F39BF2D8BBCF}"/>
              </a:ext>
            </a:extLst>
          </p:cNvPr>
          <p:cNvSpPr>
            <a:spLocks noChangeArrowheads="1"/>
          </p:cNvSpPr>
          <p:nvPr/>
        </p:nvSpPr>
        <p:spPr bwMode="auto">
          <a:xfrm>
            <a:off x="6162675" y="31845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60" name="Line 355">
            <a:extLst>
              <a:ext uri="{FF2B5EF4-FFF2-40B4-BE49-F238E27FC236}">
                <a16:creationId xmlns:a16="http://schemas.microsoft.com/office/drawing/2014/main" id="{84EE8AD2-6C30-41E1-A44F-05213F88F590}"/>
              </a:ext>
            </a:extLst>
          </p:cNvPr>
          <p:cNvSpPr>
            <a:spLocks noChangeShapeType="1"/>
          </p:cNvSpPr>
          <p:nvPr/>
        </p:nvSpPr>
        <p:spPr bwMode="auto">
          <a:xfrm>
            <a:off x="6159500" y="3290888"/>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1" name="Line 356">
            <a:extLst>
              <a:ext uri="{FF2B5EF4-FFF2-40B4-BE49-F238E27FC236}">
                <a16:creationId xmlns:a16="http://schemas.microsoft.com/office/drawing/2014/main" id="{9D902FC9-FC08-415C-A90A-03E446DB6179}"/>
              </a:ext>
            </a:extLst>
          </p:cNvPr>
          <p:cNvSpPr>
            <a:spLocks noChangeShapeType="1"/>
          </p:cNvSpPr>
          <p:nvPr/>
        </p:nvSpPr>
        <p:spPr bwMode="auto">
          <a:xfrm flipV="1">
            <a:off x="6167438"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2" name="Line 357">
            <a:extLst>
              <a:ext uri="{FF2B5EF4-FFF2-40B4-BE49-F238E27FC236}">
                <a16:creationId xmlns:a16="http://schemas.microsoft.com/office/drawing/2014/main" id="{5F313D48-5164-4C45-BFE7-2D2EFCC7E01D}"/>
              </a:ext>
            </a:extLst>
          </p:cNvPr>
          <p:cNvSpPr>
            <a:spLocks noChangeShapeType="1"/>
          </p:cNvSpPr>
          <p:nvPr/>
        </p:nvSpPr>
        <p:spPr bwMode="auto">
          <a:xfrm flipH="1">
            <a:off x="6153150" y="329088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3" name="Line 358">
            <a:extLst>
              <a:ext uri="{FF2B5EF4-FFF2-40B4-BE49-F238E27FC236}">
                <a16:creationId xmlns:a16="http://schemas.microsoft.com/office/drawing/2014/main" id="{AC9D133B-3F77-4CD0-BC13-4BF93E612367}"/>
              </a:ext>
            </a:extLst>
          </p:cNvPr>
          <p:cNvSpPr>
            <a:spLocks noChangeShapeType="1"/>
          </p:cNvSpPr>
          <p:nvPr/>
        </p:nvSpPr>
        <p:spPr bwMode="auto">
          <a:xfrm flipV="1">
            <a:off x="6153150"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4" name="Oval 359">
            <a:extLst>
              <a:ext uri="{FF2B5EF4-FFF2-40B4-BE49-F238E27FC236}">
                <a16:creationId xmlns:a16="http://schemas.microsoft.com/office/drawing/2014/main" id="{74E774B8-E5A1-442F-B609-47B2F3C1BD33}"/>
              </a:ext>
            </a:extLst>
          </p:cNvPr>
          <p:cNvSpPr>
            <a:spLocks noChangeArrowheads="1"/>
          </p:cNvSpPr>
          <p:nvPr/>
        </p:nvSpPr>
        <p:spPr bwMode="auto">
          <a:xfrm>
            <a:off x="6138863" y="3238500"/>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65" name="Line 360">
            <a:extLst>
              <a:ext uri="{FF2B5EF4-FFF2-40B4-BE49-F238E27FC236}">
                <a16:creationId xmlns:a16="http://schemas.microsoft.com/office/drawing/2014/main" id="{09BD2212-B793-4424-ABFC-036BC33FACEA}"/>
              </a:ext>
            </a:extLst>
          </p:cNvPr>
          <p:cNvSpPr>
            <a:spLocks noChangeShapeType="1"/>
          </p:cNvSpPr>
          <p:nvPr/>
        </p:nvSpPr>
        <p:spPr bwMode="auto">
          <a:xfrm>
            <a:off x="6284913" y="3344863"/>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6" name="Line 361">
            <a:extLst>
              <a:ext uri="{FF2B5EF4-FFF2-40B4-BE49-F238E27FC236}">
                <a16:creationId xmlns:a16="http://schemas.microsoft.com/office/drawing/2014/main" id="{F3CF9F83-C944-4D62-AB83-6E4EE8748A91}"/>
              </a:ext>
            </a:extLst>
          </p:cNvPr>
          <p:cNvSpPr>
            <a:spLocks noChangeShapeType="1"/>
          </p:cNvSpPr>
          <p:nvPr/>
        </p:nvSpPr>
        <p:spPr bwMode="auto">
          <a:xfrm flipV="1">
            <a:off x="6289675"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7" name="Line 362">
            <a:extLst>
              <a:ext uri="{FF2B5EF4-FFF2-40B4-BE49-F238E27FC236}">
                <a16:creationId xmlns:a16="http://schemas.microsoft.com/office/drawing/2014/main" id="{38A4B1F3-7B85-4D5A-A2F2-17429A2DB1AD}"/>
              </a:ext>
            </a:extLst>
          </p:cNvPr>
          <p:cNvSpPr>
            <a:spLocks noChangeShapeType="1"/>
          </p:cNvSpPr>
          <p:nvPr/>
        </p:nvSpPr>
        <p:spPr bwMode="auto">
          <a:xfrm flipH="1">
            <a:off x="6278563" y="334486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8" name="Line 363">
            <a:extLst>
              <a:ext uri="{FF2B5EF4-FFF2-40B4-BE49-F238E27FC236}">
                <a16:creationId xmlns:a16="http://schemas.microsoft.com/office/drawing/2014/main" id="{30422475-2A57-4E3A-B300-06C306F39140}"/>
              </a:ext>
            </a:extLst>
          </p:cNvPr>
          <p:cNvSpPr>
            <a:spLocks noChangeShapeType="1"/>
          </p:cNvSpPr>
          <p:nvPr/>
        </p:nvSpPr>
        <p:spPr bwMode="auto">
          <a:xfrm flipV="1">
            <a:off x="6278563"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69" name="Oval 364">
            <a:extLst>
              <a:ext uri="{FF2B5EF4-FFF2-40B4-BE49-F238E27FC236}">
                <a16:creationId xmlns:a16="http://schemas.microsoft.com/office/drawing/2014/main" id="{35B71BA6-FF8E-437F-9B16-DBC601D4A572}"/>
              </a:ext>
            </a:extLst>
          </p:cNvPr>
          <p:cNvSpPr>
            <a:spLocks noChangeArrowheads="1"/>
          </p:cNvSpPr>
          <p:nvPr/>
        </p:nvSpPr>
        <p:spPr bwMode="auto">
          <a:xfrm>
            <a:off x="6264275" y="329247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70" name="Line 365">
            <a:extLst>
              <a:ext uri="{FF2B5EF4-FFF2-40B4-BE49-F238E27FC236}">
                <a16:creationId xmlns:a16="http://schemas.microsoft.com/office/drawing/2014/main" id="{65933785-E7A3-4AD9-A13F-BC79493CF9BF}"/>
              </a:ext>
            </a:extLst>
          </p:cNvPr>
          <p:cNvSpPr>
            <a:spLocks noChangeShapeType="1"/>
          </p:cNvSpPr>
          <p:nvPr/>
        </p:nvSpPr>
        <p:spPr bwMode="auto">
          <a:xfrm>
            <a:off x="6259513" y="3400425"/>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1" name="Line 366">
            <a:extLst>
              <a:ext uri="{FF2B5EF4-FFF2-40B4-BE49-F238E27FC236}">
                <a16:creationId xmlns:a16="http://schemas.microsoft.com/office/drawing/2014/main" id="{77393891-EE36-4E56-9FC1-F8570FCEEE57}"/>
              </a:ext>
            </a:extLst>
          </p:cNvPr>
          <p:cNvSpPr>
            <a:spLocks noChangeShapeType="1"/>
          </p:cNvSpPr>
          <p:nvPr/>
        </p:nvSpPr>
        <p:spPr bwMode="auto">
          <a:xfrm flipV="1">
            <a:off x="6270625"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2" name="Line 367">
            <a:extLst>
              <a:ext uri="{FF2B5EF4-FFF2-40B4-BE49-F238E27FC236}">
                <a16:creationId xmlns:a16="http://schemas.microsoft.com/office/drawing/2014/main" id="{BF899F0C-BE80-43BF-9384-AB3073E7C430}"/>
              </a:ext>
            </a:extLst>
          </p:cNvPr>
          <p:cNvSpPr>
            <a:spLocks noChangeShapeType="1"/>
          </p:cNvSpPr>
          <p:nvPr/>
        </p:nvSpPr>
        <p:spPr bwMode="auto">
          <a:xfrm flipH="1">
            <a:off x="6248400" y="3400425"/>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3" name="Line 368">
            <a:extLst>
              <a:ext uri="{FF2B5EF4-FFF2-40B4-BE49-F238E27FC236}">
                <a16:creationId xmlns:a16="http://schemas.microsoft.com/office/drawing/2014/main" id="{DE5682E0-701B-400B-B8C6-47F9C0204380}"/>
              </a:ext>
            </a:extLst>
          </p:cNvPr>
          <p:cNvSpPr>
            <a:spLocks noChangeShapeType="1"/>
          </p:cNvSpPr>
          <p:nvPr/>
        </p:nvSpPr>
        <p:spPr bwMode="auto">
          <a:xfrm flipV="1">
            <a:off x="6248400"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4" name="Oval 369">
            <a:extLst>
              <a:ext uri="{FF2B5EF4-FFF2-40B4-BE49-F238E27FC236}">
                <a16:creationId xmlns:a16="http://schemas.microsoft.com/office/drawing/2014/main" id="{F50BF525-8E2F-4086-915E-3BCBDC61D7D0}"/>
              </a:ext>
            </a:extLst>
          </p:cNvPr>
          <p:cNvSpPr>
            <a:spLocks noChangeArrowheads="1"/>
          </p:cNvSpPr>
          <p:nvPr/>
        </p:nvSpPr>
        <p:spPr bwMode="auto">
          <a:xfrm>
            <a:off x="6240463" y="33464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75" name="Line 370">
            <a:extLst>
              <a:ext uri="{FF2B5EF4-FFF2-40B4-BE49-F238E27FC236}">
                <a16:creationId xmlns:a16="http://schemas.microsoft.com/office/drawing/2014/main" id="{88A18367-500B-4D97-B231-237AD8E0308D}"/>
              </a:ext>
            </a:extLst>
          </p:cNvPr>
          <p:cNvSpPr>
            <a:spLocks noChangeShapeType="1"/>
          </p:cNvSpPr>
          <p:nvPr/>
        </p:nvSpPr>
        <p:spPr bwMode="auto">
          <a:xfrm>
            <a:off x="6272213" y="345598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6" name="Line 371">
            <a:extLst>
              <a:ext uri="{FF2B5EF4-FFF2-40B4-BE49-F238E27FC236}">
                <a16:creationId xmlns:a16="http://schemas.microsoft.com/office/drawing/2014/main" id="{79509E9E-29B3-4B6C-95DA-54D1E6F68456}"/>
              </a:ext>
            </a:extLst>
          </p:cNvPr>
          <p:cNvSpPr>
            <a:spLocks noChangeShapeType="1"/>
          </p:cNvSpPr>
          <p:nvPr/>
        </p:nvSpPr>
        <p:spPr bwMode="auto">
          <a:xfrm flipV="1">
            <a:off x="6281738"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7" name="Line 372">
            <a:extLst>
              <a:ext uri="{FF2B5EF4-FFF2-40B4-BE49-F238E27FC236}">
                <a16:creationId xmlns:a16="http://schemas.microsoft.com/office/drawing/2014/main" id="{3BA3AEAD-7D02-4522-8C2A-CF92F12790EB}"/>
              </a:ext>
            </a:extLst>
          </p:cNvPr>
          <p:cNvSpPr>
            <a:spLocks noChangeShapeType="1"/>
          </p:cNvSpPr>
          <p:nvPr/>
        </p:nvSpPr>
        <p:spPr bwMode="auto">
          <a:xfrm flipH="1">
            <a:off x="6259513" y="3455988"/>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8" name="Line 373">
            <a:extLst>
              <a:ext uri="{FF2B5EF4-FFF2-40B4-BE49-F238E27FC236}">
                <a16:creationId xmlns:a16="http://schemas.microsoft.com/office/drawing/2014/main" id="{5EFD9B68-85EE-4D4B-9DC6-6F0A87152DB0}"/>
              </a:ext>
            </a:extLst>
          </p:cNvPr>
          <p:cNvSpPr>
            <a:spLocks noChangeShapeType="1"/>
          </p:cNvSpPr>
          <p:nvPr/>
        </p:nvSpPr>
        <p:spPr bwMode="auto">
          <a:xfrm flipV="1">
            <a:off x="6259513"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79" name="Oval 374">
            <a:extLst>
              <a:ext uri="{FF2B5EF4-FFF2-40B4-BE49-F238E27FC236}">
                <a16:creationId xmlns:a16="http://schemas.microsoft.com/office/drawing/2014/main" id="{241B3680-E00E-48BE-98E1-878461223EFD}"/>
              </a:ext>
            </a:extLst>
          </p:cNvPr>
          <p:cNvSpPr>
            <a:spLocks noChangeArrowheads="1"/>
          </p:cNvSpPr>
          <p:nvPr/>
        </p:nvSpPr>
        <p:spPr bwMode="auto">
          <a:xfrm>
            <a:off x="6251575" y="34036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80" name="Line 375">
            <a:extLst>
              <a:ext uri="{FF2B5EF4-FFF2-40B4-BE49-F238E27FC236}">
                <a16:creationId xmlns:a16="http://schemas.microsoft.com/office/drawing/2014/main" id="{5B61D018-C692-4DEF-988D-CB9B2C298168}"/>
              </a:ext>
            </a:extLst>
          </p:cNvPr>
          <p:cNvSpPr>
            <a:spLocks noChangeShapeType="1"/>
          </p:cNvSpPr>
          <p:nvPr/>
        </p:nvSpPr>
        <p:spPr bwMode="auto">
          <a:xfrm>
            <a:off x="6413500" y="3516313"/>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1" name="Line 376">
            <a:extLst>
              <a:ext uri="{FF2B5EF4-FFF2-40B4-BE49-F238E27FC236}">
                <a16:creationId xmlns:a16="http://schemas.microsoft.com/office/drawing/2014/main" id="{0CF1A634-0CEC-49DA-82EB-CB9E3DDA1216}"/>
              </a:ext>
            </a:extLst>
          </p:cNvPr>
          <p:cNvSpPr>
            <a:spLocks noChangeShapeType="1"/>
          </p:cNvSpPr>
          <p:nvPr/>
        </p:nvSpPr>
        <p:spPr bwMode="auto">
          <a:xfrm>
            <a:off x="6421438"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2" name="Line 377">
            <a:extLst>
              <a:ext uri="{FF2B5EF4-FFF2-40B4-BE49-F238E27FC236}">
                <a16:creationId xmlns:a16="http://schemas.microsoft.com/office/drawing/2014/main" id="{32365799-1CFA-44D5-97A2-17473A579998}"/>
              </a:ext>
            </a:extLst>
          </p:cNvPr>
          <p:cNvSpPr>
            <a:spLocks noChangeShapeType="1"/>
          </p:cNvSpPr>
          <p:nvPr/>
        </p:nvSpPr>
        <p:spPr bwMode="auto">
          <a:xfrm flipH="1">
            <a:off x="6405563" y="351631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3" name="Line 378">
            <a:extLst>
              <a:ext uri="{FF2B5EF4-FFF2-40B4-BE49-F238E27FC236}">
                <a16:creationId xmlns:a16="http://schemas.microsoft.com/office/drawing/2014/main" id="{A78907A8-9848-4094-B53B-1F2B8B304B63}"/>
              </a:ext>
            </a:extLst>
          </p:cNvPr>
          <p:cNvSpPr>
            <a:spLocks noChangeShapeType="1"/>
          </p:cNvSpPr>
          <p:nvPr/>
        </p:nvSpPr>
        <p:spPr bwMode="auto">
          <a:xfrm>
            <a:off x="6405563"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4" name="Oval 379">
            <a:extLst>
              <a:ext uri="{FF2B5EF4-FFF2-40B4-BE49-F238E27FC236}">
                <a16:creationId xmlns:a16="http://schemas.microsoft.com/office/drawing/2014/main" id="{44478088-9B8C-450C-9BC8-1443531A419B}"/>
              </a:ext>
            </a:extLst>
          </p:cNvPr>
          <p:cNvSpPr>
            <a:spLocks noChangeArrowheads="1"/>
          </p:cNvSpPr>
          <p:nvPr/>
        </p:nvSpPr>
        <p:spPr bwMode="auto">
          <a:xfrm>
            <a:off x="6392863" y="34655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85" name="Line 380">
            <a:extLst>
              <a:ext uri="{FF2B5EF4-FFF2-40B4-BE49-F238E27FC236}">
                <a16:creationId xmlns:a16="http://schemas.microsoft.com/office/drawing/2014/main" id="{3DD2603A-2FDE-45B9-A78E-D9AE71D9F0FC}"/>
              </a:ext>
            </a:extLst>
          </p:cNvPr>
          <p:cNvSpPr>
            <a:spLocks noChangeShapeType="1"/>
          </p:cNvSpPr>
          <p:nvPr/>
        </p:nvSpPr>
        <p:spPr bwMode="auto">
          <a:xfrm>
            <a:off x="6461125" y="3578225"/>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6" name="Line 381">
            <a:extLst>
              <a:ext uri="{FF2B5EF4-FFF2-40B4-BE49-F238E27FC236}">
                <a16:creationId xmlns:a16="http://schemas.microsoft.com/office/drawing/2014/main" id="{85ACC5FA-C1A1-44C5-85E0-36EB2DC31302}"/>
              </a:ext>
            </a:extLst>
          </p:cNvPr>
          <p:cNvSpPr>
            <a:spLocks noChangeShapeType="1"/>
          </p:cNvSpPr>
          <p:nvPr/>
        </p:nvSpPr>
        <p:spPr bwMode="auto">
          <a:xfrm>
            <a:off x="6469063"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7" name="Line 382">
            <a:extLst>
              <a:ext uri="{FF2B5EF4-FFF2-40B4-BE49-F238E27FC236}">
                <a16:creationId xmlns:a16="http://schemas.microsoft.com/office/drawing/2014/main" id="{EA0A6137-C488-4089-93A7-C88DCB2C6A60}"/>
              </a:ext>
            </a:extLst>
          </p:cNvPr>
          <p:cNvSpPr>
            <a:spLocks noChangeShapeType="1"/>
          </p:cNvSpPr>
          <p:nvPr/>
        </p:nvSpPr>
        <p:spPr bwMode="auto">
          <a:xfrm flipH="1">
            <a:off x="6454775" y="357822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8" name="Line 383">
            <a:extLst>
              <a:ext uri="{FF2B5EF4-FFF2-40B4-BE49-F238E27FC236}">
                <a16:creationId xmlns:a16="http://schemas.microsoft.com/office/drawing/2014/main" id="{227DB38F-86FD-4673-BA52-136254B13C7B}"/>
              </a:ext>
            </a:extLst>
          </p:cNvPr>
          <p:cNvSpPr>
            <a:spLocks noChangeShapeType="1"/>
          </p:cNvSpPr>
          <p:nvPr/>
        </p:nvSpPr>
        <p:spPr bwMode="auto">
          <a:xfrm>
            <a:off x="6454775"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89" name="Oval 384">
            <a:extLst>
              <a:ext uri="{FF2B5EF4-FFF2-40B4-BE49-F238E27FC236}">
                <a16:creationId xmlns:a16="http://schemas.microsoft.com/office/drawing/2014/main" id="{82345853-6356-4301-8CD6-95706AC0A8F2}"/>
              </a:ext>
            </a:extLst>
          </p:cNvPr>
          <p:cNvSpPr>
            <a:spLocks noChangeArrowheads="1"/>
          </p:cNvSpPr>
          <p:nvPr/>
        </p:nvSpPr>
        <p:spPr bwMode="auto">
          <a:xfrm>
            <a:off x="6442075" y="35274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90" name="Line 385">
            <a:extLst>
              <a:ext uri="{FF2B5EF4-FFF2-40B4-BE49-F238E27FC236}">
                <a16:creationId xmlns:a16="http://schemas.microsoft.com/office/drawing/2014/main" id="{77F3F74D-46B1-435E-8E97-499F0E46F586}"/>
              </a:ext>
            </a:extLst>
          </p:cNvPr>
          <p:cNvSpPr>
            <a:spLocks noChangeShapeType="1"/>
          </p:cNvSpPr>
          <p:nvPr/>
        </p:nvSpPr>
        <p:spPr bwMode="auto">
          <a:xfrm>
            <a:off x="6302375" y="3643313"/>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1" name="Line 386">
            <a:extLst>
              <a:ext uri="{FF2B5EF4-FFF2-40B4-BE49-F238E27FC236}">
                <a16:creationId xmlns:a16="http://schemas.microsoft.com/office/drawing/2014/main" id="{E4AEA701-A25E-453D-83C6-C40674E867E9}"/>
              </a:ext>
            </a:extLst>
          </p:cNvPr>
          <p:cNvSpPr>
            <a:spLocks noChangeShapeType="1"/>
          </p:cNvSpPr>
          <p:nvPr/>
        </p:nvSpPr>
        <p:spPr bwMode="auto">
          <a:xfrm flipV="1">
            <a:off x="6303963"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2" name="Line 387">
            <a:extLst>
              <a:ext uri="{FF2B5EF4-FFF2-40B4-BE49-F238E27FC236}">
                <a16:creationId xmlns:a16="http://schemas.microsoft.com/office/drawing/2014/main" id="{8A061876-B6E5-4650-9D64-2A6D0E332561}"/>
              </a:ext>
            </a:extLst>
          </p:cNvPr>
          <p:cNvSpPr>
            <a:spLocks noChangeShapeType="1"/>
          </p:cNvSpPr>
          <p:nvPr/>
        </p:nvSpPr>
        <p:spPr bwMode="auto">
          <a:xfrm flipH="1">
            <a:off x="6296025" y="36433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3" name="Line 388">
            <a:extLst>
              <a:ext uri="{FF2B5EF4-FFF2-40B4-BE49-F238E27FC236}">
                <a16:creationId xmlns:a16="http://schemas.microsoft.com/office/drawing/2014/main" id="{24268E72-9660-4B32-9C1C-32A7275CF058}"/>
              </a:ext>
            </a:extLst>
          </p:cNvPr>
          <p:cNvSpPr>
            <a:spLocks noChangeShapeType="1"/>
          </p:cNvSpPr>
          <p:nvPr/>
        </p:nvSpPr>
        <p:spPr bwMode="auto">
          <a:xfrm flipV="1">
            <a:off x="6296025"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4" name="Oval 389">
            <a:extLst>
              <a:ext uri="{FF2B5EF4-FFF2-40B4-BE49-F238E27FC236}">
                <a16:creationId xmlns:a16="http://schemas.microsoft.com/office/drawing/2014/main" id="{6EDA4A00-A237-482E-9189-76F522D63EC8}"/>
              </a:ext>
            </a:extLst>
          </p:cNvPr>
          <p:cNvSpPr>
            <a:spLocks noChangeArrowheads="1"/>
          </p:cNvSpPr>
          <p:nvPr/>
        </p:nvSpPr>
        <p:spPr bwMode="auto">
          <a:xfrm>
            <a:off x="6281738" y="3589338"/>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495" name="Line 390">
            <a:extLst>
              <a:ext uri="{FF2B5EF4-FFF2-40B4-BE49-F238E27FC236}">
                <a16:creationId xmlns:a16="http://schemas.microsoft.com/office/drawing/2014/main" id="{68492ED8-E7F8-4396-8183-8139F1BA746D}"/>
              </a:ext>
            </a:extLst>
          </p:cNvPr>
          <p:cNvSpPr>
            <a:spLocks noChangeShapeType="1"/>
          </p:cNvSpPr>
          <p:nvPr/>
        </p:nvSpPr>
        <p:spPr bwMode="auto">
          <a:xfrm>
            <a:off x="6356350" y="3705225"/>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6" name="Line 391">
            <a:extLst>
              <a:ext uri="{FF2B5EF4-FFF2-40B4-BE49-F238E27FC236}">
                <a16:creationId xmlns:a16="http://schemas.microsoft.com/office/drawing/2014/main" id="{31620A39-05B2-4BC0-B6C2-2FCF8F35A079}"/>
              </a:ext>
            </a:extLst>
          </p:cNvPr>
          <p:cNvSpPr>
            <a:spLocks noChangeShapeType="1"/>
          </p:cNvSpPr>
          <p:nvPr/>
        </p:nvSpPr>
        <p:spPr bwMode="auto">
          <a:xfrm>
            <a:off x="6361113"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7" name="Line 392">
            <a:extLst>
              <a:ext uri="{FF2B5EF4-FFF2-40B4-BE49-F238E27FC236}">
                <a16:creationId xmlns:a16="http://schemas.microsoft.com/office/drawing/2014/main" id="{5470D2EC-C77D-40CA-8592-3F9251C10442}"/>
              </a:ext>
            </a:extLst>
          </p:cNvPr>
          <p:cNvSpPr>
            <a:spLocks noChangeShapeType="1"/>
          </p:cNvSpPr>
          <p:nvPr/>
        </p:nvSpPr>
        <p:spPr bwMode="auto">
          <a:xfrm flipH="1">
            <a:off x="6351588" y="3705225"/>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8" name="Line 393">
            <a:extLst>
              <a:ext uri="{FF2B5EF4-FFF2-40B4-BE49-F238E27FC236}">
                <a16:creationId xmlns:a16="http://schemas.microsoft.com/office/drawing/2014/main" id="{510EC20C-1294-4B7C-B5FC-AF73FC0FA70F}"/>
              </a:ext>
            </a:extLst>
          </p:cNvPr>
          <p:cNvSpPr>
            <a:spLocks noChangeShapeType="1"/>
          </p:cNvSpPr>
          <p:nvPr/>
        </p:nvSpPr>
        <p:spPr bwMode="auto">
          <a:xfrm>
            <a:off x="6351588"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99" name="Oval 394">
            <a:extLst>
              <a:ext uri="{FF2B5EF4-FFF2-40B4-BE49-F238E27FC236}">
                <a16:creationId xmlns:a16="http://schemas.microsoft.com/office/drawing/2014/main" id="{CE9869BC-DB66-4ACB-A067-93EF64E5A5B2}"/>
              </a:ext>
            </a:extLst>
          </p:cNvPr>
          <p:cNvSpPr>
            <a:spLocks noChangeArrowheads="1"/>
          </p:cNvSpPr>
          <p:nvPr/>
        </p:nvSpPr>
        <p:spPr bwMode="auto">
          <a:xfrm>
            <a:off x="6338888" y="36544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00" name="Line 395">
            <a:extLst>
              <a:ext uri="{FF2B5EF4-FFF2-40B4-BE49-F238E27FC236}">
                <a16:creationId xmlns:a16="http://schemas.microsoft.com/office/drawing/2014/main" id="{33B40389-47A2-47F0-9586-D9737953C165}"/>
              </a:ext>
            </a:extLst>
          </p:cNvPr>
          <p:cNvSpPr>
            <a:spLocks noChangeShapeType="1"/>
          </p:cNvSpPr>
          <p:nvPr/>
        </p:nvSpPr>
        <p:spPr bwMode="auto">
          <a:xfrm>
            <a:off x="6219825" y="37687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1" name="Line 396">
            <a:extLst>
              <a:ext uri="{FF2B5EF4-FFF2-40B4-BE49-F238E27FC236}">
                <a16:creationId xmlns:a16="http://schemas.microsoft.com/office/drawing/2014/main" id="{3ADECDAD-E296-41B0-AAF1-ACF72BCB7335}"/>
              </a:ext>
            </a:extLst>
          </p:cNvPr>
          <p:cNvSpPr>
            <a:spLocks noChangeShapeType="1"/>
          </p:cNvSpPr>
          <p:nvPr/>
        </p:nvSpPr>
        <p:spPr bwMode="auto">
          <a:xfrm>
            <a:off x="6223000"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2" name="Line 397">
            <a:extLst>
              <a:ext uri="{FF2B5EF4-FFF2-40B4-BE49-F238E27FC236}">
                <a16:creationId xmlns:a16="http://schemas.microsoft.com/office/drawing/2014/main" id="{3B780B39-CC81-41E4-AE98-45EBB00ADF2C}"/>
              </a:ext>
            </a:extLst>
          </p:cNvPr>
          <p:cNvSpPr>
            <a:spLocks noChangeShapeType="1"/>
          </p:cNvSpPr>
          <p:nvPr/>
        </p:nvSpPr>
        <p:spPr bwMode="auto">
          <a:xfrm flipH="1">
            <a:off x="6216650" y="37687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3" name="Line 398">
            <a:extLst>
              <a:ext uri="{FF2B5EF4-FFF2-40B4-BE49-F238E27FC236}">
                <a16:creationId xmlns:a16="http://schemas.microsoft.com/office/drawing/2014/main" id="{4B57957D-0F5A-47A0-8995-3FB1F84F5EF6}"/>
              </a:ext>
            </a:extLst>
          </p:cNvPr>
          <p:cNvSpPr>
            <a:spLocks noChangeShapeType="1"/>
          </p:cNvSpPr>
          <p:nvPr/>
        </p:nvSpPr>
        <p:spPr bwMode="auto">
          <a:xfrm>
            <a:off x="6216650"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4" name="Oval 399">
            <a:extLst>
              <a:ext uri="{FF2B5EF4-FFF2-40B4-BE49-F238E27FC236}">
                <a16:creationId xmlns:a16="http://schemas.microsoft.com/office/drawing/2014/main" id="{B5CFB4BA-8302-42D2-9E9B-745E620C1981}"/>
              </a:ext>
            </a:extLst>
          </p:cNvPr>
          <p:cNvSpPr>
            <a:spLocks noChangeArrowheads="1"/>
          </p:cNvSpPr>
          <p:nvPr/>
        </p:nvSpPr>
        <p:spPr bwMode="auto">
          <a:xfrm>
            <a:off x="6200775" y="37179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05" name="Line 400">
            <a:extLst>
              <a:ext uri="{FF2B5EF4-FFF2-40B4-BE49-F238E27FC236}">
                <a16:creationId xmlns:a16="http://schemas.microsoft.com/office/drawing/2014/main" id="{A7DDD08F-3A51-4EF8-9FD4-6A6442EFF08F}"/>
              </a:ext>
            </a:extLst>
          </p:cNvPr>
          <p:cNvSpPr>
            <a:spLocks noChangeShapeType="1"/>
          </p:cNvSpPr>
          <p:nvPr/>
        </p:nvSpPr>
        <p:spPr bwMode="auto">
          <a:xfrm>
            <a:off x="6027738" y="3827463"/>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6" name="Line 401">
            <a:extLst>
              <a:ext uri="{FF2B5EF4-FFF2-40B4-BE49-F238E27FC236}">
                <a16:creationId xmlns:a16="http://schemas.microsoft.com/office/drawing/2014/main" id="{3022565C-6575-40EA-B5C1-26D00873A2FE}"/>
              </a:ext>
            </a:extLst>
          </p:cNvPr>
          <p:cNvSpPr>
            <a:spLocks noChangeShapeType="1"/>
          </p:cNvSpPr>
          <p:nvPr/>
        </p:nvSpPr>
        <p:spPr bwMode="auto">
          <a:xfrm>
            <a:off x="6032500"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7" name="Line 402">
            <a:extLst>
              <a:ext uri="{FF2B5EF4-FFF2-40B4-BE49-F238E27FC236}">
                <a16:creationId xmlns:a16="http://schemas.microsoft.com/office/drawing/2014/main" id="{47789CF5-F96B-4BF8-ACF4-2488E8CCA446}"/>
              </a:ext>
            </a:extLst>
          </p:cNvPr>
          <p:cNvSpPr>
            <a:spLocks noChangeShapeType="1"/>
          </p:cNvSpPr>
          <p:nvPr/>
        </p:nvSpPr>
        <p:spPr bwMode="auto">
          <a:xfrm flipH="1">
            <a:off x="6021388" y="382746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8" name="Line 403">
            <a:extLst>
              <a:ext uri="{FF2B5EF4-FFF2-40B4-BE49-F238E27FC236}">
                <a16:creationId xmlns:a16="http://schemas.microsoft.com/office/drawing/2014/main" id="{A9BA2CC4-94DF-4D37-BCC8-7E0929B0A8EF}"/>
              </a:ext>
            </a:extLst>
          </p:cNvPr>
          <p:cNvSpPr>
            <a:spLocks noChangeShapeType="1"/>
          </p:cNvSpPr>
          <p:nvPr/>
        </p:nvSpPr>
        <p:spPr bwMode="auto">
          <a:xfrm>
            <a:off x="6021388"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09" name="Oval 404">
            <a:extLst>
              <a:ext uri="{FF2B5EF4-FFF2-40B4-BE49-F238E27FC236}">
                <a16:creationId xmlns:a16="http://schemas.microsoft.com/office/drawing/2014/main" id="{434ADC8C-E76E-49EF-9302-1EFEC19D1357}"/>
              </a:ext>
            </a:extLst>
          </p:cNvPr>
          <p:cNvSpPr>
            <a:spLocks noChangeArrowheads="1"/>
          </p:cNvSpPr>
          <p:nvPr/>
        </p:nvSpPr>
        <p:spPr bwMode="auto">
          <a:xfrm>
            <a:off x="6007100" y="37766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10" name="Line 405">
            <a:extLst>
              <a:ext uri="{FF2B5EF4-FFF2-40B4-BE49-F238E27FC236}">
                <a16:creationId xmlns:a16="http://schemas.microsoft.com/office/drawing/2014/main" id="{0F2C2F76-1359-41D7-A9A5-EE27199103BD}"/>
              </a:ext>
            </a:extLst>
          </p:cNvPr>
          <p:cNvSpPr>
            <a:spLocks noChangeShapeType="1"/>
          </p:cNvSpPr>
          <p:nvPr/>
        </p:nvSpPr>
        <p:spPr bwMode="auto">
          <a:xfrm>
            <a:off x="5838825" y="388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1" name="Line 406">
            <a:extLst>
              <a:ext uri="{FF2B5EF4-FFF2-40B4-BE49-F238E27FC236}">
                <a16:creationId xmlns:a16="http://schemas.microsoft.com/office/drawing/2014/main" id="{715B0450-EBF3-4CD2-99E5-E57F405E4621}"/>
              </a:ext>
            </a:extLst>
          </p:cNvPr>
          <p:cNvSpPr>
            <a:spLocks noChangeShapeType="1"/>
          </p:cNvSpPr>
          <p:nvPr/>
        </p:nvSpPr>
        <p:spPr bwMode="auto">
          <a:xfrm flipV="1">
            <a:off x="583882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2" name="Line 407">
            <a:extLst>
              <a:ext uri="{FF2B5EF4-FFF2-40B4-BE49-F238E27FC236}">
                <a16:creationId xmlns:a16="http://schemas.microsoft.com/office/drawing/2014/main" id="{493F3213-9A0B-4534-B7E3-930D85477514}"/>
              </a:ext>
            </a:extLst>
          </p:cNvPr>
          <p:cNvSpPr>
            <a:spLocks noChangeShapeType="1"/>
          </p:cNvSpPr>
          <p:nvPr/>
        </p:nvSpPr>
        <p:spPr bwMode="auto">
          <a:xfrm>
            <a:off x="5838825" y="388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3" name="Line 408">
            <a:extLst>
              <a:ext uri="{FF2B5EF4-FFF2-40B4-BE49-F238E27FC236}">
                <a16:creationId xmlns:a16="http://schemas.microsoft.com/office/drawing/2014/main" id="{2F8EBBD7-A7E6-4C95-8B46-1E75E793D7EF}"/>
              </a:ext>
            </a:extLst>
          </p:cNvPr>
          <p:cNvSpPr>
            <a:spLocks noChangeShapeType="1"/>
          </p:cNvSpPr>
          <p:nvPr/>
        </p:nvSpPr>
        <p:spPr bwMode="auto">
          <a:xfrm flipV="1">
            <a:off x="583882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4" name="Oval 409">
            <a:extLst>
              <a:ext uri="{FF2B5EF4-FFF2-40B4-BE49-F238E27FC236}">
                <a16:creationId xmlns:a16="http://schemas.microsoft.com/office/drawing/2014/main" id="{E139A802-FE24-4DA5-9243-F067D1934448}"/>
              </a:ext>
            </a:extLst>
          </p:cNvPr>
          <p:cNvSpPr>
            <a:spLocks noChangeArrowheads="1"/>
          </p:cNvSpPr>
          <p:nvPr/>
        </p:nvSpPr>
        <p:spPr bwMode="auto">
          <a:xfrm>
            <a:off x="5816600" y="3830638"/>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15" name="Line 410">
            <a:extLst>
              <a:ext uri="{FF2B5EF4-FFF2-40B4-BE49-F238E27FC236}">
                <a16:creationId xmlns:a16="http://schemas.microsoft.com/office/drawing/2014/main" id="{63FC6F00-CC84-4374-9038-A957CD5A5D0C}"/>
              </a:ext>
            </a:extLst>
          </p:cNvPr>
          <p:cNvSpPr>
            <a:spLocks noChangeShapeType="1"/>
          </p:cNvSpPr>
          <p:nvPr/>
        </p:nvSpPr>
        <p:spPr bwMode="auto">
          <a:xfrm>
            <a:off x="5741988" y="3948113"/>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6" name="Line 411">
            <a:extLst>
              <a:ext uri="{FF2B5EF4-FFF2-40B4-BE49-F238E27FC236}">
                <a16:creationId xmlns:a16="http://schemas.microsoft.com/office/drawing/2014/main" id="{032DFCBC-E3BC-48D6-B7ED-F232D9C80C29}"/>
              </a:ext>
            </a:extLst>
          </p:cNvPr>
          <p:cNvSpPr>
            <a:spLocks noChangeShapeType="1"/>
          </p:cNvSpPr>
          <p:nvPr/>
        </p:nvSpPr>
        <p:spPr bwMode="auto">
          <a:xfrm flipV="1">
            <a:off x="574357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7" name="Line 412">
            <a:extLst>
              <a:ext uri="{FF2B5EF4-FFF2-40B4-BE49-F238E27FC236}">
                <a16:creationId xmlns:a16="http://schemas.microsoft.com/office/drawing/2014/main" id="{E5FD6B4A-31BD-4C49-AD08-CA5391E711BF}"/>
              </a:ext>
            </a:extLst>
          </p:cNvPr>
          <p:cNvSpPr>
            <a:spLocks noChangeShapeType="1"/>
          </p:cNvSpPr>
          <p:nvPr/>
        </p:nvSpPr>
        <p:spPr bwMode="auto">
          <a:xfrm flipH="1">
            <a:off x="5738813" y="39481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8" name="Line 413">
            <a:extLst>
              <a:ext uri="{FF2B5EF4-FFF2-40B4-BE49-F238E27FC236}">
                <a16:creationId xmlns:a16="http://schemas.microsoft.com/office/drawing/2014/main" id="{3CCE8E5E-3D2A-4FC1-BD7D-7A11513F6CAF}"/>
              </a:ext>
            </a:extLst>
          </p:cNvPr>
          <p:cNvSpPr>
            <a:spLocks noChangeShapeType="1"/>
          </p:cNvSpPr>
          <p:nvPr/>
        </p:nvSpPr>
        <p:spPr bwMode="auto">
          <a:xfrm flipV="1">
            <a:off x="5738813"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9" name="Oval 414">
            <a:extLst>
              <a:ext uri="{FF2B5EF4-FFF2-40B4-BE49-F238E27FC236}">
                <a16:creationId xmlns:a16="http://schemas.microsoft.com/office/drawing/2014/main" id="{A06E24E5-440D-441A-B485-D73AB6925481}"/>
              </a:ext>
            </a:extLst>
          </p:cNvPr>
          <p:cNvSpPr>
            <a:spLocks noChangeArrowheads="1"/>
          </p:cNvSpPr>
          <p:nvPr/>
        </p:nvSpPr>
        <p:spPr bwMode="auto">
          <a:xfrm>
            <a:off x="5722938" y="38957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20" name="Line 415">
            <a:extLst>
              <a:ext uri="{FF2B5EF4-FFF2-40B4-BE49-F238E27FC236}">
                <a16:creationId xmlns:a16="http://schemas.microsoft.com/office/drawing/2014/main" id="{1A71D39A-5989-46A7-A043-8CEC7537BA9E}"/>
              </a:ext>
            </a:extLst>
          </p:cNvPr>
          <p:cNvSpPr>
            <a:spLocks noChangeShapeType="1"/>
          </p:cNvSpPr>
          <p:nvPr/>
        </p:nvSpPr>
        <p:spPr bwMode="auto">
          <a:xfrm>
            <a:off x="5719763" y="40084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1" name="Line 416">
            <a:extLst>
              <a:ext uri="{FF2B5EF4-FFF2-40B4-BE49-F238E27FC236}">
                <a16:creationId xmlns:a16="http://schemas.microsoft.com/office/drawing/2014/main" id="{9BA585DE-C3C8-4DE8-9722-B40051A27F61}"/>
              </a:ext>
            </a:extLst>
          </p:cNvPr>
          <p:cNvSpPr>
            <a:spLocks noChangeShapeType="1"/>
          </p:cNvSpPr>
          <p:nvPr/>
        </p:nvSpPr>
        <p:spPr bwMode="auto">
          <a:xfrm>
            <a:off x="5722938"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2" name="Line 417">
            <a:extLst>
              <a:ext uri="{FF2B5EF4-FFF2-40B4-BE49-F238E27FC236}">
                <a16:creationId xmlns:a16="http://schemas.microsoft.com/office/drawing/2014/main" id="{6CD02554-9F96-43AC-9046-E15E529A8101}"/>
              </a:ext>
            </a:extLst>
          </p:cNvPr>
          <p:cNvSpPr>
            <a:spLocks noChangeShapeType="1"/>
          </p:cNvSpPr>
          <p:nvPr/>
        </p:nvSpPr>
        <p:spPr bwMode="auto">
          <a:xfrm flipH="1">
            <a:off x="5718175" y="4008438"/>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3" name="Line 418">
            <a:extLst>
              <a:ext uri="{FF2B5EF4-FFF2-40B4-BE49-F238E27FC236}">
                <a16:creationId xmlns:a16="http://schemas.microsoft.com/office/drawing/2014/main" id="{C49EF9B2-45EA-4922-9C9C-EE9A6FFC8A06}"/>
              </a:ext>
            </a:extLst>
          </p:cNvPr>
          <p:cNvSpPr>
            <a:spLocks noChangeShapeType="1"/>
          </p:cNvSpPr>
          <p:nvPr/>
        </p:nvSpPr>
        <p:spPr bwMode="auto">
          <a:xfrm>
            <a:off x="5718175"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4" name="Oval 419">
            <a:extLst>
              <a:ext uri="{FF2B5EF4-FFF2-40B4-BE49-F238E27FC236}">
                <a16:creationId xmlns:a16="http://schemas.microsoft.com/office/drawing/2014/main" id="{105A602A-D717-4A14-A2E9-99CCA2379CF0}"/>
              </a:ext>
            </a:extLst>
          </p:cNvPr>
          <p:cNvSpPr>
            <a:spLocks noChangeArrowheads="1"/>
          </p:cNvSpPr>
          <p:nvPr/>
        </p:nvSpPr>
        <p:spPr bwMode="auto">
          <a:xfrm>
            <a:off x="5699125" y="3957638"/>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25" name="Line 420">
            <a:extLst>
              <a:ext uri="{FF2B5EF4-FFF2-40B4-BE49-F238E27FC236}">
                <a16:creationId xmlns:a16="http://schemas.microsoft.com/office/drawing/2014/main" id="{5B76E630-405A-4033-9092-F72957EB5A54}"/>
              </a:ext>
            </a:extLst>
          </p:cNvPr>
          <p:cNvSpPr>
            <a:spLocks noChangeShapeType="1"/>
          </p:cNvSpPr>
          <p:nvPr/>
        </p:nvSpPr>
        <p:spPr bwMode="auto">
          <a:xfrm>
            <a:off x="5705475" y="407035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6" name="Line 421">
            <a:extLst>
              <a:ext uri="{FF2B5EF4-FFF2-40B4-BE49-F238E27FC236}">
                <a16:creationId xmlns:a16="http://schemas.microsoft.com/office/drawing/2014/main" id="{FB9B8111-2A0D-40FF-B08B-334D010EB030}"/>
              </a:ext>
            </a:extLst>
          </p:cNvPr>
          <p:cNvSpPr>
            <a:spLocks noChangeShapeType="1"/>
          </p:cNvSpPr>
          <p:nvPr/>
        </p:nvSpPr>
        <p:spPr bwMode="auto">
          <a:xfrm>
            <a:off x="5708650"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7" name="Line 422">
            <a:extLst>
              <a:ext uri="{FF2B5EF4-FFF2-40B4-BE49-F238E27FC236}">
                <a16:creationId xmlns:a16="http://schemas.microsoft.com/office/drawing/2014/main" id="{00F63F66-8D4E-40AD-B3DE-9074ABBF78C3}"/>
              </a:ext>
            </a:extLst>
          </p:cNvPr>
          <p:cNvSpPr>
            <a:spLocks noChangeShapeType="1"/>
          </p:cNvSpPr>
          <p:nvPr/>
        </p:nvSpPr>
        <p:spPr bwMode="auto">
          <a:xfrm flipH="1">
            <a:off x="5703888" y="40703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8" name="Line 423">
            <a:extLst>
              <a:ext uri="{FF2B5EF4-FFF2-40B4-BE49-F238E27FC236}">
                <a16:creationId xmlns:a16="http://schemas.microsoft.com/office/drawing/2014/main" id="{DC7B2B09-4C43-4BA3-8D10-7782B4CFF763}"/>
              </a:ext>
            </a:extLst>
          </p:cNvPr>
          <p:cNvSpPr>
            <a:spLocks noChangeShapeType="1"/>
          </p:cNvSpPr>
          <p:nvPr/>
        </p:nvSpPr>
        <p:spPr bwMode="auto">
          <a:xfrm>
            <a:off x="5703888"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29" name="Oval 424">
            <a:extLst>
              <a:ext uri="{FF2B5EF4-FFF2-40B4-BE49-F238E27FC236}">
                <a16:creationId xmlns:a16="http://schemas.microsoft.com/office/drawing/2014/main" id="{EDEC92B5-3699-450D-9F50-E74C6202D0D5}"/>
              </a:ext>
            </a:extLst>
          </p:cNvPr>
          <p:cNvSpPr>
            <a:spLocks noChangeArrowheads="1"/>
          </p:cNvSpPr>
          <p:nvPr/>
        </p:nvSpPr>
        <p:spPr bwMode="auto">
          <a:xfrm>
            <a:off x="5684838" y="40195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30" name="Line 425">
            <a:extLst>
              <a:ext uri="{FF2B5EF4-FFF2-40B4-BE49-F238E27FC236}">
                <a16:creationId xmlns:a16="http://schemas.microsoft.com/office/drawing/2014/main" id="{6AA2E739-2D94-4C81-BDC1-47C48EAC5DBA}"/>
              </a:ext>
            </a:extLst>
          </p:cNvPr>
          <p:cNvSpPr>
            <a:spLocks noChangeShapeType="1"/>
          </p:cNvSpPr>
          <p:nvPr/>
        </p:nvSpPr>
        <p:spPr bwMode="auto">
          <a:xfrm>
            <a:off x="5749925" y="41354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1" name="Line 426">
            <a:extLst>
              <a:ext uri="{FF2B5EF4-FFF2-40B4-BE49-F238E27FC236}">
                <a16:creationId xmlns:a16="http://schemas.microsoft.com/office/drawing/2014/main" id="{4CE41408-912B-422A-892C-D1DC08A56EA2}"/>
              </a:ext>
            </a:extLst>
          </p:cNvPr>
          <p:cNvSpPr>
            <a:spLocks noChangeShapeType="1"/>
          </p:cNvSpPr>
          <p:nvPr/>
        </p:nvSpPr>
        <p:spPr bwMode="auto">
          <a:xfrm flipV="1">
            <a:off x="5753100"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2" name="Line 427">
            <a:extLst>
              <a:ext uri="{FF2B5EF4-FFF2-40B4-BE49-F238E27FC236}">
                <a16:creationId xmlns:a16="http://schemas.microsoft.com/office/drawing/2014/main" id="{635237F5-1C90-4BBE-9623-A62E61707F2F}"/>
              </a:ext>
            </a:extLst>
          </p:cNvPr>
          <p:cNvSpPr>
            <a:spLocks noChangeShapeType="1"/>
          </p:cNvSpPr>
          <p:nvPr/>
        </p:nvSpPr>
        <p:spPr bwMode="auto">
          <a:xfrm flipH="1">
            <a:off x="5745163" y="4135438"/>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3" name="Line 428">
            <a:extLst>
              <a:ext uri="{FF2B5EF4-FFF2-40B4-BE49-F238E27FC236}">
                <a16:creationId xmlns:a16="http://schemas.microsoft.com/office/drawing/2014/main" id="{696BBA9E-61E8-4360-95E5-62D8C7CC3589}"/>
              </a:ext>
            </a:extLst>
          </p:cNvPr>
          <p:cNvSpPr>
            <a:spLocks noChangeShapeType="1"/>
          </p:cNvSpPr>
          <p:nvPr/>
        </p:nvSpPr>
        <p:spPr bwMode="auto">
          <a:xfrm flipV="1">
            <a:off x="5745163"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4" name="Oval 429">
            <a:extLst>
              <a:ext uri="{FF2B5EF4-FFF2-40B4-BE49-F238E27FC236}">
                <a16:creationId xmlns:a16="http://schemas.microsoft.com/office/drawing/2014/main" id="{7BF9A1E1-80C7-48C7-90C7-6899F19F2D5D}"/>
              </a:ext>
            </a:extLst>
          </p:cNvPr>
          <p:cNvSpPr>
            <a:spLocks noChangeArrowheads="1"/>
          </p:cNvSpPr>
          <p:nvPr/>
        </p:nvSpPr>
        <p:spPr bwMode="auto">
          <a:xfrm>
            <a:off x="5730875" y="408305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35" name="Line 430">
            <a:extLst>
              <a:ext uri="{FF2B5EF4-FFF2-40B4-BE49-F238E27FC236}">
                <a16:creationId xmlns:a16="http://schemas.microsoft.com/office/drawing/2014/main" id="{D97E67A4-5383-487E-A232-1180B63BE363}"/>
              </a:ext>
            </a:extLst>
          </p:cNvPr>
          <p:cNvSpPr>
            <a:spLocks noChangeShapeType="1"/>
          </p:cNvSpPr>
          <p:nvPr/>
        </p:nvSpPr>
        <p:spPr bwMode="auto">
          <a:xfrm>
            <a:off x="5727700" y="420370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6" name="Line 431">
            <a:extLst>
              <a:ext uri="{FF2B5EF4-FFF2-40B4-BE49-F238E27FC236}">
                <a16:creationId xmlns:a16="http://schemas.microsoft.com/office/drawing/2014/main" id="{720C2140-348C-48F0-9984-349980FB23B4}"/>
              </a:ext>
            </a:extLst>
          </p:cNvPr>
          <p:cNvSpPr>
            <a:spLocks noChangeShapeType="1"/>
          </p:cNvSpPr>
          <p:nvPr/>
        </p:nvSpPr>
        <p:spPr bwMode="auto">
          <a:xfrm>
            <a:off x="5729288"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7" name="Line 432">
            <a:extLst>
              <a:ext uri="{FF2B5EF4-FFF2-40B4-BE49-F238E27FC236}">
                <a16:creationId xmlns:a16="http://schemas.microsoft.com/office/drawing/2014/main" id="{63632E98-360D-4E6B-9705-11BFE449C599}"/>
              </a:ext>
            </a:extLst>
          </p:cNvPr>
          <p:cNvSpPr>
            <a:spLocks noChangeShapeType="1"/>
          </p:cNvSpPr>
          <p:nvPr/>
        </p:nvSpPr>
        <p:spPr bwMode="auto">
          <a:xfrm flipH="1">
            <a:off x="5724525" y="42037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8" name="Line 433">
            <a:extLst>
              <a:ext uri="{FF2B5EF4-FFF2-40B4-BE49-F238E27FC236}">
                <a16:creationId xmlns:a16="http://schemas.microsoft.com/office/drawing/2014/main" id="{14473512-DA65-4AE5-B3AA-80A18E6A26F3}"/>
              </a:ext>
            </a:extLst>
          </p:cNvPr>
          <p:cNvSpPr>
            <a:spLocks noChangeShapeType="1"/>
          </p:cNvSpPr>
          <p:nvPr/>
        </p:nvSpPr>
        <p:spPr bwMode="auto">
          <a:xfrm>
            <a:off x="5724525"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39" name="Oval 434">
            <a:extLst>
              <a:ext uri="{FF2B5EF4-FFF2-40B4-BE49-F238E27FC236}">
                <a16:creationId xmlns:a16="http://schemas.microsoft.com/office/drawing/2014/main" id="{1F201E9B-9843-44A6-9C97-9FFCEAAFAFA1}"/>
              </a:ext>
            </a:extLst>
          </p:cNvPr>
          <p:cNvSpPr>
            <a:spLocks noChangeArrowheads="1"/>
          </p:cNvSpPr>
          <p:nvPr/>
        </p:nvSpPr>
        <p:spPr bwMode="auto">
          <a:xfrm>
            <a:off x="5707063" y="415290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40" name="Line 435">
            <a:extLst>
              <a:ext uri="{FF2B5EF4-FFF2-40B4-BE49-F238E27FC236}">
                <a16:creationId xmlns:a16="http://schemas.microsoft.com/office/drawing/2014/main" id="{C0F716CC-E9C2-4BA4-B665-C77541C48AAD}"/>
              </a:ext>
            </a:extLst>
          </p:cNvPr>
          <p:cNvSpPr>
            <a:spLocks noChangeShapeType="1"/>
          </p:cNvSpPr>
          <p:nvPr/>
        </p:nvSpPr>
        <p:spPr bwMode="auto">
          <a:xfrm>
            <a:off x="5678488" y="4268788"/>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1" name="Line 436">
            <a:extLst>
              <a:ext uri="{FF2B5EF4-FFF2-40B4-BE49-F238E27FC236}">
                <a16:creationId xmlns:a16="http://schemas.microsoft.com/office/drawing/2014/main" id="{CF85EFEF-5A41-4445-9E80-B68802E76128}"/>
              </a:ext>
            </a:extLst>
          </p:cNvPr>
          <p:cNvSpPr>
            <a:spLocks noChangeShapeType="1"/>
          </p:cNvSpPr>
          <p:nvPr/>
        </p:nvSpPr>
        <p:spPr bwMode="auto">
          <a:xfrm flipV="1">
            <a:off x="5680075"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2" name="Line 437">
            <a:extLst>
              <a:ext uri="{FF2B5EF4-FFF2-40B4-BE49-F238E27FC236}">
                <a16:creationId xmlns:a16="http://schemas.microsoft.com/office/drawing/2014/main" id="{15B655C7-A5B8-4516-AC2E-7347324F069B}"/>
              </a:ext>
            </a:extLst>
          </p:cNvPr>
          <p:cNvSpPr>
            <a:spLocks noChangeShapeType="1"/>
          </p:cNvSpPr>
          <p:nvPr/>
        </p:nvSpPr>
        <p:spPr bwMode="auto">
          <a:xfrm flipH="1">
            <a:off x="5676900" y="4268788"/>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3" name="Line 438">
            <a:extLst>
              <a:ext uri="{FF2B5EF4-FFF2-40B4-BE49-F238E27FC236}">
                <a16:creationId xmlns:a16="http://schemas.microsoft.com/office/drawing/2014/main" id="{26BCCC98-E1C0-456D-9718-AF942D3D50D4}"/>
              </a:ext>
            </a:extLst>
          </p:cNvPr>
          <p:cNvSpPr>
            <a:spLocks noChangeShapeType="1"/>
          </p:cNvSpPr>
          <p:nvPr/>
        </p:nvSpPr>
        <p:spPr bwMode="auto">
          <a:xfrm flipV="1">
            <a:off x="5676900"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4" name="Oval 439">
            <a:extLst>
              <a:ext uri="{FF2B5EF4-FFF2-40B4-BE49-F238E27FC236}">
                <a16:creationId xmlns:a16="http://schemas.microsoft.com/office/drawing/2014/main" id="{5EFA3C24-3018-468C-8198-5D9B60666C59}"/>
              </a:ext>
            </a:extLst>
          </p:cNvPr>
          <p:cNvSpPr>
            <a:spLocks noChangeArrowheads="1"/>
          </p:cNvSpPr>
          <p:nvPr/>
        </p:nvSpPr>
        <p:spPr bwMode="auto">
          <a:xfrm>
            <a:off x="5659438" y="42148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45" name="Line 440">
            <a:extLst>
              <a:ext uri="{FF2B5EF4-FFF2-40B4-BE49-F238E27FC236}">
                <a16:creationId xmlns:a16="http://schemas.microsoft.com/office/drawing/2014/main" id="{F232C325-B96A-4A9D-9836-EE31DA646956}"/>
              </a:ext>
            </a:extLst>
          </p:cNvPr>
          <p:cNvSpPr>
            <a:spLocks noChangeShapeType="1"/>
          </p:cNvSpPr>
          <p:nvPr/>
        </p:nvSpPr>
        <p:spPr bwMode="auto">
          <a:xfrm>
            <a:off x="5659438" y="43370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6" name="Line 441">
            <a:extLst>
              <a:ext uri="{FF2B5EF4-FFF2-40B4-BE49-F238E27FC236}">
                <a16:creationId xmlns:a16="http://schemas.microsoft.com/office/drawing/2014/main" id="{29A8CD6F-4A19-4094-AB0B-9C28991169F5}"/>
              </a:ext>
            </a:extLst>
          </p:cNvPr>
          <p:cNvSpPr>
            <a:spLocks noChangeShapeType="1"/>
          </p:cNvSpPr>
          <p:nvPr/>
        </p:nvSpPr>
        <p:spPr bwMode="auto">
          <a:xfrm>
            <a:off x="566102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7" name="Line 442">
            <a:extLst>
              <a:ext uri="{FF2B5EF4-FFF2-40B4-BE49-F238E27FC236}">
                <a16:creationId xmlns:a16="http://schemas.microsoft.com/office/drawing/2014/main" id="{486B68ED-68FA-43B3-8D49-AADCEF66DE68}"/>
              </a:ext>
            </a:extLst>
          </p:cNvPr>
          <p:cNvSpPr>
            <a:spLocks noChangeShapeType="1"/>
          </p:cNvSpPr>
          <p:nvPr/>
        </p:nvSpPr>
        <p:spPr bwMode="auto">
          <a:xfrm flipH="1">
            <a:off x="5657850" y="433705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8" name="Line 443">
            <a:extLst>
              <a:ext uri="{FF2B5EF4-FFF2-40B4-BE49-F238E27FC236}">
                <a16:creationId xmlns:a16="http://schemas.microsoft.com/office/drawing/2014/main" id="{5D464068-518F-4D16-9173-D6A97BB35479}"/>
              </a:ext>
            </a:extLst>
          </p:cNvPr>
          <p:cNvSpPr>
            <a:spLocks noChangeShapeType="1"/>
          </p:cNvSpPr>
          <p:nvPr/>
        </p:nvSpPr>
        <p:spPr bwMode="auto">
          <a:xfrm>
            <a:off x="5657850"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49" name="Oval 444">
            <a:extLst>
              <a:ext uri="{FF2B5EF4-FFF2-40B4-BE49-F238E27FC236}">
                <a16:creationId xmlns:a16="http://schemas.microsoft.com/office/drawing/2014/main" id="{1300A8EE-0D66-4BC1-BD57-958892CE47B4}"/>
              </a:ext>
            </a:extLst>
          </p:cNvPr>
          <p:cNvSpPr>
            <a:spLocks noChangeArrowheads="1"/>
          </p:cNvSpPr>
          <p:nvPr/>
        </p:nvSpPr>
        <p:spPr bwMode="auto">
          <a:xfrm>
            <a:off x="5637213" y="428307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50" name="Line 445">
            <a:extLst>
              <a:ext uri="{FF2B5EF4-FFF2-40B4-BE49-F238E27FC236}">
                <a16:creationId xmlns:a16="http://schemas.microsoft.com/office/drawing/2014/main" id="{328706DE-8174-46BD-95AE-834AA7D4E574}"/>
              </a:ext>
            </a:extLst>
          </p:cNvPr>
          <p:cNvSpPr>
            <a:spLocks noChangeShapeType="1"/>
          </p:cNvSpPr>
          <p:nvPr/>
        </p:nvSpPr>
        <p:spPr bwMode="auto">
          <a:xfrm>
            <a:off x="5648325" y="440690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1" name="Line 446">
            <a:extLst>
              <a:ext uri="{FF2B5EF4-FFF2-40B4-BE49-F238E27FC236}">
                <a16:creationId xmlns:a16="http://schemas.microsoft.com/office/drawing/2014/main" id="{2249C77A-81F3-47C2-A81D-DB10F1A2F5EA}"/>
              </a:ext>
            </a:extLst>
          </p:cNvPr>
          <p:cNvSpPr>
            <a:spLocks noChangeShapeType="1"/>
          </p:cNvSpPr>
          <p:nvPr/>
        </p:nvSpPr>
        <p:spPr bwMode="auto">
          <a:xfrm flipV="1">
            <a:off x="5649913"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2" name="Line 447">
            <a:extLst>
              <a:ext uri="{FF2B5EF4-FFF2-40B4-BE49-F238E27FC236}">
                <a16:creationId xmlns:a16="http://schemas.microsoft.com/office/drawing/2014/main" id="{685C1F4E-A702-4DF5-87DD-4E2F013F0457}"/>
              </a:ext>
            </a:extLst>
          </p:cNvPr>
          <p:cNvSpPr>
            <a:spLocks noChangeShapeType="1"/>
          </p:cNvSpPr>
          <p:nvPr/>
        </p:nvSpPr>
        <p:spPr bwMode="auto">
          <a:xfrm>
            <a:off x="5648325" y="44069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3" name="Line 448">
            <a:extLst>
              <a:ext uri="{FF2B5EF4-FFF2-40B4-BE49-F238E27FC236}">
                <a16:creationId xmlns:a16="http://schemas.microsoft.com/office/drawing/2014/main" id="{2786CF06-6F12-4127-B9B6-F5EC44E6BFC8}"/>
              </a:ext>
            </a:extLst>
          </p:cNvPr>
          <p:cNvSpPr>
            <a:spLocks noChangeShapeType="1"/>
          </p:cNvSpPr>
          <p:nvPr/>
        </p:nvSpPr>
        <p:spPr bwMode="auto">
          <a:xfrm flipV="1">
            <a:off x="5648325"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4" name="Oval 449">
            <a:extLst>
              <a:ext uri="{FF2B5EF4-FFF2-40B4-BE49-F238E27FC236}">
                <a16:creationId xmlns:a16="http://schemas.microsoft.com/office/drawing/2014/main" id="{92DDBE24-3C69-4C60-BE81-725904621A45}"/>
              </a:ext>
            </a:extLst>
          </p:cNvPr>
          <p:cNvSpPr>
            <a:spLocks noChangeArrowheads="1"/>
          </p:cNvSpPr>
          <p:nvPr/>
        </p:nvSpPr>
        <p:spPr bwMode="auto">
          <a:xfrm>
            <a:off x="5627688" y="43545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55" name="Line 450">
            <a:extLst>
              <a:ext uri="{FF2B5EF4-FFF2-40B4-BE49-F238E27FC236}">
                <a16:creationId xmlns:a16="http://schemas.microsoft.com/office/drawing/2014/main" id="{E07A7FF3-981F-461A-8056-97CA19A6B8FF}"/>
              </a:ext>
            </a:extLst>
          </p:cNvPr>
          <p:cNvSpPr>
            <a:spLocks noChangeShapeType="1"/>
          </p:cNvSpPr>
          <p:nvPr/>
        </p:nvSpPr>
        <p:spPr bwMode="auto">
          <a:xfrm>
            <a:off x="5651500" y="45418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6" name="Line 451">
            <a:extLst>
              <a:ext uri="{FF2B5EF4-FFF2-40B4-BE49-F238E27FC236}">
                <a16:creationId xmlns:a16="http://schemas.microsoft.com/office/drawing/2014/main" id="{471851FC-8283-4F37-8711-4205A5EE8C36}"/>
              </a:ext>
            </a:extLst>
          </p:cNvPr>
          <p:cNvSpPr>
            <a:spLocks noChangeShapeType="1"/>
          </p:cNvSpPr>
          <p:nvPr/>
        </p:nvSpPr>
        <p:spPr bwMode="auto">
          <a:xfrm flipV="1">
            <a:off x="5654675"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7" name="Line 452">
            <a:extLst>
              <a:ext uri="{FF2B5EF4-FFF2-40B4-BE49-F238E27FC236}">
                <a16:creationId xmlns:a16="http://schemas.microsoft.com/office/drawing/2014/main" id="{234381FF-130D-4F37-A309-4160F09CAAD5}"/>
              </a:ext>
            </a:extLst>
          </p:cNvPr>
          <p:cNvSpPr>
            <a:spLocks noChangeShapeType="1"/>
          </p:cNvSpPr>
          <p:nvPr/>
        </p:nvSpPr>
        <p:spPr bwMode="auto">
          <a:xfrm flipH="1">
            <a:off x="5643563" y="4541838"/>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8" name="Line 453">
            <a:extLst>
              <a:ext uri="{FF2B5EF4-FFF2-40B4-BE49-F238E27FC236}">
                <a16:creationId xmlns:a16="http://schemas.microsoft.com/office/drawing/2014/main" id="{8861740B-93BF-46B6-BE7B-245F4C29766E}"/>
              </a:ext>
            </a:extLst>
          </p:cNvPr>
          <p:cNvSpPr>
            <a:spLocks noChangeShapeType="1"/>
          </p:cNvSpPr>
          <p:nvPr/>
        </p:nvSpPr>
        <p:spPr bwMode="auto">
          <a:xfrm flipV="1">
            <a:off x="5643563"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59" name="Oval 454">
            <a:extLst>
              <a:ext uri="{FF2B5EF4-FFF2-40B4-BE49-F238E27FC236}">
                <a16:creationId xmlns:a16="http://schemas.microsoft.com/office/drawing/2014/main" id="{449CAA9E-3060-4193-9292-D81F51CB0AD7}"/>
              </a:ext>
            </a:extLst>
          </p:cNvPr>
          <p:cNvSpPr>
            <a:spLocks noChangeArrowheads="1"/>
          </p:cNvSpPr>
          <p:nvPr/>
        </p:nvSpPr>
        <p:spPr bwMode="auto">
          <a:xfrm>
            <a:off x="5630863" y="448945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60" name="Line 455">
            <a:extLst>
              <a:ext uri="{FF2B5EF4-FFF2-40B4-BE49-F238E27FC236}">
                <a16:creationId xmlns:a16="http://schemas.microsoft.com/office/drawing/2014/main" id="{3C9EC7F0-98F5-438A-8339-A92026C3121B}"/>
              </a:ext>
            </a:extLst>
          </p:cNvPr>
          <p:cNvSpPr>
            <a:spLocks noChangeShapeType="1"/>
          </p:cNvSpPr>
          <p:nvPr/>
        </p:nvSpPr>
        <p:spPr bwMode="auto">
          <a:xfrm>
            <a:off x="5637213" y="46164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1" name="Line 456">
            <a:extLst>
              <a:ext uri="{FF2B5EF4-FFF2-40B4-BE49-F238E27FC236}">
                <a16:creationId xmlns:a16="http://schemas.microsoft.com/office/drawing/2014/main" id="{58965C7E-3B4A-4417-A8D0-7386701722B1}"/>
              </a:ext>
            </a:extLst>
          </p:cNvPr>
          <p:cNvSpPr>
            <a:spLocks noChangeShapeType="1"/>
          </p:cNvSpPr>
          <p:nvPr/>
        </p:nvSpPr>
        <p:spPr bwMode="auto">
          <a:xfrm flipV="1">
            <a:off x="5638800"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2" name="Line 457">
            <a:extLst>
              <a:ext uri="{FF2B5EF4-FFF2-40B4-BE49-F238E27FC236}">
                <a16:creationId xmlns:a16="http://schemas.microsoft.com/office/drawing/2014/main" id="{6CEE8A10-6F40-4AFB-8E8D-977036844D9C}"/>
              </a:ext>
            </a:extLst>
          </p:cNvPr>
          <p:cNvSpPr>
            <a:spLocks noChangeShapeType="1"/>
          </p:cNvSpPr>
          <p:nvPr/>
        </p:nvSpPr>
        <p:spPr bwMode="auto">
          <a:xfrm flipH="1">
            <a:off x="5632450" y="4616450"/>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3" name="Line 458">
            <a:extLst>
              <a:ext uri="{FF2B5EF4-FFF2-40B4-BE49-F238E27FC236}">
                <a16:creationId xmlns:a16="http://schemas.microsoft.com/office/drawing/2014/main" id="{F4F0ED4B-AA20-4D76-84FE-FB5BFC0C799F}"/>
              </a:ext>
            </a:extLst>
          </p:cNvPr>
          <p:cNvSpPr>
            <a:spLocks noChangeShapeType="1"/>
          </p:cNvSpPr>
          <p:nvPr/>
        </p:nvSpPr>
        <p:spPr bwMode="auto">
          <a:xfrm flipV="1">
            <a:off x="5632450"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4" name="Oval 459">
            <a:extLst>
              <a:ext uri="{FF2B5EF4-FFF2-40B4-BE49-F238E27FC236}">
                <a16:creationId xmlns:a16="http://schemas.microsoft.com/office/drawing/2014/main" id="{D2E95241-AB3A-413A-8D2E-45CDB74302CD}"/>
              </a:ext>
            </a:extLst>
          </p:cNvPr>
          <p:cNvSpPr>
            <a:spLocks noChangeArrowheads="1"/>
          </p:cNvSpPr>
          <p:nvPr/>
        </p:nvSpPr>
        <p:spPr bwMode="auto">
          <a:xfrm>
            <a:off x="5616575" y="456247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65" name="Line 460">
            <a:extLst>
              <a:ext uri="{FF2B5EF4-FFF2-40B4-BE49-F238E27FC236}">
                <a16:creationId xmlns:a16="http://schemas.microsoft.com/office/drawing/2014/main" id="{BF37B8D3-3F42-4772-8BA8-BBB13ED7256E}"/>
              </a:ext>
            </a:extLst>
          </p:cNvPr>
          <p:cNvSpPr>
            <a:spLocks noChangeShapeType="1"/>
          </p:cNvSpPr>
          <p:nvPr/>
        </p:nvSpPr>
        <p:spPr bwMode="auto">
          <a:xfrm>
            <a:off x="5626100" y="46942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6" name="Line 461">
            <a:extLst>
              <a:ext uri="{FF2B5EF4-FFF2-40B4-BE49-F238E27FC236}">
                <a16:creationId xmlns:a16="http://schemas.microsoft.com/office/drawing/2014/main" id="{599A6C3E-F97A-4323-9AA6-A9E2D982ADF0}"/>
              </a:ext>
            </a:extLst>
          </p:cNvPr>
          <p:cNvSpPr>
            <a:spLocks noChangeShapeType="1"/>
          </p:cNvSpPr>
          <p:nvPr/>
        </p:nvSpPr>
        <p:spPr bwMode="auto">
          <a:xfrm flipV="1">
            <a:off x="5629275"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7" name="Line 462">
            <a:extLst>
              <a:ext uri="{FF2B5EF4-FFF2-40B4-BE49-F238E27FC236}">
                <a16:creationId xmlns:a16="http://schemas.microsoft.com/office/drawing/2014/main" id="{6B0FDF97-2AEB-4420-BE87-B81D88924DF2}"/>
              </a:ext>
            </a:extLst>
          </p:cNvPr>
          <p:cNvSpPr>
            <a:spLocks noChangeShapeType="1"/>
          </p:cNvSpPr>
          <p:nvPr/>
        </p:nvSpPr>
        <p:spPr bwMode="auto">
          <a:xfrm>
            <a:off x="5626100" y="46942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8" name="Line 463">
            <a:extLst>
              <a:ext uri="{FF2B5EF4-FFF2-40B4-BE49-F238E27FC236}">
                <a16:creationId xmlns:a16="http://schemas.microsoft.com/office/drawing/2014/main" id="{F8A32074-8CF7-419C-8521-9D6FE3A61855}"/>
              </a:ext>
            </a:extLst>
          </p:cNvPr>
          <p:cNvSpPr>
            <a:spLocks noChangeShapeType="1"/>
          </p:cNvSpPr>
          <p:nvPr/>
        </p:nvSpPr>
        <p:spPr bwMode="auto">
          <a:xfrm flipV="1">
            <a:off x="5626100"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69" name="Oval 464">
            <a:extLst>
              <a:ext uri="{FF2B5EF4-FFF2-40B4-BE49-F238E27FC236}">
                <a16:creationId xmlns:a16="http://schemas.microsoft.com/office/drawing/2014/main" id="{78315007-B001-4289-A82E-1693AAA4EAD1}"/>
              </a:ext>
            </a:extLst>
          </p:cNvPr>
          <p:cNvSpPr>
            <a:spLocks noChangeArrowheads="1"/>
          </p:cNvSpPr>
          <p:nvPr/>
        </p:nvSpPr>
        <p:spPr bwMode="auto">
          <a:xfrm>
            <a:off x="5607050" y="46402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70" name="Line 465">
            <a:extLst>
              <a:ext uri="{FF2B5EF4-FFF2-40B4-BE49-F238E27FC236}">
                <a16:creationId xmlns:a16="http://schemas.microsoft.com/office/drawing/2014/main" id="{DE6DE01C-1B84-40C5-A495-635C7A37DDEF}"/>
              </a:ext>
            </a:extLst>
          </p:cNvPr>
          <p:cNvSpPr>
            <a:spLocks noChangeShapeType="1"/>
          </p:cNvSpPr>
          <p:nvPr/>
        </p:nvSpPr>
        <p:spPr bwMode="auto">
          <a:xfrm>
            <a:off x="5581650" y="47720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1" name="Line 466">
            <a:extLst>
              <a:ext uri="{FF2B5EF4-FFF2-40B4-BE49-F238E27FC236}">
                <a16:creationId xmlns:a16="http://schemas.microsoft.com/office/drawing/2014/main" id="{EC682157-AA0C-4AFB-8223-B1057ED8877F}"/>
              </a:ext>
            </a:extLst>
          </p:cNvPr>
          <p:cNvSpPr>
            <a:spLocks noChangeShapeType="1"/>
          </p:cNvSpPr>
          <p:nvPr/>
        </p:nvSpPr>
        <p:spPr bwMode="auto">
          <a:xfrm>
            <a:off x="5584825"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2" name="Line 467">
            <a:extLst>
              <a:ext uri="{FF2B5EF4-FFF2-40B4-BE49-F238E27FC236}">
                <a16:creationId xmlns:a16="http://schemas.microsoft.com/office/drawing/2014/main" id="{AF4B85C5-5EF3-4D08-B615-6159518660A7}"/>
              </a:ext>
            </a:extLst>
          </p:cNvPr>
          <p:cNvSpPr>
            <a:spLocks noChangeShapeType="1"/>
          </p:cNvSpPr>
          <p:nvPr/>
        </p:nvSpPr>
        <p:spPr bwMode="auto">
          <a:xfrm flipH="1">
            <a:off x="5580063" y="4772025"/>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3" name="Line 468">
            <a:extLst>
              <a:ext uri="{FF2B5EF4-FFF2-40B4-BE49-F238E27FC236}">
                <a16:creationId xmlns:a16="http://schemas.microsoft.com/office/drawing/2014/main" id="{8E72F2A9-319A-4F5B-89B2-46C9DC7C04B6}"/>
              </a:ext>
            </a:extLst>
          </p:cNvPr>
          <p:cNvSpPr>
            <a:spLocks noChangeShapeType="1"/>
          </p:cNvSpPr>
          <p:nvPr/>
        </p:nvSpPr>
        <p:spPr bwMode="auto">
          <a:xfrm>
            <a:off x="5580063"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4" name="Oval 469">
            <a:extLst>
              <a:ext uri="{FF2B5EF4-FFF2-40B4-BE49-F238E27FC236}">
                <a16:creationId xmlns:a16="http://schemas.microsoft.com/office/drawing/2014/main" id="{9C88B44E-3B17-410A-ACF6-9671D2B2AD45}"/>
              </a:ext>
            </a:extLst>
          </p:cNvPr>
          <p:cNvSpPr>
            <a:spLocks noChangeArrowheads="1"/>
          </p:cNvSpPr>
          <p:nvPr/>
        </p:nvSpPr>
        <p:spPr bwMode="auto">
          <a:xfrm>
            <a:off x="5561013" y="47212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75" name="Line 470">
            <a:extLst>
              <a:ext uri="{FF2B5EF4-FFF2-40B4-BE49-F238E27FC236}">
                <a16:creationId xmlns:a16="http://schemas.microsoft.com/office/drawing/2014/main" id="{0C228AFC-ACAB-4F4E-B983-69A0093925E1}"/>
              </a:ext>
            </a:extLst>
          </p:cNvPr>
          <p:cNvSpPr>
            <a:spLocks noChangeShapeType="1"/>
          </p:cNvSpPr>
          <p:nvPr/>
        </p:nvSpPr>
        <p:spPr bwMode="auto">
          <a:xfrm>
            <a:off x="5580063"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6" name="Line 471">
            <a:extLst>
              <a:ext uri="{FF2B5EF4-FFF2-40B4-BE49-F238E27FC236}">
                <a16:creationId xmlns:a16="http://schemas.microsoft.com/office/drawing/2014/main" id="{79E5E30F-E974-419C-BD06-56FA6E3B4938}"/>
              </a:ext>
            </a:extLst>
          </p:cNvPr>
          <p:cNvSpPr>
            <a:spLocks noChangeShapeType="1"/>
          </p:cNvSpPr>
          <p:nvPr/>
        </p:nvSpPr>
        <p:spPr bwMode="auto">
          <a:xfrm flipH="1">
            <a:off x="5575300" y="4854575"/>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7" name="Line 472">
            <a:extLst>
              <a:ext uri="{FF2B5EF4-FFF2-40B4-BE49-F238E27FC236}">
                <a16:creationId xmlns:a16="http://schemas.microsoft.com/office/drawing/2014/main" id="{FF8F51B2-9F26-4E57-BE46-55FABE2BE7D7}"/>
              </a:ext>
            </a:extLst>
          </p:cNvPr>
          <p:cNvSpPr>
            <a:spLocks noChangeShapeType="1"/>
          </p:cNvSpPr>
          <p:nvPr/>
        </p:nvSpPr>
        <p:spPr bwMode="auto">
          <a:xfrm>
            <a:off x="5575300"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78" name="Oval 473">
            <a:extLst>
              <a:ext uri="{FF2B5EF4-FFF2-40B4-BE49-F238E27FC236}">
                <a16:creationId xmlns:a16="http://schemas.microsoft.com/office/drawing/2014/main" id="{DD8FBACF-D5C4-413C-8387-87E8551B219D}"/>
              </a:ext>
            </a:extLst>
          </p:cNvPr>
          <p:cNvSpPr>
            <a:spLocks noChangeArrowheads="1"/>
          </p:cNvSpPr>
          <p:nvPr/>
        </p:nvSpPr>
        <p:spPr bwMode="auto">
          <a:xfrm>
            <a:off x="5556250" y="480377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79" name="Line 474">
            <a:extLst>
              <a:ext uri="{FF2B5EF4-FFF2-40B4-BE49-F238E27FC236}">
                <a16:creationId xmlns:a16="http://schemas.microsoft.com/office/drawing/2014/main" id="{DEAE5F19-5284-4151-B9AC-DC574FF6BD87}"/>
              </a:ext>
            </a:extLst>
          </p:cNvPr>
          <p:cNvSpPr>
            <a:spLocks noChangeShapeType="1"/>
          </p:cNvSpPr>
          <p:nvPr/>
        </p:nvSpPr>
        <p:spPr bwMode="auto">
          <a:xfrm>
            <a:off x="5535613" y="4943475"/>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0" name="Line 475">
            <a:extLst>
              <a:ext uri="{FF2B5EF4-FFF2-40B4-BE49-F238E27FC236}">
                <a16:creationId xmlns:a16="http://schemas.microsoft.com/office/drawing/2014/main" id="{C8566C44-24CF-4E36-BF49-34D55E1FD3B7}"/>
              </a:ext>
            </a:extLst>
          </p:cNvPr>
          <p:cNvSpPr>
            <a:spLocks noChangeShapeType="1"/>
          </p:cNvSpPr>
          <p:nvPr/>
        </p:nvSpPr>
        <p:spPr bwMode="auto">
          <a:xfrm>
            <a:off x="5537200"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1" name="Line 476">
            <a:extLst>
              <a:ext uri="{FF2B5EF4-FFF2-40B4-BE49-F238E27FC236}">
                <a16:creationId xmlns:a16="http://schemas.microsoft.com/office/drawing/2014/main" id="{2DFA84CC-8751-4535-88E4-09056DAA9B04}"/>
              </a:ext>
            </a:extLst>
          </p:cNvPr>
          <p:cNvSpPr>
            <a:spLocks noChangeShapeType="1"/>
          </p:cNvSpPr>
          <p:nvPr/>
        </p:nvSpPr>
        <p:spPr bwMode="auto">
          <a:xfrm flipH="1">
            <a:off x="5532438" y="494347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2" name="Line 477">
            <a:extLst>
              <a:ext uri="{FF2B5EF4-FFF2-40B4-BE49-F238E27FC236}">
                <a16:creationId xmlns:a16="http://schemas.microsoft.com/office/drawing/2014/main" id="{2C82EC2F-EAE9-46EB-8B7C-E64BD6E87D0B}"/>
              </a:ext>
            </a:extLst>
          </p:cNvPr>
          <p:cNvSpPr>
            <a:spLocks noChangeShapeType="1"/>
          </p:cNvSpPr>
          <p:nvPr/>
        </p:nvSpPr>
        <p:spPr bwMode="auto">
          <a:xfrm>
            <a:off x="5532438"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3" name="Oval 478">
            <a:extLst>
              <a:ext uri="{FF2B5EF4-FFF2-40B4-BE49-F238E27FC236}">
                <a16:creationId xmlns:a16="http://schemas.microsoft.com/office/drawing/2014/main" id="{20746789-5226-4C56-B4D5-9A5DABA98C92}"/>
              </a:ext>
            </a:extLst>
          </p:cNvPr>
          <p:cNvSpPr>
            <a:spLocks noChangeArrowheads="1"/>
          </p:cNvSpPr>
          <p:nvPr/>
        </p:nvSpPr>
        <p:spPr bwMode="auto">
          <a:xfrm>
            <a:off x="5516563" y="489267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84" name="Line 479">
            <a:extLst>
              <a:ext uri="{FF2B5EF4-FFF2-40B4-BE49-F238E27FC236}">
                <a16:creationId xmlns:a16="http://schemas.microsoft.com/office/drawing/2014/main" id="{65961DEA-A7B8-45F6-B39A-8FA2DBA2D735}"/>
              </a:ext>
            </a:extLst>
          </p:cNvPr>
          <p:cNvSpPr>
            <a:spLocks noChangeShapeType="1"/>
          </p:cNvSpPr>
          <p:nvPr/>
        </p:nvSpPr>
        <p:spPr bwMode="auto">
          <a:xfrm>
            <a:off x="5562600" y="50292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5" name="Line 480">
            <a:extLst>
              <a:ext uri="{FF2B5EF4-FFF2-40B4-BE49-F238E27FC236}">
                <a16:creationId xmlns:a16="http://schemas.microsoft.com/office/drawing/2014/main" id="{6B98FFC2-7F39-4B8A-93BD-62DABB611F10}"/>
              </a:ext>
            </a:extLst>
          </p:cNvPr>
          <p:cNvSpPr>
            <a:spLocks noChangeShapeType="1"/>
          </p:cNvSpPr>
          <p:nvPr/>
        </p:nvSpPr>
        <p:spPr bwMode="auto">
          <a:xfrm>
            <a:off x="5565775"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6" name="Line 481">
            <a:extLst>
              <a:ext uri="{FF2B5EF4-FFF2-40B4-BE49-F238E27FC236}">
                <a16:creationId xmlns:a16="http://schemas.microsoft.com/office/drawing/2014/main" id="{3165330E-2707-4CB0-BA6F-BCC551C89388}"/>
              </a:ext>
            </a:extLst>
          </p:cNvPr>
          <p:cNvSpPr>
            <a:spLocks noChangeShapeType="1"/>
          </p:cNvSpPr>
          <p:nvPr/>
        </p:nvSpPr>
        <p:spPr bwMode="auto">
          <a:xfrm flipH="1">
            <a:off x="5557838" y="502920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7" name="Line 482">
            <a:extLst>
              <a:ext uri="{FF2B5EF4-FFF2-40B4-BE49-F238E27FC236}">
                <a16:creationId xmlns:a16="http://schemas.microsoft.com/office/drawing/2014/main" id="{EC7A96D8-2423-4172-9D45-E55B1DF31D46}"/>
              </a:ext>
            </a:extLst>
          </p:cNvPr>
          <p:cNvSpPr>
            <a:spLocks noChangeShapeType="1"/>
          </p:cNvSpPr>
          <p:nvPr/>
        </p:nvSpPr>
        <p:spPr bwMode="auto">
          <a:xfrm>
            <a:off x="5557838"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88" name="Oval 483">
            <a:extLst>
              <a:ext uri="{FF2B5EF4-FFF2-40B4-BE49-F238E27FC236}">
                <a16:creationId xmlns:a16="http://schemas.microsoft.com/office/drawing/2014/main" id="{85DA6E60-CF76-4749-9DAC-41F74F8A5044}"/>
              </a:ext>
            </a:extLst>
          </p:cNvPr>
          <p:cNvSpPr>
            <a:spLocks noChangeArrowheads="1"/>
          </p:cNvSpPr>
          <p:nvPr/>
        </p:nvSpPr>
        <p:spPr bwMode="auto">
          <a:xfrm>
            <a:off x="5541963" y="49784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589" name="Freeform 484">
            <a:extLst>
              <a:ext uri="{FF2B5EF4-FFF2-40B4-BE49-F238E27FC236}">
                <a16:creationId xmlns:a16="http://schemas.microsoft.com/office/drawing/2014/main" id="{B8FB88D0-42DB-4B1E-BB8A-0B65FC50AFD7}"/>
              </a:ext>
            </a:extLst>
          </p:cNvPr>
          <p:cNvSpPr>
            <a:spLocks/>
          </p:cNvSpPr>
          <p:nvPr/>
        </p:nvSpPr>
        <p:spPr bwMode="auto">
          <a:xfrm>
            <a:off x="5464175" y="2162175"/>
            <a:ext cx="44450" cy="2868613"/>
          </a:xfrm>
          <a:custGeom>
            <a:avLst/>
            <a:gdLst>
              <a:gd name="T0" fmla="*/ 12903200 w 35"/>
              <a:gd name="T1" fmla="*/ 0 h 1930"/>
              <a:gd name="T2" fmla="*/ 12903200 w 35"/>
              <a:gd name="T3" fmla="*/ 437415920 h 1930"/>
              <a:gd name="T4" fmla="*/ 43548300 w 35"/>
              <a:gd name="T5" fmla="*/ 1338757906 h 1930"/>
              <a:gd name="T6" fmla="*/ 54838600 w 35"/>
              <a:gd name="T7" fmla="*/ 1963953530 h 1930"/>
              <a:gd name="T8" fmla="*/ 6451600 w 35"/>
              <a:gd name="T9" fmla="*/ 2147483646 h 1930"/>
              <a:gd name="T10" fmla="*/ 0 w 35"/>
              <a:gd name="T11" fmla="*/ 2147483646 h 1930"/>
              <a:gd name="T12" fmla="*/ 1612900 w 35"/>
              <a:gd name="T13" fmla="*/ 2147483646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930">
                <a:moveTo>
                  <a:pt x="8" y="0"/>
                </a:moveTo>
                <a:lnTo>
                  <a:pt x="8" y="198"/>
                </a:lnTo>
                <a:lnTo>
                  <a:pt x="27" y="606"/>
                </a:lnTo>
                <a:lnTo>
                  <a:pt x="34" y="889"/>
                </a:lnTo>
                <a:lnTo>
                  <a:pt x="4" y="1227"/>
                </a:lnTo>
                <a:lnTo>
                  <a:pt x="0" y="1665"/>
                </a:lnTo>
                <a:lnTo>
                  <a:pt x="1" y="19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0" name="Line 485">
            <a:extLst>
              <a:ext uri="{FF2B5EF4-FFF2-40B4-BE49-F238E27FC236}">
                <a16:creationId xmlns:a16="http://schemas.microsoft.com/office/drawing/2014/main" id="{926F569F-7D1C-4E4C-8282-B15BBB6789C8}"/>
              </a:ext>
            </a:extLst>
          </p:cNvPr>
          <p:cNvSpPr>
            <a:spLocks noChangeShapeType="1"/>
          </p:cNvSpPr>
          <p:nvPr/>
        </p:nvSpPr>
        <p:spPr bwMode="auto">
          <a:xfrm>
            <a:off x="5473700"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1" name="Line 486">
            <a:extLst>
              <a:ext uri="{FF2B5EF4-FFF2-40B4-BE49-F238E27FC236}">
                <a16:creationId xmlns:a16="http://schemas.microsoft.com/office/drawing/2014/main" id="{A0A3238B-852C-4A74-85C8-7CAED5267A18}"/>
              </a:ext>
            </a:extLst>
          </p:cNvPr>
          <p:cNvSpPr>
            <a:spLocks noChangeShapeType="1"/>
          </p:cNvSpPr>
          <p:nvPr/>
        </p:nvSpPr>
        <p:spPr bwMode="auto">
          <a:xfrm>
            <a:off x="5473700"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2" name="Line 487">
            <a:extLst>
              <a:ext uri="{FF2B5EF4-FFF2-40B4-BE49-F238E27FC236}">
                <a16:creationId xmlns:a16="http://schemas.microsoft.com/office/drawing/2014/main" id="{D776BAA9-3E3E-470E-A691-D2FD774A639A}"/>
              </a:ext>
            </a:extLst>
          </p:cNvPr>
          <p:cNvSpPr>
            <a:spLocks noChangeShapeType="1"/>
          </p:cNvSpPr>
          <p:nvPr/>
        </p:nvSpPr>
        <p:spPr bwMode="auto">
          <a:xfrm>
            <a:off x="5473700"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3" name="Freeform 488">
            <a:extLst>
              <a:ext uri="{FF2B5EF4-FFF2-40B4-BE49-F238E27FC236}">
                <a16:creationId xmlns:a16="http://schemas.microsoft.com/office/drawing/2014/main" id="{A6AD934E-1FDB-4671-8EF0-26E2D07D4FB8}"/>
              </a:ext>
            </a:extLst>
          </p:cNvPr>
          <p:cNvSpPr>
            <a:spLocks/>
          </p:cNvSpPr>
          <p:nvPr/>
        </p:nvSpPr>
        <p:spPr bwMode="auto">
          <a:xfrm>
            <a:off x="5453063" y="2530475"/>
            <a:ext cx="42862" cy="79375"/>
          </a:xfrm>
          <a:custGeom>
            <a:avLst/>
            <a:gdLst>
              <a:gd name="T0" fmla="*/ 52444178 w 34"/>
              <a:gd name="T1" fmla="*/ 0 h 54"/>
              <a:gd name="T2" fmla="*/ 52444178 w 34"/>
              <a:gd name="T3" fmla="*/ 114513137 h 54"/>
              <a:gd name="T4" fmla="*/ 0 w 34"/>
              <a:gd name="T5" fmla="*/ 114513137 h 54"/>
              <a:gd name="T6" fmla="*/ 0 w 34"/>
              <a:gd name="T7" fmla="*/ 0 h 54"/>
              <a:gd name="T8" fmla="*/ 52444178 w 3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4">
                <a:moveTo>
                  <a:pt x="33" y="0"/>
                </a:moveTo>
                <a:lnTo>
                  <a:pt x="33" y="53"/>
                </a:lnTo>
                <a:lnTo>
                  <a:pt x="0" y="53"/>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4" name="Line 489">
            <a:extLst>
              <a:ext uri="{FF2B5EF4-FFF2-40B4-BE49-F238E27FC236}">
                <a16:creationId xmlns:a16="http://schemas.microsoft.com/office/drawing/2014/main" id="{B829A45C-5497-4D9E-A6E8-81B59B907364}"/>
              </a:ext>
            </a:extLst>
          </p:cNvPr>
          <p:cNvSpPr>
            <a:spLocks noChangeShapeType="1"/>
          </p:cNvSpPr>
          <p:nvPr/>
        </p:nvSpPr>
        <p:spPr bwMode="auto">
          <a:xfrm flipV="1">
            <a:off x="5473700" y="2824163"/>
            <a:ext cx="0" cy="15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5" name="Line 490">
            <a:extLst>
              <a:ext uri="{FF2B5EF4-FFF2-40B4-BE49-F238E27FC236}">
                <a16:creationId xmlns:a16="http://schemas.microsoft.com/office/drawing/2014/main" id="{85344AC4-2A41-4DB5-90B4-107D74D6B6C1}"/>
              </a:ext>
            </a:extLst>
          </p:cNvPr>
          <p:cNvSpPr>
            <a:spLocks noChangeShapeType="1"/>
          </p:cNvSpPr>
          <p:nvPr/>
        </p:nvSpPr>
        <p:spPr bwMode="auto">
          <a:xfrm flipH="1">
            <a:off x="5472113" y="2825750"/>
            <a:ext cx="15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6" name="Line 491">
            <a:extLst>
              <a:ext uri="{FF2B5EF4-FFF2-40B4-BE49-F238E27FC236}">
                <a16:creationId xmlns:a16="http://schemas.microsoft.com/office/drawing/2014/main" id="{F3536629-2C79-4A3F-A3D7-52914ED9E664}"/>
              </a:ext>
            </a:extLst>
          </p:cNvPr>
          <p:cNvSpPr>
            <a:spLocks noChangeShapeType="1"/>
          </p:cNvSpPr>
          <p:nvPr/>
        </p:nvSpPr>
        <p:spPr bwMode="auto">
          <a:xfrm flipV="1">
            <a:off x="5472113" y="2824163"/>
            <a:ext cx="0" cy="15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7" name="Freeform 492">
            <a:extLst>
              <a:ext uri="{FF2B5EF4-FFF2-40B4-BE49-F238E27FC236}">
                <a16:creationId xmlns:a16="http://schemas.microsoft.com/office/drawing/2014/main" id="{861319EF-EC1D-4453-AC29-E6E8440526BC}"/>
              </a:ext>
            </a:extLst>
          </p:cNvPr>
          <p:cNvSpPr>
            <a:spLocks/>
          </p:cNvSpPr>
          <p:nvPr/>
        </p:nvSpPr>
        <p:spPr bwMode="auto">
          <a:xfrm>
            <a:off x="5453063" y="2778125"/>
            <a:ext cx="42862" cy="84138"/>
          </a:xfrm>
          <a:custGeom>
            <a:avLst/>
            <a:gdLst>
              <a:gd name="T0" fmla="*/ 52444178 w 34"/>
              <a:gd name="T1" fmla="*/ 0 h 56"/>
              <a:gd name="T2" fmla="*/ 52444178 w 34"/>
              <a:gd name="T3" fmla="*/ 124157639 h 56"/>
              <a:gd name="T4" fmla="*/ 0 w 34"/>
              <a:gd name="T5" fmla="*/ 124157639 h 56"/>
              <a:gd name="T6" fmla="*/ 0 w 34"/>
              <a:gd name="T7" fmla="*/ 0 h 56"/>
              <a:gd name="T8" fmla="*/ 52444178 w 34"/>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6">
                <a:moveTo>
                  <a:pt x="33" y="0"/>
                </a:moveTo>
                <a:lnTo>
                  <a:pt x="33" y="55"/>
                </a:lnTo>
                <a:lnTo>
                  <a:pt x="0" y="55"/>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8" name="Line 493">
            <a:extLst>
              <a:ext uri="{FF2B5EF4-FFF2-40B4-BE49-F238E27FC236}">
                <a16:creationId xmlns:a16="http://schemas.microsoft.com/office/drawing/2014/main" id="{367EEF97-9FC3-4E12-B266-1ACFE5AF22AA}"/>
              </a:ext>
            </a:extLst>
          </p:cNvPr>
          <p:cNvSpPr>
            <a:spLocks noChangeShapeType="1"/>
          </p:cNvSpPr>
          <p:nvPr/>
        </p:nvSpPr>
        <p:spPr bwMode="auto">
          <a:xfrm flipV="1">
            <a:off x="5499100"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99" name="Line 494">
            <a:extLst>
              <a:ext uri="{FF2B5EF4-FFF2-40B4-BE49-F238E27FC236}">
                <a16:creationId xmlns:a16="http://schemas.microsoft.com/office/drawing/2014/main" id="{552F8A57-6D2D-49F0-A729-AF0245E4C404}"/>
              </a:ext>
            </a:extLst>
          </p:cNvPr>
          <p:cNvSpPr>
            <a:spLocks noChangeShapeType="1"/>
          </p:cNvSpPr>
          <p:nvPr/>
        </p:nvSpPr>
        <p:spPr bwMode="auto">
          <a:xfrm>
            <a:off x="5499100" y="33448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0" name="Line 495">
            <a:extLst>
              <a:ext uri="{FF2B5EF4-FFF2-40B4-BE49-F238E27FC236}">
                <a16:creationId xmlns:a16="http://schemas.microsoft.com/office/drawing/2014/main" id="{77FD64D5-F7D0-49B3-A1F3-8136A7A67C05}"/>
              </a:ext>
            </a:extLst>
          </p:cNvPr>
          <p:cNvSpPr>
            <a:spLocks noChangeShapeType="1"/>
          </p:cNvSpPr>
          <p:nvPr/>
        </p:nvSpPr>
        <p:spPr bwMode="auto">
          <a:xfrm flipV="1">
            <a:off x="5499100"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1" name="Freeform 496">
            <a:extLst>
              <a:ext uri="{FF2B5EF4-FFF2-40B4-BE49-F238E27FC236}">
                <a16:creationId xmlns:a16="http://schemas.microsoft.com/office/drawing/2014/main" id="{B5BD0636-CFDD-4002-9740-8337E86229CF}"/>
              </a:ext>
            </a:extLst>
          </p:cNvPr>
          <p:cNvSpPr>
            <a:spLocks/>
          </p:cNvSpPr>
          <p:nvPr/>
        </p:nvSpPr>
        <p:spPr bwMode="auto">
          <a:xfrm>
            <a:off x="5478463" y="3298825"/>
            <a:ext cx="44450" cy="80963"/>
          </a:xfrm>
          <a:custGeom>
            <a:avLst/>
            <a:gdLst>
              <a:gd name="T0" fmla="*/ 56403128 w 34"/>
              <a:gd name="T1" fmla="*/ 0 h 55"/>
              <a:gd name="T2" fmla="*/ 56403128 w 34"/>
              <a:gd name="T3" fmla="*/ 117015088 h 55"/>
              <a:gd name="T4" fmla="*/ 0 w 34"/>
              <a:gd name="T5" fmla="*/ 117015088 h 55"/>
              <a:gd name="T6" fmla="*/ 0 w 34"/>
              <a:gd name="T7" fmla="*/ 0 h 55"/>
              <a:gd name="T8" fmla="*/ 56403128 w 34"/>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5">
                <a:moveTo>
                  <a:pt x="33" y="0"/>
                </a:moveTo>
                <a:lnTo>
                  <a:pt x="33" y="54"/>
                </a:lnTo>
                <a:lnTo>
                  <a:pt x="0" y="54"/>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2" name="Line 497">
            <a:extLst>
              <a:ext uri="{FF2B5EF4-FFF2-40B4-BE49-F238E27FC236}">
                <a16:creationId xmlns:a16="http://schemas.microsoft.com/office/drawing/2014/main" id="{2B24A74A-51C9-4344-A8CC-45E6A358C6D5}"/>
              </a:ext>
            </a:extLst>
          </p:cNvPr>
          <p:cNvSpPr>
            <a:spLocks noChangeShapeType="1"/>
          </p:cNvSpPr>
          <p:nvPr/>
        </p:nvSpPr>
        <p:spPr bwMode="auto">
          <a:xfrm>
            <a:off x="5507038"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3" name="Line 498">
            <a:extLst>
              <a:ext uri="{FF2B5EF4-FFF2-40B4-BE49-F238E27FC236}">
                <a16:creationId xmlns:a16="http://schemas.microsoft.com/office/drawing/2014/main" id="{CE100F48-B98F-48DC-BFBA-30FB1991DFE3}"/>
              </a:ext>
            </a:extLst>
          </p:cNvPr>
          <p:cNvSpPr>
            <a:spLocks noChangeShapeType="1"/>
          </p:cNvSpPr>
          <p:nvPr/>
        </p:nvSpPr>
        <p:spPr bwMode="auto">
          <a:xfrm>
            <a:off x="5507038"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4" name="Line 499">
            <a:extLst>
              <a:ext uri="{FF2B5EF4-FFF2-40B4-BE49-F238E27FC236}">
                <a16:creationId xmlns:a16="http://schemas.microsoft.com/office/drawing/2014/main" id="{28F6F6DC-B8A6-4FDF-AA36-B1A04861BF40}"/>
              </a:ext>
            </a:extLst>
          </p:cNvPr>
          <p:cNvSpPr>
            <a:spLocks noChangeShapeType="1"/>
          </p:cNvSpPr>
          <p:nvPr/>
        </p:nvSpPr>
        <p:spPr bwMode="auto">
          <a:xfrm flipH="1">
            <a:off x="5503863" y="37052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5" name="Line 500">
            <a:extLst>
              <a:ext uri="{FF2B5EF4-FFF2-40B4-BE49-F238E27FC236}">
                <a16:creationId xmlns:a16="http://schemas.microsoft.com/office/drawing/2014/main" id="{FB19F6DC-B824-4599-8B73-AB4A5BA137BC}"/>
              </a:ext>
            </a:extLst>
          </p:cNvPr>
          <p:cNvSpPr>
            <a:spLocks noChangeShapeType="1"/>
          </p:cNvSpPr>
          <p:nvPr/>
        </p:nvSpPr>
        <p:spPr bwMode="auto">
          <a:xfrm>
            <a:off x="5503863"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6" name="Freeform 501">
            <a:extLst>
              <a:ext uri="{FF2B5EF4-FFF2-40B4-BE49-F238E27FC236}">
                <a16:creationId xmlns:a16="http://schemas.microsoft.com/office/drawing/2014/main" id="{2E02B5D8-0245-4CE0-B8AA-98B4AB582BC4}"/>
              </a:ext>
            </a:extLst>
          </p:cNvPr>
          <p:cNvSpPr>
            <a:spLocks/>
          </p:cNvSpPr>
          <p:nvPr/>
        </p:nvSpPr>
        <p:spPr bwMode="auto">
          <a:xfrm>
            <a:off x="5484813" y="3659188"/>
            <a:ext cx="44450" cy="84137"/>
          </a:xfrm>
          <a:custGeom>
            <a:avLst/>
            <a:gdLst>
              <a:gd name="T0" fmla="*/ 54838600 w 35"/>
              <a:gd name="T1" fmla="*/ 0 h 55"/>
              <a:gd name="T2" fmla="*/ 54838600 w 35"/>
              <a:gd name="T3" fmla="*/ 126369185 h 55"/>
              <a:gd name="T4" fmla="*/ 0 w 35"/>
              <a:gd name="T5" fmla="*/ 126369185 h 55"/>
              <a:gd name="T6" fmla="*/ 0 w 35"/>
              <a:gd name="T7" fmla="*/ 0 h 55"/>
              <a:gd name="T8" fmla="*/ 54838600 w 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5">
                <a:moveTo>
                  <a:pt x="34" y="0"/>
                </a:moveTo>
                <a:lnTo>
                  <a:pt x="34" y="54"/>
                </a:lnTo>
                <a:lnTo>
                  <a:pt x="0" y="54"/>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7" name="Line 502">
            <a:extLst>
              <a:ext uri="{FF2B5EF4-FFF2-40B4-BE49-F238E27FC236}">
                <a16:creationId xmlns:a16="http://schemas.microsoft.com/office/drawing/2014/main" id="{6FB87DC5-8B2A-410F-A237-FB071F2CEFAE}"/>
              </a:ext>
            </a:extLst>
          </p:cNvPr>
          <p:cNvSpPr>
            <a:spLocks noChangeShapeType="1"/>
          </p:cNvSpPr>
          <p:nvPr/>
        </p:nvSpPr>
        <p:spPr bwMode="auto">
          <a:xfrm flipV="1">
            <a:off x="5468938" y="4133850"/>
            <a:ext cx="0" cy="15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8" name="Line 503">
            <a:extLst>
              <a:ext uri="{FF2B5EF4-FFF2-40B4-BE49-F238E27FC236}">
                <a16:creationId xmlns:a16="http://schemas.microsoft.com/office/drawing/2014/main" id="{BD5B4FAF-1CA7-477E-82A1-FB92DDE95B01}"/>
              </a:ext>
            </a:extLst>
          </p:cNvPr>
          <p:cNvSpPr>
            <a:spLocks noChangeShapeType="1"/>
          </p:cNvSpPr>
          <p:nvPr/>
        </p:nvSpPr>
        <p:spPr bwMode="auto">
          <a:xfrm flipV="1">
            <a:off x="5468938" y="4133850"/>
            <a:ext cx="0" cy="15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09" name="Freeform 504">
            <a:extLst>
              <a:ext uri="{FF2B5EF4-FFF2-40B4-BE49-F238E27FC236}">
                <a16:creationId xmlns:a16="http://schemas.microsoft.com/office/drawing/2014/main" id="{3FE14730-6C02-4C69-8752-B14BE9F44C81}"/>
              </a:ext>
            </a:extLst>
          </p:cNvPr>
          <p:cNvSpPr>
            <a:spLocks/>
          </p:cNvSpPr>
          <p:nvPr/>
        </p:nvSpPr>
        <p:spPr bwMode="auto">
          <a:xfrm>
            <a:off x="5446713" y="4089400"/>
            <a:ext cx="46037" cy="80963"/>
          </a:xfrm>
          <a:custGeom>
            <a:avLst/>
            <a:gdLst>
              <a:gd name="T0" fmla="*/ 55733388 w 37"/>
              <a:gd name="T1" fmla="*/ 0 h 55"/>
              <a:gd name="T2" fmla="*/ 55733388 w 37"/>
              <a:gd name="T3" fmla="*/ 117015088 h 55"/>
              <a:gd name="T4" fmla="*/ 0 w 37"/>
              <a:gd name="T5" fmla="*/ 117015088 h 55"/>
              <a:gd name="T6" fmla="*/ 0 w 37"/>
              <a:gd name="T7" fmla="*/ 0 h 55"/>
              <a:gd name="T8" fmla="*/ 55733388 w 3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5">
                <a:moveTo>
                  <a:pt x="36" y="0"/>
                </a:moveTo>
                <a:lnTo>
                  <a:pt x="36" y="54"/>
                </a:lnTo>
                <a:lnTo>
                  <a:pt x="0" y="54"/>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0" name="Line 505">
            <a:extLst>
              <a:ext uri="{FF2B5EF4-FFF2-40B4-BE49-F238E27FC236}">
                <a16:creationId xmlns:a16="http://schemas.microsoft.com/office/drawing/2014/main" id="{91A9ACC1-8642-41FF-9263-820A8A345991}"/>
              </a:ext>
            </a:extLst>
          </p:cNvPr>
          <p:cNvSpPr>
            <a:spLocks noChangeShapeType="1"/>
          </p:cNvSpPr>
          <p:nvPr/>
        </p:nvSpPr>
        <p:spPr bwMode="auto">
          <a:xfrm flipV="1">
            <a:off x="5464175"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1" name="Line 506">
            <a:extLst>
              <a:ext uri="{FF2B5EF4-FFF2-40B4-BE49-F238E27FC236}">
                <a16:creationId xmlns:a16="http://schemas.microsoft.com/office/drawing/2014/main" id="{38F805E2-7C08-4DAD-B23E-CB8CF1EC27E5}"/>
              </a:ext>
            </a:extLst>
          </p:cNvPr>
          <p:cNvSpPr>
            <a:spLocks noChangeShapeType="1"/>
          </p:cNvSpPr>
          <p:nvPr/>
        </p:nvSpPr>
        <p:spPr bwMode="auto">
          <a:xfrm flipV="1">
            <a:off x="5464175"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2" name="Freeform 507">
            <a:extLst>
              <a:ext uri="{FF2B5EF4-FFF2-40B4-BE49-F238E27FC236}">
                <a16:creationId xmlns:a16="http://schemas.microsoft.com/office/drawing/2014/main" id="{E293A98B-050B-4E49-90D7-A45E2C5E1A21}"/>
              </a:ext>
            </a:extLst>
          </p:cNvPr>
          <p:cNvSpPr>
            <a:spLocks/>
          </p:cNvSpPr>
          <p:nvPr/>
        </p:nvSpPr>
        <p:spPr bwMode="auto">
          <a:xfrm>
            <a:off x="5441950" y="4646613"/>
            <a:ext cx="47625" cy="84137"/>
          </a:xfrm>
          <a:custGeom>
            <a:avLst/>
            <a:gdLst>
              <a:gd name="T0" fmla="*/ 59644520 w 37"/>
              <a:gd name="T1" fmla="*/ 0 h 56"/>
              <a:gd name="T2" fmla="*/ 59644520 w 37"/>
              <a:gd name="T3" fmla="*/ 124154661 h 56"/>
              <a:gd name="T4" fmla="*/ 0 w 37"/>
              <a:gd name="T5" fmla="*/ 124154661 h 56"/>
              <a:gd name="T6" fmla="*/ 0 w 37"/>
              <a:gd name="T7" fmla="*/ 0 h 56"/>
              <a:gd name="T8" fmla="*/ 59644520 w 37"/>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6">
                <a:moveTo>
                  <a:pt x="36" y="0"/>
                </a:moveTo>
                <a:lnTo>
                  <a:pt x="36" y="55"/>
                </a:lnTo>
                <a:lnTo>
                  <a:pt x="0" y="55"/>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3" name="Line 508">
            <a:extLst>
              <a:ext uri="{FF2B5EF4-FFF2-40B4-BE49-F238E27FC236}">
                <a16:creationId xmlns:a16="http://schemas.microsoft.com/office/drawing/2014/main" id="{FD1FD82F-B87D-45D4-8EFE-081E29DAE06B}"/>
              </a:ext>
            </a:extLst>
          </p:cNvPr>
          <p:cNvSpPr>
            <a:spLocks noChangeShapeType="1"/>
          </p:cNvSpPr>
          <p:nvPr/>
        </p:nvSpPr>
        <p:spPr bwMode="auto">
          <a:xfrm>
            <a:off x="5465763"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4" name="Line 509">
            <a:extLst>
              <a:ext uri="{FF2B5EF4-FFF2-40B4-BE49-F238E27FC236}">
                <a16:creationId xmlns:a16="http://schemas.microsoft.com/office/drawing/2014/main" id="{4C35CD8E-D793-4D7A-ABA1-69F0575D06CB}"/>
              </a:ext>
            </a:extLst>
          </p:cNvPr>
          <p:cNvSpPr>
            <a:spLocks noChangeShapeType="1"/>
          </p:cNvSpPr>
          <p:nvPr/>
        </p:nvSpPr>
        <p:spPr bwMode="auto">
          <a:xfrm>
            <a:off x="5465763"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5" name="Freeform 510">
            <a:extLst>
              <a:ext uri="{FF2B5EF4-FFF2-40B4-BE49-F238E27FC236}">
                <a16:creationId xmlns:a16="http://schemas.microsoft.com/office/drawing/2014/main" id="{783BB39D-D998-4D5E-928E-AA85A2EC7959}"/>
              </a:ext>
            </a:extLst>
          </p:cNvPr>
          <p:cNvSpPr>
            <a:spLocks/>
          </p:cNvSpPr>
          <p:nvPr/>
        </p:nvSpPr>
        <p:spPr bwMode="auto">
          <a:xfrm>
            <a:off x="5443538" y="4986338"/>
            <a:ext cx="46037" cy="79375"/>
          </a:xfrm>
          <a:custGeom>
            <a:avLst/>
            <a:gdLst>
              <a:gd name="T0" fmla="*/ 57236779 w 36"/>
              <a:gd name="T1" fmla="*/ 0 h 54"/>
              <a:gd name="T2" fmla="*/ 57236779 w 36"/>
              <a:gd name="T3" fmla="*/ 114513137 h 54"/>
              <a:gd name="T4" fmla="*/ 0 w 36"/>
              <a:gd name="T5" fmla="*/ 114513137 h 54"/>
              <a:gd name="T6" fmla="*/ 0 w 36"/>
              <a:gd name="T7" fmla="*/ 0 h 54"/>
              <a:gd name="T8" fmla="*/ 57236779 w 3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35" y="0"/>
                </a:moveTo>
                <a:lnTo>
                  <a:pt x="35" y="53"/>
                </a:lnTo>
                <a:lnTo>
                  <a:pt x="0" y="53"/>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6" name="Line 511">
            <a:extLst>
              <a:ext uri="{FF2B5EF4-FFF2-40B4-BE49-F238E27FC236}">
                <a16:creationId xmlns:a16="http://schemas.microsoft.com/office/drawing/2014/main" id="{F0E1D9BE-AA4E-4F85-BB23-369E86EBAA1C}"/>
              </a:ext>
            </a:extLst>
          </p:cNvPr>
          <p:cNvSpPr>
            <a:spLocks noChangeShapeType="1"/>
          </p:cNvSpPr>
          <p:nvPr/>
        </p:nvSpPr>
        <p:spPr bwMode="auto">
          <a:xfrm>
            <a:off x="2405063" y="2543175"/>
            <a:ext cx="11779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7" name="Line 512">
            <a:extLst>
              <a:ext uri="{FF2B5EF4-FFF2-40B4-BE49-F238E27FC236}">
                <a16:creationId xmlns:a16="http://schemas.microsoft.com/office/drawing/2014/main" id="{7070922E-50F9-40A9-A419-DC538302BC5B}"/>
              </a:ext>
            </a:extLst>
          </p:cNvPr>
          <p:cNvSpPr>
            <a:spLocks noChangeShapeType="1"/>
          </p:cNvSpPr>
          <p:nvPr/>
        </p:nvSpPr>
        <p:spPr bwMode="auto">
          <a:xfrm>
            <a:off x="2405063"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8" name="Line 513">
            <a:extLst>
              <a:ext uri="{FF2B5EF4-FFF2-40B4-BE49-F238E27FC236}">
                <a16:creationId xmlns:a16="http://schemas.microsoft.com/office/drawing/2014/main" id="{80084D37-7276-454D-AC26-1626364E2EC4}"/>
              </a:ext>
            </a:extLst>
          </p:cNvPr>
          <p:cNvSpPr>
            <a:spLocks noChangeShapeType="1"/>
          </p:cNvSpPr>
          <p:nvPr/>
        </p:nvSpPr>
        <p:spPr bwMode="auto">
          <a:xfrm>
            <a:off x="269875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9" name="Line 514">
            <a:extLst>
              <a:ext uri="{FF2B5EF4-FFF2-40B4-BE49-F238E27FC236}">
                <a16:creationId xmlns:a16="http://schemas.microsoft.com/office/drawing/2014/main" id="{9212B32E-45F0-4960-B140-2592C50E37ED}"/>
              </a:ext>
            </a:extLst>
          </p:cNvPr>
          <p:cNvSpPr>
            <a:spLocks noChangeShapeType="1"/>
          </p:cNvSpPr>
          <p:nvPr/>
        </p:nvSpPr>
        <p:spPr bwMode="auto">
          <a:xfrm>
            <a:off x="299402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0" name="Line 515">
            <a:extLst>
              <a:ext uri="{FF2B5EF4-FFF2-40B4-BE49-F238E27FC236}">
                <a16:creationId xmlns:a16="http://schemas.microsoft.com/office/drawing/2014/main" id="{3A580F04-0C5F-439D-A38B-4C40B9FC1156}"/>
              </a:ext>
            </a:extLst>
          </p:cNvPr>
          <p:cNvSpPr>
            <a:spLocks noChangeShapeType="1"/>
          </p:cNvSpPr>
          <p:nvPr/>
        </p:nvSpPr>
        <p:spPr bwMode="auto">
          <a:xfrm>
            <a:off x="329088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1" name="Line 516">
            <a:extLst>
              <a:ext uri="{FF2B5EF4-FFF2-40B4-BE49-F238E27FC236}">
                <a16:creationId xmlns:a16="http://schemas.microsoft.com/office/drawing/2014/main" id="{501633A7-7996-4EB8-AB14-BAE784C53AB9}"/>
              </a:ext>
            </a:extLst>
          </p:cNvPr>
          <p:cNvSpPr>
            <a:spLocks noChangeShapeType="1"/>
          </p:cNvSpPr>
          <p:nvPr/>
        </p:nvSpPr>
        <p:spPr bwMode="auto">
          <a:xfrm>
            <a:off x="358298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2" name="Rectangle 517">
            <a:extLst>
              <a:ext uri="{FF2B5EF4-FFF2-40B4-BE49-F238E27FC236}">
                <a16:creationId xmlns:a16="http://schemas.microsoft.com/office/drawing/2014/main" id="{B73C3429-9129-447B-A5EF-84686ECD2672}"/>
              </a:ext>
            </a:extLst>
          </p:cNvPr>
          <p:cNvSpPr>
            <a:spLocks noChangeArrowheads="1"/>
          </p:cNvSpPr>
          <p:nvPr/>
        </p:nvSpPr>
        <p:spPr bwMode="auto">
          <a:xfrm>
            <a:off x="2306638"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7623" name="Rectangle 518">
            <a:extLst>
              <a:ext uri="{FF2B5EF4-FFF2-40B4-BE49-F238E27FC236}">
                <a16:creationId xmlns:a16="http://schemas.microsoft.com/office/drawing/2014/main" id="{DC689639-049C-435D-86BE-94E17B3FA601}"/>
              </a:ext>
            </a:extLst>
          </p:cNvPr>
          <p:cNvSpPr>
            <a:spLocks noChangeArrowheads="1"/>
          </p:cNvSpPr>
          <p:nvPr/>
        </p:nvSpPr>
        <p:spPr bwMode="auto">
          <a:xfrm>
            <a:off x="2851150" y="2209800"/>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200</a:t>
            </a:r>
          </a:p>
        </p:txBody>
      </p:sp>
      <p:sp>
        <p:nvSpPr>
          <p:cNvPr id="47624" name="Rectangle 519">
            <a:extLst>
              <a:ext uri="{FF2B5EF4-FFF2-40B4-BE49-F238E27FC236}">
                <a16:creationId xmlns:a16="http://schemas.microsoft.com/office/drawing/2014/main" id="{C0909931-5C2A-4800-94FD-C820EF376F3B}"/>
              </a:ext>
            </a:extLst>
          </p:cNvPr>
          <p:cNvSpPr>
            <a:spLocks noChangeArrowheads="1"/>
          </p:cNvSpPr>
          <p:nvPr/>
        </p:nvSpPr>
        <p:spPr bwMode="auto">
          <a:xfrm>
            <a:off x="3441700" y="2209800"/>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400</a:t>
            </a:r>
          </a:p>
        </p:txBody>
      </p:sp>
      <p:sp>
        <p:nvSpPr>
          <p:cNvPr id="47625" name="Line 520">
            <a:extLst>
              <a:ext uri="{FF2B5EF4-FFF2-40B4-BE49-F238E27FC236}">
                <a16:creationId xmlns:a16="http://schemas.microsoft.com/office/drawing/2014/main" id="{7E6B8714-ECA5-4C7A-97A9-06A139562405}"/>
              </a:ext>
            </a:extLst>
          </p:cNvPr>
          <p:cNvSpPr>
            <a:spLocks noChangeShapeType="1"/>
          </p:cNvSpPr>
          <p:nvPr/>
        </p:nvSpPr>
        <p:spPr bwMode="auto">
          <a:xfrm>
            <a:off x="2405063" y="2028825"/>
            <a:ext cx="1587" cy="35861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6" name="Line 521">
            <a:extLst>
              <a:ext uri="{FF2B5EF4-FFF2-40B4-BE49-F238E27FC236}">
                <a16:creationId xmlns:a16="http://schemas.microsoft.com/office/drawing/2014/main" id="{70272C03-B095-480E-A596-A7609BE33336}"/>
              </a:ext>
            </a:extLst>
          </p:cNvPr>
          <p:cNvSpPr>
            <a:spLocks noChangeShapeType="1"/>
          </p:cNvSpPr>
          <p:nvPr/>
        </p:nvSpPr>
        <p:spPr bwMode="auto">
          <a:xfrm>
            <a:off x="2374900" y="254317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7" name="Line 522">
            <a:extLst>
              <a:ext uri="{FF2B5EF4-FFF2-40B4-BE49-F238E27FC236}">
                <a16:creationId xmlns:a16="http://schemas.microsoft.com/office/drawing/2014/main" id="{06ACBD1E-0427-4A99-B2F2-9AD51A525C1C}"/>
              </a:ext>
            </a:extLst>
          </p:cNvPr>
          <p:cNvSpPr>
            <a:spLocks noChangeShapeType="1"/>
          </p:cNvSpPr>
          <p:nvPr/>
        </p:nvSpPr>
        <p:spPr bwMode="auto">
          <a:xfrm>
            <a:off x="2374900" y="315753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8" name="Line 523">
            <a:extLst>
              <a:ext uri="{FF2B5EF4-FFF2-40B4-BE49-F238E27FC236}">
                <a16:creationId xmlns:a16="http://schemas.microsoft.com/office/drawing/2014/main" id="{D533C222-6752-489A-ACF8-C89DA7B51289}"/>
              </a:ext>
            </a:extLst>
          </p:cNvPr>
          <p:cNvSpPr>
            <a:spLocks noChangeShapeType="1"/>
          </p:cNvSpPr>
          <p:nvPr/>
        </p:nvSpPr>
        <p:spPr bwMode="auto">
          <a:xfrm>
            <a:off x="2374900" y="37734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29" name="Line 524">
            <a:extLst>
              <a:ext uri="{FF2B5EF4-FFF2-40B4-BE49-F238E27FC236}">
                <a16:creationId xmlns:a16="http://schemas.microsoft.com/office/drawing/2014/main" id="{857323D0-7B55-4267-BDD9-F5CB7994EFB1}"/>
              </a:ext>
            </a:extLst>
          </p:cNvPr>
          <p:cNvSpPr>
            <a:spLocks noChangeShapeType="1"/>
          </p:cNvSpPr>
          <p:nvPr/>
        </p:nvSpPr>
        <p:spPr bwMode="auto">
          <a:xfrm>
            <a:off x="2374900" y="4387850"/>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0" name="Line 525">
            <a:extLst>
              <a:ext uri="{FF2B5EF4-FFF2-40B4-BE49-F238E27FC236}">
                <a16:creationId xmlns:a16="http://schemas.microsoft.com/office/drawing/2014/main" id="{9D89A53E-1A49-46E9-BAB3-E202DA650A30}"/>
              </a:ext>
            </a:extLst>
          </p:cNvPr>
          <p:cNvSpPr>
            <a:spLocks noChangeShapeType="1"/>
          </p:cNvSpPr>
          <p:nvPr/>
        </p:nvSpPr>
        <p:spPr bwMode="auto">
          <a:xfrm>
            <a:off x="2374900" y="500062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1" name="Line 526">
            <a:extLst>
              <a:ext uri="{FF2B5EF4-FFF2-40B4-BE49-F238E27FC236}">
                <a16:creationId xmlns:a16="http://schemas.microsoft.com/office/drawing/2014/main" id="{35EC27B8-29EE-449A-9862-6FED7D0E93D1}"/>
              </a:ext>
            </a:extLst>
          </p:cNvPr>
          <p:cNvSpPr>
            <a:spLocks noChangeShapeType="1"/>
          </p:cNvSpPr>
          <p:nvPr/>
        </p:nvSpPr>
        <p:spPr bwMode="auto">
          <a:xfrm>
            <a:off x="2374900" y="56149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2" name="Line 527">
            <a:extLst>
              <a:ext uri="{FF2B5EF4-FFF2-40B4-BE49-F238E27FC236}">
                <a16:creationId xmlns:a16="http://schemas.microsoft.com/office/drawing/2014/main" id="{D0EFB2FE-6664-4993-A0DA-48A94DBCE299}"/>
              </a:ext>
            </a:extLst>
          </p:cNvPr>
          <p:cNvSpPr>
            <a:spLocks noChangeShapeType="1"/>
          </p:cNvSpPr>
          <p:nvPr/>
        </p:nvSpPr>
        <p:spPr bwMode="auto">
          <a:xfrm>
            <a:off x="2924175" y="2573338"/>
            <a:ext cx="793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3" name="Line 528">
            <a:extLst>
              <a:ext uri="{FF2B5EF4-FFF2-40B4-BE49-F238E27FC236}">
                <a16:creationId xmlns:a16="http://schemas.microsoft.com/office/drawing/2014/main" id="{8A7E8C63-F2E7-4747-9123-772C957D6768}"/>
              </a:ext>
            </a:extLst>
          </p:cNvPr>
          <p:cNvSpPr>
            <a:spLocks noChangeShapeType="1"/>
          </p:cNvSpPr>
          <p:nvPr/>
        </p:nvSpPr>
        <p:spPr bwMode="auto">
          <a:xfrm>
            <a:off x="2932113"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4" name="Line 529">
            <a:extLst>
              <a:ext uri="{FF2B5EF4-FFF2-40B4-BE49-F238E27FC236}">
                <a16:creationId xmlns:a16="http://schemas.microsoft.com/office/drawing/2014/main" id="{D9EA6F65-B878-430D-B956-B00CA90BF103}"/>
              </a:ext>
            </a:extLst>
          </p:cNvPr>
          <p:cNvSpPr>
            <a:spLocks noChangeShapeType="1"/>
          </p:cNvSpPr>
          <p:nvPr/>
        </p:nvSpPr>
        <p:spPr bwMode="auto">
          <a:xfrm flipH="1">
            <a:off x="2914650" y="2573338"/>
            <a:ext cx="95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5" name="Line 530">
            <a:extLst>
              <a:ext uri="{FF2B5EF4-FFF2-40B4-BE49-F238E27FC236}">
                <a16:creationId xmlns:a16="http://schemas.microsoft.com/office/drawing/2014/main" id="{BE766DE2-37D3-4BC1-A2D5-F13D97C968E8}"/>
              </a:ext>
            </a:extLst>
          </p:cNvPr>
          <p:cNvSpPr>
            <a:spLocks noChangeShapeType="1"/>
          </p:cNvSpPr>
          <p:nvPr/>
        </p:nvSpPr>
        <p:spPr bwMode="auto">
          <a:xfrm>
            <a:off x="2914650"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6" name="Oval 531">
            <a:extLst>
              <a:ext uri="{FF2B5EF4-FFF2-40B4-BE49-F238E27FC236}">
                <a16:creationId xmlns:a16="http://schemas.microsoft.com/office/drawing/2014/main" id="{82F00EB3-44EC-4878-AFEC-301534031FB5}"/>
              </a:ext>
            </a:extLst>
          </p:cNvPr>
          <p:cNvSpPr>
            <a:spLocks noChangeArrowheads="1"/>
          </p:cNvSpPr>
          <p:nvPr/>
        </p:nvSpPr>
        <p:spPr bwMode="auto">
          <a:xfrm>
            <a:off x="2900363" y="2525713"/>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37" name="Line 532">
            <a:extLst>
              <a:ext uri="{FF2B5EF4-FFF2-40B4-BE49-F238E27FC236}">
                <a16:creationId xmlns:a16="http://schemas.microsoft.com/office/drawing/2014/main" id="{E7F8F4C9-A85C-45A1-9342-25A056DA316A}"/>
              </a:ext>
            </a:extLst>
          </p:cNvPr>
          <p:cNvSpPr>
            <a:spLocks noChangeShapeType="1"/>
          </p:cNvSpPr>
          <p:nvPr/>
        </p:nvSpPr>
        <p:spPr bwMode="auto">
          <a:xfrm>
            <a:off x="2938463" y="261461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8" name="Line 533">
            <a:extLst>
              <a:ext uri="{FF2B5EF4-FFF2-40B4-BE49-F238E27FC236}">
                <a16:creationId xmlns:a16="http://schemas.microsoft.com/office/drawing/2014/main" id="{C0BE6410-7DB6-4EC2-80A5-10A20DDF5CAE}"/>
              </a:ext>
            </a:extLst>
          </p:cNvPr>
          <p:cNvSpPr>
            <a:spLocks noChangeShapeType="1"/>
          </p:cNvSpPr>
          <p:nvPr/>
        </p:nvSpPr>
        <p:spPr bwMode="auto">
          <a:xfrm>
            <a:off x="2946400"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39" name="Line 534">
            <a:extLst>
              <a:ext uri="{FF2B5EF4-FFF2-40B4-BE49-F238E27FC236}">
                <a16:creationId xmlns:a16="http://schemas.microsoft.com/office/drawing/2014/main" id="{ABAD65C1-18F8-4561-AAC3-5D0C8A4F7B18}"/>
              </a:ext>
            </a:extLst>
          </p:cNvPr>
          <p:cNvSpPr>
            <a:spLocks noChangeShapeType="1"/>
          </p:cNvSpPr>
          <p:nvPr/>
        </p:nvSpPr>
        <p:spPr bwMode="auto">
          <a:xfrm flipH="1">
            <a:off x="2932113" y="26146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0" name="Line 535">
            <a:extLst>
              <a:ext uri="{FF2B5EF4-FFF2-40B4-BE49-F238E27FC236}">
                <a16:creationId xmlns:a16="http://schemas.microsoft.com/office/drawing/2014/main" id="{E44607CD-3517-4D05-9341-654E26515098}"/>
              </a:ext>
            </a:extLst>
          </p:cNvPr>
          <p:cNvSpPr>
            <a:spLocks noChangeShapeType="1"/>
          </p:cNvSpPr>
          <p:nvPr/>
        </p:nvSpPr>
        <p:spPr bwMode="auto">
          <a:xfrm>
            <a:off x="2932113"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1" name="Oval 536">
            <a:extLst>
              <a:ext uri="{FF2B5EF4-FFF2-40B4-BE49-F238E27FC236}">
                <a16:creationId xmlns:a16="http://schemas.microsoft.com/office/drawing/2014/main" id="{46295006-4D62-48BA-9958-60E3491BCB25}"/>
              </a:ext>
            </a:extLst>
          </p:cNvPr>
          <p:cNvSpPr>
            <a:spLocks noChangeArrowheads="1"/>
          </p:cNvSpPr>
          <p:nvPr/>
        </p:nvSpPr>
        <p:spPr bwMode="auto">
          <a:xfrm>
            <a:off x="2917825" y="2566988"/>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42" name="Line 537">
            <a:extLst>
              <a:ext uri="{FF2B5EF4-FFF2-40B4-BE49-F238E27FC236}">
                <a16:creationId xmlns:a16="http://schemas.microsoft.com/office/drawing/2014/main" id="{FC0DA0F4-BD38-471A-97A2-CC32BD0DAE4C}"/>
              </a:ext>
            </a:extLst>
          </p:cNvPr>
          <p:cNvSpPr>
            <a:spLocks noChangeShapeType="1"/>
          </p:cNvSpPr>
          <p:nvPr/>
        </p:nvSpPr>
        <p:spPr bwMode="auto">
          <a:xfrm>
            <a:off x="2897188" y="26654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3" name="Line 538">
            <a:extLst>
              <a:ext uri="{FF2B5EF4-FFF2-40B4-BE49-F238E27FC236}">
                <a16:creationId xmlns:a16="http://schemas.microsoft.com/office/drawing/2014/main" id="{5606802D-3FEC-4BA7-B6FA-FF3CD922EC73}"/>
              </a:ext>
            </a:extLst>
          </p:cNvPr>
          <p:cNvSpPr>
            <a:spLocks noChangeShapeType="1"/>
          </p:cNvSpPr>
          <p:nvPr/>
        </p:nvSpPr>
        <p:spPr bwMode="auto">
          <a:xfrm flipV="1">
            <a:off x="2903538"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4" name="Line 539">
            <a:extLst>
              <a:ext uri="{FF2B5EF4-FFF2-40B4-BE49-F238E27FC236}">
                <a16:creationId xmlns:a16="http://schemas.microsoft.com/office/drawing/2014/main" id="{A64A310F-B79C-4C51-8FAF-EC8CD8A68627}"/>
              </a:ext>
            </a:extLst>
          </p:cNvPr>
          <p:cNvSpPr>
            <a:spLocks noChangeShapeType="1"/>
          </p:cNvSpPr>
          <p:nvPr/>
        </p:nvSpPr>
        <p:spPr bwMode="auto">
          <a:xfrm flipH="1">
            <a:off x="2892425" y="2665413"/>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5" name="Line 540">
            <a:extLst>
              <a:ext uri="{FF2B5EF4-FFF2-40B4-BE49-F238E27FC236}">
                <a16:creationId xmlns:a16="http://schemas.microsoft.com/office/drawing/2014/main" id="{6C4036B0-6B9C-43C5-B897-56EA22983DF5}"/>
              </a:ext>
            </a:extLst>
          </p:cNvPr>
          <p:cNvSpPr>
            <a:spLocks noChangeShapeType="1"/>
          </p:cNvSpPr>
          <p:nvPr/>
        </p:nvSpPr>
        <p:spPr bwMode="auto">
          <a:xfrm flipV="1">
            <a:off x="2892425"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6" name="Oval 541">
            <a:extLst>
              <a:ext uri="{FF2B5EF4-FFF2-40B4-BE49-F238E27FC236}">
                <a16:creationId xmlns:a16="http://schemas.microsoft.com/office/drawing/2014/main" id="{A0D217AE-5F76-4981-95D9-2EB5495463EB}"/>
              </a:ext>
            </a:extLst>
          </p:cNvPr>
          <p:cNvSpPr>
            <a:spLocks noChangeArrowheads="1"/>
          </p:cNvSpPr>
          <p:nvPr/>
        </p:nvSpPr>
        <p:spPr bwMode="auto">
          <a:xfrm>
            <a:off x="2876550" y="2614613"/>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47" name="Line 542">
            <a:extLst>
              <a:ext uri="{FF2B5EF4-FFF2-40B4-BE49-F238E27FC236}">
                <a16:creationId xmlns:a16="http://schemas.microsoft.com/office/drawing/2014/main" id="{BAF914FB-F403-4558-8306-0BB7DE5C3DCC}"/>
              </a:ext>
            </a:extLst>
          </p:cNvPr>
          <p:cNvSpPr>
            <a:spLocks noChangeShapeType="1"/>
          </p:cNvSpPr>
          <p:nvPr/>
        </p:nvSpPr>
        <p:spPr bwMode="auto">
          <a:xfrm>
            <a:off x="2890838" y="2717800"/>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8" name="Line 543">
            <a:extLst>
              <a:ext uri="{FF2B5EF4-FFF2-40B4-BE49-F238E27FC236}">
                <a16:creationId xmlns:a16="http://schemas.microsoft.com/office/drawing/2014/main" id="{90A4E620-AC03-4489-A10E-4F5AE07709B9}"/>
              </a:ext>
            </a:extLst>
          </p:cNvPr>
          <p:cNvSpPr>
            <a:spLocks noChangeShapeType="1"/>
          </p:cNvSpPr>
          <p:nvPr/>
        </p:nvSpPr>
        <p:spPr bwMode="auto">
          <a:xfrm flipV="1">
            <a:off x="2898775"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49" name="Line 544">
            <a:extLst>
              <a:ext uri="{FF2B5EF4-FFF2-40B4-BE49-F238E27FC236}">
                <a16:creationId xmlns:a16="http://schemas.microsoft.com/office/drawing/2014/main" id="{03BCCE95-B68D-4D18-9E4B-B1E4106ED840}"/>
              </a:ext>
            </a:extLst>
          </p:cNvPr>
          <p:cNvSpPr>
            <a:spLocks noChangeShapeType="1"/>
          </p:cNvSpPr>
          <p:nvPr/>
        </p:nvSpPr>
        <p:spPr bwMode="auto">
          <a:xfrm flipH="1">
            <a:off x="2879725" y="271780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0" name="Line 545">
            <a:extLst>
              <a:ext uri="{FF2B5EF4-FFF2-40B4-BE49-F238E27FC236}">
                <a16:creationId xmlns:a16="http://schemas.microsoft.com/office/drawing/2014/main" id="{5E413410-61BA-4387-977B-2C1FA719D83C}"/>
              </a:ext>
            </a:extLst>
          </p:cNvPr>
          <p:cNvSpPr>
            <a:spLocks noChangeShapeType="1"/>
          </p:cNvSpPr>
          <p:nvPr/>
        </p:nvSpPr>
        <p:spPr bwMode="auto">
          <a:xfrm flipV="1">
            <a:off x="2879725"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1" name="Oval 546">
            <a:extLst>
              <a:ext uri="{FF2B5EF4-FFF2-40B4-BE49-F238E27FC236}">
                <a16:creationId xmlns:a16="http://schemas.microsoft.com/office/drawing/2014/main" id="{65CF3AFA-81FD-467F-93E6-1784E51D6D7B}"/>
              </a:ext>
            </a:extLst>
          </p:cNvPr>
          <p:cNvSpPr>
            <a:spLocks noChangeArrowheads="1"/>
          </p:cNvSpPr>
          <p:nvPr/>
        </p:nvSpPr>
        <p:spPr bwMode="auto">
          <a:xfrm>
            <a:off x="2868613" y="2667000"/>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52" name="Line 547">
            <a:extLst>
              <a:ext uri="{FF2B5EF4-FFF2-40B4-BE49-F238E27FC236}">
                <a16:creationId xmlns:a16="http://schemas.microsoft.com/office/drawing/2014/main" id="{18BB90F1-4F95-4C93-A6DB-899E2A463D37}"/>
              </a:ext>
            </a:extLst>
          </p:cNvPr>
          <p:cNvSpPr>
            <a:spLocks noChangeShapeType="1"/>
          </p:cNvSpPr>
          <p:nvPr/>
        </p:nvSpPr>
        <p:spPr bwMode="auto">
          <a:xfrm>
            <a:off x="2824163" y="2768600"/>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3" name="Line 548">
            <a:extLst>
              <a:ext uri="{FF2B5EF4-FFF2-40B4-BE49-F238E27FC236}">
                <a16:creationId xmlns:a16="http://schemas.microsoft.com/office/drawing/2014/main" id="{E02C42F9-7BA2-484C-95AA-567DC3DDCA64}"/>
              </a:ext>
            </a:extLst>
          </p:cNvPr>
          <p:cNvSpPr>
            <a:spLocks noChangeShapeType="1"/>
          </p:cNvSpPr>
          <p:nvPr/>
        </p:nvSpPr>
        <p:spPr bwMode="auto">
          <a:xfrm>
            <a:off x="2833688"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4" name="Line 549">
            <a:extLst>
              <a:ext uri="{FF2B5EF4-FFF2-40B4-BE49-F238E27FC236}">
                <a16:creationId xmlns:a16="http://schemas.microsoft.com/office/drawing/2014/main" id="{F0255F2D-A8CA-4598-9947-C53E900BE41C}"/>
              </a:ext>
            </a:extLst>
          </p:cNvPr>
          <p:cNvSpPr>
            <a:spLocks noChangeShapeType="1"/>
          </p:cNvSpPr>
          <p:nvPr/>
        </p:nvSpPr>
        <p:spPr bwMode="auto">
          <a:xfrm flipH="1">
            <a:off x="2813050" y="276860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5" name="Line 550">
            <a:extLst>
              <a:ext uri="{FF2B5EF4-FFF2-40B4-BE49-F238E27FC236}">
                <a16:creationId xmlns:a16="http://schemas.microsoft.com/office/drawing/2014/main" id="{2406ECF5-260E-438F-A504-66944C701882}"/>
              </a:ext>
            </a:extLst>
          </p:cNvPr>
          <p:cNvSpPr>
            <a:spLocks noChangeShapeType="1"/>
          </p:cNvSpPr>
          <p:nvPr/>
        </p:nvSpPr>
        <p:spPr bwMode="auto">
          <a:xfrm>
            <a:off x="2813050"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6" name="Oval 551">
            <a:extLst>
              <a:ext uri="{FF2B5EF4-FFF2-40B4-BE49-F238E27FC236}">
                <a16:creationId xmlns:a16="http://schemas.microsoft.com/office/drawing/2014/main" id="{D355E183-8B19-461E-BD57-E472BC838DCD}"/>
              </a:ext>
            </a:extLst>
          </p:cNvPr>
          <p:cNvSpPr>
            <a:spLocks noChangeArrowheads="1"/>
          </p:cNvSpPr>
          <p:nvPr/>
        </p:nvSpPr>
        <p:spPr bwMode="auto">
          <a:xfrm>
            <a:off x="2800350" y="2720975"/>
            <a:ext cx="3651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57" name="Line 552">
            <a:extLst>
              <a:ext uri="{FF2B5EF4-FFF2-40B4-BE49-F238E27FC236}">
                <a16:creationId xmlns:a16="http://schemas.microsoft.com/office/drawing/2014/main" id="{3403C806-92BE-401A-B5F2-A2F31535F402}"/>
              </a:ext>
            </a:extLst>
          </p:cNvPr>
          <p:cNvSpPr>
            <a:spLocks noChangeShapeType="1"/>
          </p:cNvSpPr>
          <p:nvPr/>
        </p:nvSpPr>
        <p:spPr bwMode="auto">
          <a:xfrm>
            <a:off x="2935288" y="282575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8" name="Line 553">
            <a:extLst>
              <a:ext uri="{FF2B5EF4-FFF2-40B4-BE49-F238E27FC236}">
                <a16:creationId xmlns:a16="http://schemas.microsoft.com/office/drawing/2014/main" id="{6188F78E-4E56-4408-9806-AEEF0E00CF4A}"/>
              </a:ext>
            </a:extLst>
          </p:cNvPr>
          <p:cNvSpPr>
            <a:spLocks noChangeShapeType="1"/>
          </p:cNvSpPr>
          <p:nvPr/>
        </p:nvSpPr>
        <p:spPr bwMode="auto">
          <a:xfrm flipV="1">
            <a:off x="2940050"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59" name="Line 554">
            <a:extLst>
              <a:ext uri="{FF2B5EF4-FFF2-40B4-BE49-F238E27FC236}">
                <a16:creationId xmlns:a16="http://schemas.microsoft.com/office/drawing/2014/main" id="{747D45E7-9B28-471F-BCA3-C361115A33A6}"/>
              </a:ext>
            </a:extLst>
          </p:cNvPr>
          <p:cNvSpPr>
            <a:spLocks noChangeShapeType="1"/>
          </p:cNvSpPr>
          <p:nvPr/>
        </p:nvSpPr>
        <p:spPr bwMode="auto">
          <a:xfrm flipH="1">
            <a:off x="2928938" y="282575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0" name="Line 555">
            <a:extLst>
              <a:ext uri="{FF2B5EF4-FFF2-40B4-BE49-F238E27FC236}">
                <a16:creationId xmlns:a16="http://schemas.microsoft.com/office/drawing/2014/main" id="{9FC9DF62-7D9A-497F-8F70-76F995751473}"/>
              </a:ext>
            </a:extLst>
          </p:cNvPr>
          <p:cNvSpPr>
            <a:spLocks noChangeShapeType="1"/>
          </p:cNvSpPr>
          <p:nvPr/>
        </p:nvSpPr>
        <p:spPr bwMode="auto">
          <a:xfrm flipV="1">
            <a:off x="2928938"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1" name="Oval 556">
            <a:extLst>
              <a:ext uri="{FF2B5EF4-FFF2-40B4-BE49-F238E27FC236}">
                <a16:creationId xmlns:a16="http://schemas.microsoft.com/office/drawing/2014/main" id="{513C0D39-E4C6-4972-9146-102C763CAF2A}"/>
              </a:ext>
            </a:extLst>
          </p:cNvPr>
          <p:cNvSpPr>
            <a:spLocks noChangeArrowheads="1"/>
          </p:cNvSpPr>
          <p:nvPr/>
        </p:nvSpPr>
        <p:spPr bwMode="auto">
          <a:xfrm>
            <a:off x="2914650" y="2774950"/>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62" name="Line 557">
            <a:extLst>
              <a:ext uri="{FF2B5EF4-FFF2-40B4-BE49-F238E27FC236}">
                <a16:creationId xmlns:a16="http://schemas.microsoft.com/office/drawing/2014/main" id="{A761B403-3BEF-4D0A-8747-894FEF41D600}"/>
              </a:ext>
            </a:extLst>
          </p:cNvPr>
          <p:cNvSpPr>
            <a:spLocks noChangeShapeType="1"/>
          </p:cNvSpPr>
          <p:nvPr/>
        </p:nvSpPr>
        <p:spPr bwMode="auto">
          <a:xfrm>
            <a:off x="2971800" y="287972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3" name="Line 558">
            <a:extLst>
              <a:ext uri="{FF2B5EF4-FFF2-40B4-BE49-F238E27FC236}">
                <a16:creationId xmlns:a16="http://schemas.microsoft.com/office/drawing/2014/main" id="{68ACEEA7-583A-4B7C-B5F6-72F10F3BC995}"/>
              </a:ext>
            </a:extLst>
          </p:cNvPr>
          <p:cNvSpPr>
            <a:spLocks noChangeShapeType="1"/>
          </p:cNvSpPr>
          <p:nvPr/>
        </p:nvSpPr>
        <p:spPr bwMode="auto">
          <a:xfrm>
            <a:off x="2978150"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4" name="Line 559">
            <a:extLst>
              <a:ext uri="{FF2B5EF4-FFF2-40B4-BE49-F238E27FC236}">
                <a16:creationId xmlns:a16="http://schemas.microsoft.com/office/drawing/2014/main" id="{3686E70B-ED46-4DA1-9967-021E479DF31F}"/>
              </a:ext>
            </a:extLst>
          </p:cNvPr>
          <p:cNvSpPr>
            <a:spLocks noChangeShapeType="1"/>
          </p:cNvSpPr>
          <p:nvPr/>
        </p:nvSpPr>
        <p:spPr bwMode="auto">
          <a:xfrm flipH="1">
            <a:off x="2965450" y="2879725"/>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5" name="Line 560">
            <a:extLst>
              <a:ext uri="{FF2B5EF4-FFF2-40B4-BE49-F238E27FC236}">
                <a16:creationId xmlns:a16="http://schemas.microsoft.com/office/drawing/2014/main" id="{BE0DBC61-C6CE-45E9-A9B5-7C8A0BA016A3}"/>
              </a:ext>
            </a:extLst>
          </p:cNvPr>
          <p:cNvSpPr>
            <a:spLocks noChangeShapeType="1"/>
          </p:cNvSpPr>
          <p:nvPr/>
        </p:nvSpPr>
        <p:spPr bwMode="auto">
          <a:xfrm>
            <a:off x="2965450"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6" name="Oval 561">
            <a:extLst>
              <a:ext uri="{FF2B5EF4-FFF2-40B4-BE49-F238E27FC236}">
                <a16:creationId xmlns:a16="http://schemas.microsoft.com/office/drawing/2014/main" id="{F4A42FFB-84F7-46DB-94B0-8D1C93B6FEB6}"/>
              </a:ext>
            </a:extLst>
          </p:cNvPr>
          <p:cNvSpPr>
            <a:spLocks noChangeArrowheads="1"/>
          </p:cNvSpPr>
          <p:nvPr/>
        </p:nvSpPr>
        <p:spPr bwMode="auto">
          <a:xfrm>
            <a:off x="2951163" y="2830513"/>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67" name="Line 562">
            <a:extLst>
              <a:ext uri="{FF2B5EF4-FFF2-40B4-BE49-F238E27FC236}">
                <a16:creationId xmlns:a16="http://schemas.microsoft.com/office/drawing/2014/main" id="{20DCF2DA-664F-4722-84C2-1DAB8C10D74C}"/>
              </a:ext>
            </a:extLst>
          </p:cNvPr>
          <p:cNvSpPr>
            <a:spLocks noChangeShapeType="1"/>
          </p:cNvSpPr>
          <p:nvPr/>
        </p:nvSpPr>
        <p:spPr bwMode="auto">
          <a:xfrm>
            <a:off x="2957513" y="29321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8" name="Line 563">
            <a:extLst>
              <a:ext uri="{FF2B5EF4-FFF2-40B4-BE49-F238E27FC236}">
                <a16:creationId xmlns:a16="http://schemas.microsoft.com/office/drawing/2014/main" id="{8C0CB581-3BC2-4F2A-BF8B-C827D3020280}"/>
              </a:ext>
            </a:extLst>
          </p:cNvPr>
          <p:cNvSpPr>
            <a:spLocks noChangeShapeType="1"/>
          </p:cNvSpPr>
          <p:nvPr/>
        </p:nvSpPr>
        <p:spPr bwMode="auto">
          <a:xfrm>
            <a:off x="2963863"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69" name="Line 564">
            <a:extLst>
              <a:ext uri="{FF2B5EF4-FFF2-40B4-BE49-F238E27FC236}">
                <a16:creationId xmlns:a16="http://schemas.microsoft.com/office/drawing/2014/main" id="{216FD7F1-8483-4FAA-A9E7-D194DD3B380D}"/>
              </a:ext>
            </a:extLst>
          </p:cNvPr>
          <p:cNvSpPr>
            <a:spLocks noChangeShapeType="1"/>
          </p:cNvSpPr>
          <p:nvPr/>
        </p:nvSpPr>
        <p:spPr bwMode="auto">
          <a:xfrm flipH="1">
            <a:off x="2952750" y="2932113"/>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0" name="Line 565">
            <a:extLst>
              <a:ext uri="{FF2B5EF4-FFF2-40B4-BE49-F238E27FC236}">
                <a16:creationId xmlns:a16="http://schemas.microsoft.com/office/drawing/2014/main" id="{EDC781EC-1444-4463-93A5-27F0CCB1B3DD}"/>
              </a:ext>
            </a:extLst>
          </p:cNvPr>
          <p:cNvSpPr>
            <a:spLocks noChangeShapeType="1"/>
          </p:cNvSpPr>
          <p:nvPr/>
        </p:nvSpPr>
        <p:spPr bwMode="auto">
          <a:xfrm>
            <a:off x="2952750"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1" name="Oval 566">
            <a:extLst>
              <a:ext uri="{FF2B5EF4-FFF2-40B4-BE49-F238E27FC236}">
                <a16:creationId xmlns:a16="http://schemas.microsoft.com/office/drawing/2014/main" id="{A3EC4F9A-6B9B-4902-B37D-DB90E6C1C8F6}"/>
              </a:ext>
            </a:extLst>
          </p:cNvPr>
          <p:cNvSpPr>
            <a:spLocks noChangeArrowheads="1"/>
          </p:cNvSpPr>
          <p:nvPr/>
        </p:nvSpPr>
        <p:spPr bwMode="auto">
          <a:xfrm>
            <a:off x="2935288" y="2882900"/>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72" name="Line 567">
            <a:extLst>
              <a:ext uri="{FF2B5EF4-FFF2-40B4-BE49-F238E27FC236}">
                <a16:creationId xmlns:a16="http://schemas.microsoft.com/office/drawing/2014/main" id="{271CFF49-8199-4C28-B7EC-CFAEBF9FF2E1}"/>
              </a:ext>
            </a:extLst>
          </p:cNvPr>
          <p:cNvSpPr>
            <a:spLocks noChangeShapeType="1"/>
          </p:cNvSpPr>
          <p:nvPr/>
        </p:nvSpPr>
        <p:spPr bwMode="auto">
          <a:xfrm>
            <a:off x="3041650" y="298450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3" name="Line 568">
            <a:extLst>
              <a:ext uri="{FF2B5EF4-FFF2-40B4-BE49-F238E27FC236}">
                <a16:creationId xmlns:a16="http://schemas.microsoft.com/office/drawing/2014/main" id="{C42EBB58-D903-4C7F-B12B-AD2B8421DE79}"/>
              </a:ext>
            </a:extLst>
          </p:cNvPr>
          <p:cNvSpPr>
            <a:spLocks noChangeShapeType="1"/>
          </p:cNvSpPr>
          <p:nvPr/>
        </p:nvSpPr>
        <p:spPr bwMode="auto">
          <a:xfrm>
            <a:off x="305276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4" name="Line 569">
            <a:extLst>
              <a:ext uri="{FF2B5EF4-FFF2-40B4-BE49-F238E27FC236}">
                <a16:creationId xmlns:a16="http://schemas.microsoft.com/office/drawing/2014/main" id="{4C01C0C0-94D3-4DDE-9245-6DDD44946843}"/>
              </a:ext>
            </a:extLst>
          </p:cNvPr>
          <p:cNvSpPr>
            <a:spLocks noChangeShapeType="1"/>
          </p:cNvSpPr>
          <p:nvPr/>
        </p:nvSpPr>
        <p:spPr bwMode="auto">
          <a:xfrm flipH="1">
            <a:off x="3033713" y="2984500"/>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5" name="Line 570">
            <a:extLst>
              <a:ext uri="{FF2B5EF4-FFF2-40B4-BE49-F238E27FC236}">
                <a16:creationId xmlns:a16="http://schemas.microsoft.com/office/drawing/2014/main" id="{47A8021B-A64F-4F7A-8D33-34FA87B814BA}"/>
              </a:ext>
            </a:extLst>
          </p:cNvPr>
          <p:cNvSpPr>
            <a:spLocks noChangeShapeType="1"/>
          </p:cNvSpPr>
          <p:nvPr/>
        </p:nvSpPr>
        <p:spPr bwMode="auto">
          <a:xfrm>
            <a:off x="303371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6" name="Oval 571">
            <a:extLst>
              <a:ext uri="{FF2B5EF4-FFF2-40B4-BE49-F238E27FC236}">
                <a16:creationId xmlns:a16="http://schemas.microsoft.com/office/drawing/2014/main" id="{78B29F19-2C82-4C43-9BCD-DBBC1EBD6C01}"/>
              </a:ext>
            </a:extLst>
          </p:cNvPr>
          <p:cNvSpPr>
            <a:spLocks noChangeArrowheads="1"/>
          </p:cNvSpPr>
          <p:nvPr/>
        </p:nvSpPr>
        <p:spPr bwMode="auto">
          <a:xfrm>
            <a:off x="3021013" y="2936875"/>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77" name="Line 572">
            <a:extLst>
              <a:ext uri="{FF2B5EF4-FFF2-40B4-BE49-F238E27FC236}">
                <a16:creationId xmlns:a16="http://schemas.microsoft.com/office/drawing/2014/main" id="{87E3A67A-0686-429D-9753-5906883DCE4F}"/>
              </a:ext>
            </a:extLst>
          </p:cNvPr>
          <p:cNvSpPr>
            <a:spLocks noChangeShapeType="1"/>
          </p:cNvSpPr>
          <p:nvPr/>
        </p:nvSpPr>
        <p:spPr bwMode="auto">
          <a:xfrm>
            <a:off x="2959100" y="30368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8" name="Line 573">
            <a:extLst>
              <a:ext uri="{FF2B5EF4-FFF2-40B4-BE49-F238E27FC236}">
                <a16:creationId xmlns:a16="http://schemas.microsoft.com/office/drawing/2014/main" id="{7510FAE0-7F2F-4207-BF5E-C4B8AF285947}"/>
              </a:ext>
            </a:extLst>
          </p:cNvPr>
          <p:cNvSpPr>
            <a:spLocks noChangeShapeType="1"/>
          </p:cNvSpPr>
          <p:nvPr/>
        </p:nvSpPr>
        <p:spPr bwMode="auto">
          <a:xfrm>
            <a:off x="2974975"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79" name="Line 574">
            <a:extLst>
              <a:ext uri="{FF2B5EF4-FFF2-40B4-BE49-F238E27FC236}">
                <a16:creationId xmlns:a16="http://schemas.microsoft.com/office/drawing/2014/main" id="{4E6EA018-961D-4820-8A21-2BBAF8660D80}"/>
              </a:ext>
            </a:extLst>
          </p:cNvPr>
          <p:cNvSpPr>
            <a:spLocks noChangeShapeType="1"/>
          </p:cNvSpPr>
          <p:nvPr/>
        </p:nvSpPr>
        <p:spPr bwMode="auto">
          <a:xfrm flipH="1">
            <a:off x="2944813" y="3036888"/>
            <a:ext cx="142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0" name="Line 575">
            <a:extLst>
              <a:ext uri="{FF2B5EF4-FFF2-40B4-BE49-F238E27FC236}">
                <a16:creationId xmlns:a16="http://schemas.microsoft.com/office/drawing/2014/main" id="{D0E0B8C4-013A-4C7F-9DA8-250C58C1CD06}"/>
              </a:ext>
            </a:extLst>
          </p:cNvPr>
          <p:cNvSpPr>
            <a:spLocks noChangeShapeType="1"/>
          </p:cNvSpPr>
          <p:nvPr/>
        </p:nvSpPr>
        <p:spPr bwMode="auto">
          <a:xfrm>
            <a:off x="2944813"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1" name="Oval 576">
            <a:extLst>
              <a:ext uri="{FF2B5EF4-FFF2-40B4-BE49-F238E27FC236}">
                <a16:creationId xmlns:a16="http://schemas.microsoft.com/office/drawing/2014/main" id="{13F0DE65-8D3A-4844-A7A2-F7D803FA87B5}"/>
              </a:ext>
            </a:extLst>
          </p:cNvPr>
          <p:cNvSpPr>
            <a:spLocks noChangeArrowheads="1"/>
          </p:cNvSpPr>
          <p:nvPr/>
        </p:nvSpPr>
        <p:spPr bwMode="auto">
          <a:xfrm>
            <a:off x="2938463" y="2989263"/>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82" name="Line 577">
            <a:extLst>
              <a:ext uri="{FF2B5EF4-FFF2-40B4-BE49-F238E27FC236}">
                <a16:creationId xmlns:a16="http://schemas.microsoft.com/office/drawing/2014/main" id="{A323E7A1-FD83-4022-B67E-79B2991CFAF8}"/>
              </a:ext>
            </a:extLst>
          </p:cNvPr>
          <p:cNvSpPr>
            <a:spLocks noChangeShapeType="1"/>
          </p:cNvSpPr>
          <p:nvPr/>
        </p:nvSpPr>
        <p:spPr bwMode="auto">
          <a:xfrm>
            <a:off x="2965450" y="31384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3" name="Line 578">
            <a:extLst>
              <a:ext uri="{FF2B5EF4-FFF2-40B4-BE49-F238E27FC236}">
                <a16:creationId xmlns:a16="http://schemas.microsoft.com/office/drawing/2014/main" id="{A731B708-16F0-49D6-A4B0-5B8ED4924D69}"/>
              </a:ext>
            </a:extLst>
          </p:cNvPr>
          <p:cNvSpPr>
            <a:spLocks noChangeShapeType="1"/>
          </p:cNvSpPr>
          <p:nvPr/>
        </p:nvSpPr>
        <p:spPr bwMode="auto">
          <a:xfrm flipV="1">
            <a:off x="2981325"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4" name="Line 579">
            <a:extLst>
              <a:ext uri="{FF2B5EF4-FFF2-40B4-BE49-F238E27FC236}">
                <a16:creationId xmlns:a16="http://schemas.microsoft.com/office/drawing/2014/main" id="{79F11CC7-0F38-459B-8642-F6F89B86B385}"/>
              </a:ext>
            </a:extLst>
          </p:cNvPr>
          <p:cNvSpPr>
            <a:spLocks noChangeShapeType="1"/>
          </p:cNvSpPr>
          <p:nvPr/>
        </p:nvSpPr>
        <p:spPr bwMode="auto">
          <a:xfrm flipH="1">
            <a:off x="2949575" y="31384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5" name="Line 580">
            <a:extLst>
              <a:ext uri="{FF2B5EF4-FFF2-40B4-BE49-F238E27FC236}">
                <a16:creationId xmlns:a16="http://schemas.microsoft.com/office/drawing/2014/main" id="{6B7F70FB-8DF1-450A-AA9C-47DA44D27982}"/>
              </a:ext>
            </a:extLst>
          </p:cNvPr>
          <p:cNvSpPr>
            <a:spLocks noChangeShapeType="1"/>
          </p:cNvSpPr>
          <p:nvPr/>
        </p:nvSpPr>
        <p:spPr bwMode="auto">
          <a:xfrm flipV="1">
            <a:off x="2949575"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6" name="Oval 581">
            <a:extLst>
              <a:ext uri="{FF2B5EF4-FFF2-40B4-BE49-F238E27FC236}">
                <a16:creationId xmlns:a16="http://schemas.microsoft.com/office/drawing/2014/main" id="{7EB7A7F5-8832-4D2F-B60C-F765CF62F8D5}"/>
              </a:ext>
            </a:extLst>
          </p:cNvPr>
          <p:cNvSpPr>
            <a:spLocks noChangeArrowheads="1"/>
          </p:cNvSpPr>
          <p:nvPr/>
        </p:nvSpPr>
        <p:spPr bwMode="auto">
          <a:xfrm>
            <a:off x="2941638" y="3089275"/>
            <a:ext cx="3651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87" name="Line 582">
            <a:extLst>
              <a:ext uri="{FF2B5EF4-FFF2-40B4-BE49-F238E27FC236}">
                <a16:creationId xmlns:a16="http://schemas.microsoft.com/office/drawing/2014/main" id="{1C86B8D6-AA13-4446-9837-24DA9A216C06}"/>
              </a:ext>
            </a:extLst>
          </p:cNvPr>
          <p:cNvSpPr>
            <a:spLocks noChangeShapeType="1"/>
          </p:cNvSpPr>
          <p:nvPr/>
        </p:nvSpPr>
        <p:spPr bwMode="auto">
          <a:xfrm>
            <a:off x="3008313" y="31892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8" name="Line 583">
            <a:extLst>
              <a:ext uri="{FF2B5EF4-FFF2-40B4-BE49-F238E27FC236}">
                <a16:creationId xmlns:a16="http://schemas.microsoft.com/office/drawing/2014/main" id="{70A4224A-61D3-4BED-BF68-8D98A497E64A}"/>
              </a:ext>
            </a:extLst>
          </p:cNvPr>
          <p:cNvSpPr>
            <a:spLocks noChangeShapeType="1"/>
          </p:cNvSpPr>
          <p:nvPr/>
        </p:nvSpPr>
        <p:spPr bwMode="auto">
          <a:xfrm flipV="1">
            <a:off x="3024188"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89" name="Line 584">
            <a:extLst>
              <a:ext uri="{FF2B5EF4-FFF2-40B4-BE49-F238E27FC236}">
                <a16:creationId xmlns:a16="http://schemas.microsoft.com/office/drawing/2014/main" id="{2DAE0A85-919D-4AA8-B574-656594968E65}"/>
              </a:ext>
            </a:extLst>
          </p:cNvPr>
          <p:cNvSpPr>
            <a:spLocks noChangeShapeType="1"/>
          </p:cNvSpPr>
          <p:nvPr/>
        </p:nvSpPr>
        <p:spPr bwMode="auto">
          <a:xfrm flipH="1">
            <a:off x="2995613" y="3189288"/>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0" name="Line 585">
            <a:extLst>
              <a:ext uri="{FF2B5EF4-FFF2-40B4-BE49-F238E27FC236}">
                <a16:creationId xmlns:a16="http://schemas.microsoft.com/office/drawing/2014/main" id="{702331C0-AA77-41D2-9B14-644318B7E498}"/>
              </a:ext>
            </a:extLst>
          </p:cNvPr>
          <p:cNvSpPr>
            <a:spLocks noChangeShapeType="1"/>
          </p:cNvSpPr>
          <p:nvPr/>
        </p:nvSpPr>
        <p:spPr bwMode="auto">
          <a:xfrm flipV="1">
            <a:off x="2995613"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1" name="Oval 586">
            <a:extLst>
              <a:ext uri="{FF2B5EF4-FFF2-40B4-BE49-F238E27FC236}">
                <a16:creationId xmlns:a16="http://schemas.microsoft.com/office/drawing/2014/main" id="{51333DA9-E49A-446B-A847-A0C1914D302A}"/>
              </a:ext>
            </a:extLst>
          </p:cNvPr>
          <p:cNvSpPr>
            <a:spLocks noChangeArrowheads="1"/>
          </p:cNvSpPr>
          <p:nvPr/>
        </p:nvSpPr>
        <p:spPr bwMode="auto">
          <a:xfrm>
            <a:off x="2987675" y="3138488"/>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92" name="Line 587">
            <a:extLst>
              <a:ext uri="{FF2B5EF4-FFF2-40B4-BE49-F238E27FC236}">
                <a16:creationId xmlns:a16="http://schemas.microsoft.com/office/drawing/2014/main" id="{209F0AAB-8D8A-4FBE-9D3E-89CD44C2324D}"/>
              </a:ext>
            </a:extLst>
          </p:cNvPr>
          <p:cNvSpPr>
            <a:spLocks noChangeShapeType="1"/>
          </p:cNvSpPr>
          <p:nvPr/>
        </p:nvSpPr>
        <p:spPr bwMode="auto">
          <a:xfrm>
            <a:off x="3030538" y="323691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3" name="Line 588">
            <a:extLst>
              <a:ext uri="{FF2B5EF4-FFF2-40B4-BE49-F238E27FC236}">
                <a16:creationId xmlns:a16="http://schemas.microsoft.com/office/drawing/2014/main" id="{42038845-CA46-4E52-BCAF-F36473D56015}"/>
              </a:ext>
            </a:extLst>
          </p:cNvPr>
          <p:cNvSpPr>
            <a:spLocks noChangeShapeType="1"/>
          </p:cNvSpPr>
          <p:nvPr/>
        </p:nvSpPr>
        <p:spPr bwMode="auto">
          <a:xfrm flipV="1">
            <a:off x="3043238"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4" name="Line 589">
            <a:extLst>
              <a:ext uri="{FF2B5EF4-FFF2-40B4-BE49-F238E27FC236}">
                <a16:creationId xmlns:a16="http://schemas.microsoft.com/office/drawing/2014/main" id="{D0A6733A-B2A8-4397-ABAA-E4591D1F628C}"/>
              </a:ext>
            </a:extLst>
          </p:cNvPr>
          <p:cNvSpPr>
            <a:spLocks noChangeShapeType="1"/>
          </p:cNvSpPr>
          <p:nvPr/>
        </p:nvSpPr>
        <p:spPr bwMode="auto">
          <a:xfrm flipH="1">
            <a:off x="3017838" y="323691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5" name="Line 590">
            <a:extLst>
              <a:ext uri="{FF2B5EF4-FFF2-40B4-BE49-F238E27FC236}">
                <a16:creationId xmlns:a16="http://schemas.microsoft.com/office/drawing/2014/main" id="{C4403BB6-7C79-4CD4-AE95-5F564954DA96}"/>
              </a:ext>
            </a:extLst>
          </p:cNvPr>
          <p:cNvSpPr>
            <a:spLocks noChangeShapeType="1"/>
          </p:cNvSpPr>
          <p:nvPr/>
        </p:nvSpPr>
        <p:spPr bwMode="auto">
          <a:xfrm flipV="1">
            <a:off x="3017838"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6" name="Oval 591">
            <a:extLst>
              <a:ext uri="{FF2B5EF4-FFF2-40B4-BE49-F238E27FC236}">
                <a16:creationId xmlns:a16="http://schemas.microsoft.com/office/drawing/2014/main" id="{0A5031AD-5EB0-4D3E-80B1-A2BD2AB43E1C}"/>
              </a:ext>
            </a:extLst>
          </p:cNvPr>
          <p:cNvSpPr>
            <a:spLocks noChangeArrowheads="1"/>
          </p:cNvSpPr>
          <p:nvPr/>
        </p:nvSpPr>
        <p:spPr bwMode="auto">
          <a:xfrm>
            <a:off x="3009900" y="31861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697" name="Line 592">
            <a:extLst>
              <a:ext uri="{FF2B5EF4-FFF2-40B4-BE49-F238E27FC236}">
                <a16:creationId xmlns:a16="http://schemas.microsoft.com/office/drawing/2014/main" id="{1A73BF37-83C9-4B7A-B95B-3292B8624A6E}"/>
              </a:ext>
            </a:extLst>
          </p:cNvPr>
          <p:cNvSpPr>
            <a:spLocks noChangeShapeType="1"/>
          </p:cNvSpPr>
          <p:nvPr/>
        </p:nvSpPr>
        <p:spPr bwMode="auto">
          <a:xfrm>
            <a:off x="2998788" y="3290888"/>
            <a:ext cx="142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8" name="Line 593">
            <a:extLst>
              <a:ext uri="{FF2B5EF4-FFF2-40B4-BE49-F238E27FC236}">
                <a16:creationId xmlns:a16="http://schemas.microsoft.com/office/drawing/2014/main" id="{C4636B1A-54E1-478B-A631-6640B3691A3C}"/>
              </a:ext>
            </a:extLst>
          </p:cNvPr>
          <p:cNvSpPr>
            <a:spLocks noChangeShapeType="1"/>
          </p:cNvSpPr>
          <p:nvPr/>
        </p:nvSpPr>
        <p:spPr bwMode="auto">
          <a:xfrm flipV="1">
            <a:off x="3013075"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99" name="Line 594">
            <a:extLst>
              <a:ext uri="{FF2B5EF4-FFF2-40B4-BE49-F238E27FC236}">
                <a16:creationId xmlns:a16="http://schemas.microsoft.com/office/drawing/2014/main" id="{3B243159-9543-4075-8411-A3B43955785B}"/>
              </a:ext>
            </a:extLst>
          </p:cNvPr>
          <p:cNvSpPr>
            <a:spLocks noChangeShapeType="1"/>
          </p:cNvSpPr>
          <p:nvPr/>
        </p:nvSpPr>
        <p:spPr bwMode="auto">
          <a:xfrm flipH="1">
            <a:off x="2989263" y="329088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0" name="Line 595">
            <a:extLst>
              <a:ext uri="{FF2B5EF4-FFF2-40B4-BE49-F238E27FC236}">
                <a16:creationId xmlns:a16="http://schemas.microsoft.com/office/drawing/2014/main" id="{9FDACF5F-F758-444D-9089-8318DED35B74}"/>
              </a:ext>
            </a:extLst>
          </p:cNvPr>
          <p:cNvSpPr>
            <a:spLocks noChangeShapeType="1"/>
          </p:cNvSpPr>
          <p:nvPr/>
        </p:nvSpPr>
        <p:spPr bwMode="auto">
          <a:xfrm flipV="1">
            <a:off x="2989263"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1" name="Oval 596">
            <a:extLst>
              <a:ext uri="{FF2B5EF4-FFF2-40B4-BE49-F238E27FC236}">
                <a16:creationId xmlns:a16="http://schemas.microsoft.com/office/drawing/2014/main" id="{03F2DB82-8126-4CF1-A5E0-09C7E073B59B}"/>
              </a:ext>
            </a:extLst>
          </p:cNvPr>
          <p:cNvSpPr>
            <a:spLocks noChangeArrowheads="1"/>
          </p:cNvSpPr>
          <p:nvPr/>
        </p:nvSpPr>
        <p:spPr bwMode="auto">
          <a:xfrm>
            <a:off x="2978150" y="3241675"/>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02" name="Line 597">
            <a:extLst>
              <a:ext uri="{FF2B5EF4-FFF2-40B4-BE49-F238E27FC236}">
                <a16:creationId xmlns:a16="http://schemas.microsoft.com/office/drawing/2014/main" id="{271579BC-A5F3-42D4-8AA5-14A925057DD4}"/>
              </a:ext>
            </a:extLst>
          </p:cNvPr>
          <p:cNvSpPr>
            <a:spLocks noChangeShapeType="1"/>
          </p:cNvSpPr>
          <p:nvPr/>
        </p:nvSpPr>
        <p:spPr bwMode="auto">
          <a:xfrm>
            <a:off x="3082925" y="3344863"/>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3" name="Line 598">
            <a:extLst>
              <a:ext uri="{FF2B5EF4-FFF2-40B4-BE49-F238E27FC236}">
                <a16:creationId xmlns:a16="http://schemas.microsoft.com/office/drawing/2014/main" id="{F9BBBA08-9EF9-4E14-9303-3D241F5FC9C1}"/>
              </a:ext>
            </a:extLst>
          </p:cNvPr>
          <p:cNvSpPr>
            <a:spLocks noChangeShapeType="1"/>
          </p:cNvSpPr>
          <p:nvPr/>
        </p:nvSpPr>
        <p:spPr bwMode="auto">
          <a:xfrm flipV="1">
            <a:off x="3090863"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4" name="Line 599">
            <a:extLst>
              <a:ext uri="{FF2B5EF4-FFF2-40B4-BE49-F238E27FC236}">
                <a16:creationId xmlns:a16="http://schemas.microsoft.com/office/drawing/2014/main" id="{0416E1B7-1143-46DE-9596-E6B0D61F0F38}"/>
              </a:ext>
            </a:extLst>
          </p:cNvPr>
          <p:cNvSpPr>
            <a:spLocks noChangeShapeType="1"/>
          </p:cNvSpPr>
          <p:nvPr/>
        </p:nvSpPr>
        <p:spPr bwMode="auto">
          <a:xfrm flipH="1">
            <a:off x="3074988" y="334486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5" name="Line 600">
            <a:extLst>
              <a:ext uri="{FF2B5EF4-FFF2-40B4-BE49-F238E27FC236}">
                <a16:creationId xmlns:a16="http://schemas.microsoft.com/office/drawing/2014/main" id="{DACDFCB0-DE9D-4748-8D1C-495B245799F6}"/>
              </a:ext>
            </a:extLst>
          </p:cNvPr>
          <p:cNvSpPr>
            <a:spLocks noChangeShapeType="1"/>
          </p:cNvSpPr>
          <p:nvPr/>
        </p:nvSpPr>
        <p:spPr bwMode="auto">
          <a:xfrm flipV="1">
            <a:off x="3074988"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6" name="Oval 601">
            <a:extLst>
              <a:ext uri="{FF2B5EF4-FFF2-40B4-BE49-F238E27FC236}">
                <a16:creationId xmlns:a16="http://schemas.microsoft.com/office/drawing/2014/main" id="{CCE752B8-09FD-4605-996B-A7FA498204F7}"/>
              </a:ext>
            </a:extLst>
          </p:cNvPr>
          <p:cNvSpPr>
            <a:spLocks noChangeArrowheads="1"/>
          </p:cNvSpPr>
          <p:nvPr/>
        </p:nvSpPr>
        <p:spPr bwMode="auto">
          <a:xfrm>
            <a:off x="3060700" y="3294063"/>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07" name="Line 602">
            <a:extLst>
              <a:ext uri="{FF2B5EF4-FFF2-40B4-BE49-F238E27FC236}">
                <a16:creationId xmlns:a16="http://schemas.microsoft.com/office/drawing/2014/main" id="{C45C5635-458F-44AF-83E0-AB63BE3B024C}"/>
              </a:ext>
            </a:extLst>
          </p:cNvPr>
          <p:cNvSpPr>
            <a:spLocks noChangeShapeType="1"/>
          </p:cNvSpPr>
          <p:nvPr/>
        </p:nvSpPr>
        <p:spPr bwMode="auto">
          <a:xfrm>
            <a:off x="3063875" y="3400425"/>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8" name="Line 603">
            <a:extLst>
              <a:ext uri="{FF2B5EF4-FFF2-40B4-BE49-F238E27FC236}">
                <a16:creationId xmlns:a16="http://schemas.microsoft.com/office/drawing/2014/main" id="{1FBA0563-B808-4873-8A72-388F79147BBC}"/>
              </a:ext>
            </a:extLst>
          </p:cNvPr>
          <p:cNvSpPr>
            <a:spLocks noChangeShapeType="1"/>
          </p:cNvSpPr>
          <p:nvPr/>
        </p:nvSpPr>
        <p:spPr bwMode="auto">
          <a:xfrm flipV="1">
            <a:off x="3074988" y="3394075"/>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09" name="Line 604">
            <a:extLst>
              <a:ext uri="{FF2B5EF4-FFF2-40B4-BE49-F238E27FC236}">
                <a16:creationId xmlns:a16="http://schemas.microsoft.com/office/drawing/2014/main" id="{97FF9112-5AB4-4719-B91C-1AB3B29FF86B}"/>
              </a:ext>
            </a:extLst>
          </p:cNvPr>
          <p:cNvSpPr>
            <a:spLocks noChangeShapeType="1"/>
          </p:cNvSpPr>
          <p:nvPr/>
        </p:nvSpPr>
        <p:spPr bwMode="auto">
          <a:xfrm flipH="1">
            <a:off x="3054350" y="3400425"/>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0" name="Line 605">
            <a:extLst>
              <a:ext uri="{FF2B5EF4-FFF2-40B4-BE49-F238E27FC236}">
                <a16:creationId xmlns:a16="http://schemas.microsoft.com/office/drawing/2014/main" id="{45A29C2A-FE72-47A6-A0E5-EADB0CC50684}"/>
              </a:ext>
            </a:extLst>
          </p:cNvPr>
          <p:cNvSpPr>
            <a:spLocks noChangeShapeType="1"/>
          </p:cNvSpPr>
          <p:nvPr/>
        </p:nvSpPr>
        <p:spPr bwMode="auto">
          <a:xfrm flipV="1">
            <a:off x="3054350"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1" name="Oval 606">
            <a:extLst>
              <a:ext uri="{FF2B5EF4-FFF2-40B4-BE49-F238E27FC236}">
                <a16:creationId xmlns:a16="http://schemas.microsoft.com/office/drawing/2014/main" id="{872DE762-A4AE-4030-A8F9-06C390011923}"/>
              </a:ext>
            </a:extLst>
          </p:cNvPr>
          <p:cNvSpPr>
            <a:spLocks noChangeArrowheads="1"/>
          </p:cNvSpPr>
          <p:nvPr/>
        </p:nvSpPr>
        <p:spPr bwMode="auto">
          <a:xfrm>
            <a:off x="3041650" y="3349625"/>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12" name="Line 607">
            <a:extLst>
              <a:ext uri="{FF2B5EF4-FFF2-40B4-BE49-F238E27FC236}">
                <a16:creationId xmlns:a16="http://schemas.microsoft.com/office/drawing/2014/main" id="{CFBACCF1-B361-4861-8EA2-7DBA658E24BB}"/>
              </a:ext>
            </a:extLst>
          </p:cNvPr>
          <p:cNvSpPr>
            <a:spLocks noChangeShapeType="1"/>
          </p:cNvSpPr>
          <p:nvPr/>
        </p:nvSpPr>
        <p:spPr bwMode="auto">
          <a:xfrm>
            <a:off x="3014663" y="345598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3" name="Line 608">
            <a:extLst>
              <a:ext uri="{FF2B5EF4-FFF2-40B4-BE49-F238E27FC236}">
                <a16:creationId xmlns:a16="http://schemas.microsoft.com/office/drawing/2014/main" id="{C4DA8AAA-1588-40E8-836F-507EADB092E5}"/>
              </a:ext>
            </a:extLst>
          </p:cNvPr>
          <p:cNvSpPr>
            <a:spLocks noChangeShapeType="1"/>
          </p:cNvSpPr>
          <p:nvPr/>
        </p:nvSpPr>
        <p:spPr bwMode="auto">
          <a:xfrm flipV="1">
            <a:off x="3017838"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4" name="Line 609">
            <a:extLst>
              <a:ext uri="{FF2B5EF4-FFF2-40B4-BE49-F238E27FC236}">
                <a16:creationId xmlns:a16="http://schemas.microsoft.com/office/drawing/2014/main" id="{261E3B8F-F2ED-432F-B164-2AE973DDF2F5}"/>
              </a:ext>
            </a:extLst>
          </p:cNvPr>
          <p:cNvSpPr>
            <a:spLocks noChangeShapeType="1"/>
          </p:cNvSpPr>
          <p:nvPr/>
        </p:nvSpPr>
        <p:spPr bwMode="auto">
          <a:xfrm flipH="1">
            <a:off x="3006725" y="3455988"/>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5" name="Line 610">
            <a:extLst>
              <a:ext uri="{FF2B5EF4-FFF2-40B4-BE49-F238E27FC236}">
                <a16:creationId xmlns:a16="http://schemas.microsoft.com/office/drawing/2014/main" id="{1F3D08FC-2CB6-4E92-9605-A63F955F0820}"/>
              </a:ext>
            </a:extLst>
          </p:cNvPr>
          <p:cNvSpPr>
            <a:spLocks noChangeShapeType="1"/>
          </p:cNvSpPr>
          <p:nvPr/>
        </p:nvSpPr>
        <p:spPr bwMode="auto">
          <a:xfrm flipV="1">
            <a:off x="3006725"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6" name="Oval 611">
            <a:extLst>
              <a:ext uri="{FF2B5EF4-FFF2-40B4-BE49-F238E27FC236}">
                <a16:creationId xmlns:a16="http://schemas.microsoft.com/office/drawing/2014/main" id="{18ED67E9-BF8A-4DBC-8AD9-33B0AA3B25AF}"/>
              </a:ext>
            </a:extLst>
          </p:cNvPr>
          <p:cNvSpPr>
            <a:spLocks noChangeArrowheads="1"/>
          </p:cNvSpPr>
          <p:nvPr/>
        </p:nvSpPr>
        <p:spPr bwMode="auto">
          <a:xfrm>
            <a:off x="2992438" y="3405188"/>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17" name="Line 612">
            <a:extLst>
              <a:ext uri="{FF2B5EF4-FFF2-40B4-BE49-F238E27FC236}">
                <a16:creationId xmlns:a16="http://schemas.microsoft.com/office/drawing/2014/main" id="{B1E770C6-84CB-46A4-875C-4F62663F600B}"/>
              </a:ext>
            </a:extLst>
          </p:cNvPr>
          <p:cNvSpPr>
            <a:spLocks noChangeShapeType="1"/>
          </p:cNvSpPr>
          <p:nvPr/>
        </p:nvSpPr>
        <p:spPr bwMode="auto">
          <a:xfrm>
            <a:off x="3135313" y="3516313"/>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8" name="Line 613">
            <a:extLst>
              <a:ext uri="{FF2B5EF4-FFF2-40B4-BE49-F238E27FC236}">
                <a16:creationId xmlns:a16="http://schemas.microsoft.com/office/drawing/2014/main" id="{C28AE6DF-D879-4373-B712-049E6D03E363}"/>
              </a:ext>
            </a:extLst>
          </p:cNvPr>
          <p:cNvSpPr>
            <a:spLocks noChangeShapeType="1"/>
          </p:cNvSpPr>
          <p:nvPr/>
        </p:nvSpPr>
        <p:spPr bwMode="auto">
          <a:xfrm>
            <a:off x="3144838"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 name="Line 614">
            <a:extLst>
              <a:ext uri="{FF2B5EF4-FFF2-40B4-BE49-F238E27FC236}">
                <a16:creationId xmlns:a16="http://schemas.microsoft.com/office/drawing/2014/main" id="{D4E8FC52-B1F1-4B36-8B9A-14FAEDE2E8B6}"/>
              </a:ext>
            </a:extLst>
          </p:cNvPr>
          <p:cNvSpPr>
            <a:spLocks noChangeShapeType="1"/>
          </p:cNvSpPr>
          <p:nvPr/>
        </p:nvSpPr>
        <p:spPr bwMode="auto">
          <a:xfrm flipH="1">
            <a:off x="3122613" y="351631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0" name="Line 615">
            <a:extLst>
              <a:ext uri="{FF2B5EF4-FFF2-40B4-BE49-F238E27FC236}">
                <a16:creationId xmlns:a16="http://schemas.microsoft.com/office/drawing/2014/main" id="{6C4714FF-F9B6-4BC4-88E6-922E633B1742}"/>
              </a:ext>
            </a:extLst>
          </p:cNvPr>
          <p:cNvSpPr>
            <a:spLocks noChangeShapeType="1"/>
          </p:cNvSpPr>
          <p:nvPr/>
        </p:nvSpPr>
        <p:spPr bwMode="auto">
          <a:xfrm>
            <a:off x="3122613"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1" name="Oval 616">
            <a:extLst>
              <a:ext uri="{FF2B5EF4-FFF2-40B4-BE49-F238E27FC236}">
                <a16:creationId xmlns:a16="http://schemas.microsoft.com/office/drawing/2014/main" id="{143CFE27-0844-4232-806B-A45163CDA5F0}"/>
              </a:ext>
            </a:extLst>
          </p:cNvPr>
          <p:cNvSpPr>
            <a:spLocks noChangeArrowheads="1"/>
          </p:cNvSpPr>
          <p:nvPr/>
        </p:nvSpPr>
        <p:spPr bwMode="auto">
          <a:xfrm>
            <a:off x="3111500" y="3467100"/>
            <a:ext cx="3651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22" name="Line 617">
            <a:extLst>
              <a:ext uri="{FF2B5EF4-FFF2-40B4-BE49-F238E27FC236}">
                <a16:creationId xmlns:a16="http://schemas.microsoft.com/office/drawing/2014/main" id="{42CF7086-E432-4704-A0A7-25C284B79A90}"/>
              </a:ext>
            </a:extLst>
          </p:cNvPr>
          <p:cNvSpPr>
            <a:spLocks noChangeShapeType="1"/>
          </p:cNvSpPr>
          <p:nvPr/>
        </p:nvSpPr>
        <p:spPr bwMode="auto">
          <a:xfrm>
            <a:off x="3213100" y="3578225"/>
            <a:ext cx="269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3" name="Line 618">
            <a:extLst>
              <a:ext uri="{FF2B5EF4-FFF2-40B4-BE49-F238E27FC236}">
                <a16:creationId xmlns:a16="http://schemas.microsoft.com/office/drawing/2014/main" id="{EFB55C4E-5213-4BB7-8E56-898126023A2E}"/>
              </a:ext>
            </a:extLst>
          </p:cNvPr>
          <p:cNvSpPr>
            <a:spLocks noChangeShapeType="1"/>
          </p:cNvSpPr>
          <p:nvPr/>
        </p:nvSpPr>
        <p:spPr bwMode="auto">
          <a:xfrm>
            <a:off x="3240088"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4" name="Line 619">
            <a:extLst>
              <a:ext uri="{FF2B5EF4-FFF2-40B4-BE49-F238E27FC236}">
                <a16:creationId xmlns:a16="http://schemas.microsoft.com/office/drawing/2014/main" id="{4B393A8A-54E7-4FDB-A623-EEA42F1B8C0C}"/>
              </a:ext>
            </a:extLst>
          </p:cNvPr>
          <p:cNvSpPr>
            <a:spLocks noChangeShapeType="1"/>
          </p:cNvSpPr>
          <p:nvPr/>
        </p:nvSpPr>
        <p:spPr bwMode="auto">
          <a:xfrm flipH="1">
            <a:off x="3187700" y="3578225"/>
            <a:ext cx="254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5" name="Line 620">
            <a:extLst>
              <a:ext uri="{FF2B5EF4-FFF2-40B4-BE49-F238E27FC236}">
                <a16:creationId xmlns:a16="http://schemas.microsoft.com/office/drawing/2014/main" id="{DBA729E8-BAFC-4ADD-AF6C-092DFAE7D300}"/>
              </a:ext>
            </a:extLst>
          </p:cNvPr>
          <p:cNvSpPr>
            <a:spLocks noChangeShapeType="1"/>
          </p:cNvSpPr>
          <p:nvPr/>
        </p:nvSpPr>
        <p:spPr bwMode="auto">
          <a:xfrm>
            <a:off x="3187700"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6" name="Oval 621">
            <a:extLst>
              <a:ext uri="{FF2B5EF4-FFF2-40B4-BE49-F238E27FC236}">
                <a16:creationId xmlns:a16="http://schemas.microsoft.com/office/drawing/2014/main" id="{4228B486-1716-4142-AE87-4216CF514F16}"/>
              </a:ext>
            </a:extLst>
          </p:cNvPr>
          <p:cNvSpPr>
            <a:spLocks noChangeArrowheads="1"/>
          </p:cNvSpPr>
          <p:nvPr/>
        </p:nvSpPr>
        <p:spPr bwMode="auto">
          <a:xfrm>
            <a:off x="3192463" y="3530600"/>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27" name="Line 622">
            <a:extLst>
              <a:ext uri="{FF2B5EF4-FFF2-40B4-BE49-F238E27FC236}">
                <a16:creationId xmlns:a16="http://schemas.microsoft.com/office/drawing/2014/main" id="{47A32522-AD88-4CE6-8D55-2409380BADAE}"/>
              </a:ext>
            </a:extLst>
          </p:cNvPr>
          <p:cNvSpPr>
            <a:spLocks noChangeShapeType="1"/>
          </p:cNvSpPr>
          <p:nvPr/>
        </p:nvSpPr>
        <p:spPr bwMode="auto">
          <a:xfrm>
            <a:off x="3197225" y="3643313"/>
            <a:ext cx="206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8" name="Line 623">
            <a:extLst>
              <a:ext uri="{FF2B5EF4-FFF2-40B4-BE49-F238E27FC236}">
                <a16:creationId xmlns:a16="http://schemas.microsoft.com/office/drawing/2014/main" id="{3F7C31A3-5D81-4473-9CC2-D6ED09F2C5CD}"/>
              </a:ext>
            </a:extLst>
          </p:cNvPr>
          <p:cNvSpPr>
            <a:spLocks noChangeShapeType="1"/>
          </p:cNvSpPr>
          <p:nvPr/>
        </p:nvSpPr>
        <p:spPr bwMode="auto">
          <a:xfrm flipV="1">
            <a:off x="3217863"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9" name="Line 624">
            <a:extLst>
              <a:ext uri="{FF2B5EF4-FFF2-40B4-BE49-F238E27FC236}">
                <a16:creationId xmlns:a16="http://schemas.microsoft.com/office/drawing/2014/main" id="{22351B8A-D892-4A87-966D-CAC037F9EDAD}"/>
              </a:ext>
            </a:extLst>
          </p:cNvPr>
          <p:cNvSpPr>
            <a:spLocks noChangeShapeType="1"/>
          </p:cNvSpPr>
          <p:nvPr/>
        </p:nvSpPr>
        <p:spPr bwMode="auto">
          <a:xfrm flipH="1">
            <a:off x="3176588" y="3643313"/>
            <a:ext cx="206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0" name="Line 625">
            <a:extLst>
              <a:ext uri="{FF2B5EF4-FFF2-40B4-BE49-F238E27FC236}">
                <a16:creationId xmlns:a16="http://schemas.microsoft.com/office/drawing/2014/main" id="{FC25117E-0DD8-4EA0-94C4-C2B086A2F903}"/>
              </a:ext>
            </a:extLst>
          </p:cNvPr>
          <p:cNvSpPr>
            <a:spLocks noChangeShapeType="1"/>
          </p:cNvSpPr>
          <p:nvPr/>
        </p:nvSpPr>
        <p:spPr bwMode="auto">
          <a:xfrm flipV="1">
            <a:off x="3176588"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1" name="Oval 626">
            <a:extLst>
              <a:ext uri="{FF2B5EF4-FFF2-40B4-BE49-F238E27FC236}">
                <a16:creationId xmlns:a16="http://schemas.microsoft.com/office/drawing/2014/main" id="{DDF47201-D4C5-463E-A3C3-A46C6C2F7434}"/>
              </a:ext>
            </a:extLst>
          </p:cNvPr>
          <p:cNvSpPr>
            <a:spLocks noChangeArrowheads="1"/>
          </p:cNvSpPr>
          <p:nvPr/>
        </p:nvSpPr>
        <p:spPr bwMode="auto">
          <a:xfrm>
            <a:off x="3176588" y="3592513"/>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32" name="Line 627">
            <a:extLst>
              <a:ext uri="{FF2B5EF4-FFF2-40B4-BE49-F238E27FC236}">
                <a16:creationId xmlns:a16="http://schemas.microsoft.com/office/drawing/2014/main" id="{CD2F3E9C-1B0A-43C1-9724-3F23D10FB20B}"/>
              </a:ext>
            </a:extLst>
          </p:cNvPr>
          <p:cNvSpPr>
            <a:spLocks noChangeShapeType="1"/>
          </p:cNvSpPr>
          <p:nvPr/>
        </p:nvSpPr>
        <p:spPr bwMode="auto">
          <a:xfrm>
            <a:off x="3406775" y="3705225"/>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3" name="Line 628">
            <a:extLst>
              <a:ext uri="{FF2B5EF4-FFF2-40B4-BE49-F238E27FC236}">
                <a16:creationId xmlns:a16="http://schemas.microsoft.com/office/drawing/2014/main" id="{C7B3267D-8F54-4D6C-B17B-E32A0BDD352E}"/>
              </a:ext>
            </a:extLst>
          </p:cNvPr>
          <p:cNvSpPr>
            <a:spLocks noChangeShapeType="1"/>
          </p:cNvSpPr>
          <p:nvPr/>
        </p:nvSpPr>
        <p:spPr bwMode="auto">
          <a:xfrm>
            <a:off x="3416300"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4" name="Line 629">
            <a:extLst>
              <a:ext uri="{FF2B5EF4-FFF2-40B4-BE49-F238E27FC236}">
                <a16:creationId xmlns:a16="http://schemas.microsoft.com/office/drawing/2014/main" id="{26FCF5C5-AF61-478E-B37E-4BF0FA399E4F}"/>
              </a:ext>
            </a:extLst>
          </p:cNvPr>
          <p:cNvSpPr>
            <a:spLocks noChangeShapeType="1"/>
          </p:cNvSpPr>
          <p:nvPr/>
        </p:nvSpPr>
        <p:spPr bwMode="auto">
          <a:xfrm flipH="1">
            <a:off x="3398838" y="3705225"/>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5" name="Line 630">
            <a:extLst>
              <a:ext uri="{FF2B5EF4-FFF2-40B4-BE49-F238E27FC236}">
                <a16:creationId xmlns:a16="http://schemas.microsoft.com/office/drawing/2014/main" id="{EC594AD1-49A3-4706-8AB7-E15AC533CF21}"/>
              </a:ext>
            </a:extLst>
          </p:cNvPr>
          <p:cNvSpPr>
            <a:spLocks noChangeShapeType="1"/>
          </p:cNvSpPr>
          <p:nvPr/>
        </p:nvSpPr>
        <p:spPr bwMode="auto">
          <a:xfrm>
            <a:off x="3398838"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6" name="Oval 631">
            <a:extLst>
              <a:ext uri="{FF2B5EF4-FFF2-40B4-BE49-F238E27FC236}">
                <a16:creationId xmlns:a16="http://schemas.microsoft.com/office/drawing/2014/main" id="{B6693C25-1CA5-4EED-A8FA-C21B6181545E}"/>
              </a:ext>
            </a:extLst>
          </p:cNvPr>
          <p:cNvSpPr>
            <a:spLocks noChangeArrowheads="1"/>
          </p:cNvSpPr>
          <p:nvPr/>
        </p:nvSpPr>
        <p:spPr bwMode="auto">
          <a:xfrm>
            <a:off x="3384550" y="3657600"/>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37" name="Line 632">
            <a:extLst>
              <a:ext uri="{FF2B5EF4-FFF2-40B4-BE49-F238E27FC236}">
                <a16:creationId xmlns:a16="http://schemas.microsoft.com/office/drawing/2014/main" id="{5D1FAC63-EE42-4899-85A9-2F4C197209CC}"/>
              </a:ext>
            </a:extLst>
          </p:cNvPr>
          <p:cNvSpPr>
            <a:spLocks noChangeShapeType="1"/>
          </p:cNvSpPr>
          <p:nvPr/>
        </p:nvSpPr>
        <p:spPr bwMode="auto">
          <a:xfrm>
            <a:off x="3254375" y="3768725"/>
            <a:ext cx="142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8" name="Line 633">
            <a:extLst>
              <a:ext uri="{FF2B5EF4-FFF2-40B4-BE49-F238E27FC236}">
                <a16:creationId xmlns:a16="http://schemas.microsoft.com/office/drawing/2014/main" id="{0ABC1E03-0339-4BC9-8B5E-4C9A9DB26654}"/>
              </a:ext>
            </a:extLst>
          </p:cNvPr>
          <p:cNvSpPr>
            <a:spLocks noChangeShapeType="1"/>
          </p:cNvSpPr>
          <p:nvPr/>
        </p:nvSpPr>
        <p:spPr bwMode="auto">
          <a:xfrm>
            <a:off x="3268663"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39" name="Line 634">
            <a:extLst>
              <a:ext uri="{FF2B5EF4-FFF2-40B4-BE49-F238E27FC236}">
                <a16:creationId xmlns:a16="http://schemas.microsoft.com/office/drawing/2014/main" id="{EF943F04-6E7D-430C-8FE5-F7C3AF6C6259}"/>
              </a:ext>
            </a:extLst>
          </p:cNvPr>
          <p:cNvSpPr>
            <a:spLocks noChangeShapeType="1"/>
          </p:cNvSpPr>
          <p:nvPr/>
        </p:nvSpPr>
        <p:spPr bwMode="auto">
          <a:xfrm flipH="1">
            <a:off x="3235325" y="3768725"/>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0" name="Line 635">
            <a:extLst>
              <a:ext uri="{FF2B5EF4-FFF2-40B4-BE49-F238E27FC236}">
                <a16:creationId xmlns:a16="http://schemas.microsoft.com/office/drawing/2014/main" id="{5E4845A0-21A4-4267-B1C6-3BA373B082AC}"/>
              </a:ext>
            </a:extLst>
          </p:cNvPr>
          <p:cNvSpPr>
            <a:spLocks noChangeShapeType="1"/>
          </p:cNvSpPr>
          <p:nvPr/>
        </p:nvSpPr>
        <p:spPr bwMode="auto">
          <a:xfrm>
            <a:off x="3235325"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1" name="Oval 636">
            <a:extLst>
              <a:ext uri="{FF2B5EF4-FFF2-40B4-BE49-F238E27FC236}">
                <a16:creationId xmlns:a16="http://schemas.microsoft.com/office/drawing/2014/main" id="{D60F2369-C9CB-4A1D-9EDA-E33527F8D62F}"/>
              </a:ext>
            </a:extLst>
          </p:cNvPr>
          <p:cNvSpPr>
            <a:spLocks noChangeArrowheads="1"/>
          </p:cNvSpPr>
          <p:nvPr/>
        </p:nvSpPr>
        <p:spPr bwMode="auto">
          <a:xfrm>
            <a:off x="3230563" y="3719513"/>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42" name="Line 637">
            <a:extLst>
              <a:ext uri="{FF2B5EF4-FFF2-40B4-BE49-F238E27FC236}">
                <a16:creationId xmlns:a16="http://schemas.microsoft.com/office/drawing/2014/main" id="{4D32E0DA-D1D2-44E4-A520-889706F1A25C}"/>
              </a:ext>
            </a:extLst>
          </p:cNvPr>
          <p:cNvSpPr>
            <a:spLocks noChangeShapeType="1"/>
          </p:cNvSpPr>
          <p:nvPr/>
        </p:nvSpPr>
        <p:spPr bwMode="auto">
          <a:xfrm>
            <a:off x="3162300" y="3827463"/>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3" name="Line 638">
            <a:extLst>
              <a:ext uri="{FF2B5EF4-FFF2-40B4-BE49-F238E27FC236}">
                <a16:creationId xmlns:a16="http://schemas.microsoft.com/office/drawing/2014/main" id="{2E288985-300F-4504-9680-E96E63A7F6D6}"/>
              </a:ext>
            </a:extLst>
          </p:cNvPr>
          <p:cNvSpPr>
            <a:spLocks noChangeShapeType="1"/>
          </p:cNvSpPr>
          <p:nvPr/>
        </p:nvSpPr>
        <p:spPr bwMode="auto">
          <a:xfrm>
            <a:off x="3178175"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4" name="Line 639">
            <a:extLst>
              <a:ext uri="{FF2B5EF4-FFF2-40B4-BE49-F238E27FC236}">
                <a16:creationId xmlns:a16="http://schemas.microsoft.com/office/drawing/2014/main" id="{5B568A72-2899-4936-BB0F-C5266F03250A}"/>
              </a:ext>
            </a:extLst>
          </p:cNvPr>
          <p:cNvSpPr>
            <a:spLocks noChangeShapeType="1"/>
          </p:cNvSpPr>
          <p:nvPr/>
        </p:nvSpPr>
        <p:spPr bwMode="auto">
          <a:xfrm flipH="1">
            <a:off x="3141663" y="3827463"/>
            <a:ext cx="206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5" name="Line 640">
            <a:extLst>
              <a:ext uri="{FF2B5EF4-FFF2-40B4-BE49-F238E27FC236}">
                <a16:creationId xmlns:a16="http://schemas.microsoft.com/office/drawing/2014/main" id="{0EEB837F-CB28-4563-A38A-69AAD42817C8}"/>
              </a:ext>
            </a:extLst>
          </p:cNvPr>
          <p:cNvSpPr>
            <a:spLocks noChangeShapeType="1"/>
          </p:cNvSpPr>
          <p:nvPr/>
        </p:nvSpPr>
        <p:spPr bwMode="auto">
          <a:xfrm>
            <a:off x="3141663"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6" name="Oval 641">
            <a:extLst>
              <a:ext uri="{FF2B5EF4-FFF2-40B4-BE49-F238E27FC236}">
                <a16:creationId xmlns:a16="http://schemas.microsoft.com/office/drawing/2014/main" id="{4B46E89B-FFB5-469C-B6AA-208BB4EE0FFB}"/>
              </a:ext>
            </a:extLst>
          </p:cNvPr>
          <p:cNvSpPr>
            <a:spLocks noChangeArrowheads="1"/>
          </p:cNvSpPr>
          <p:nvPr/>
        </p:nvSpPr>
        <p:spPr bwMode="auto">
          <a:xfrm>
            <a:off x="3138488" y="3779838"/>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47" name="Line 642">
            <a:extLst>
              <a:ext uri="{FF2B5EF4-FFF2-40B4-BE49-F238E27FC236}">
                <a16:creationId xmlns:a16="http://schemas.microsoft.com/office/drawing/2014/main" id="{C40C24E1-7522-4737-8B89-58E3FB702383}"/>
              </a:ext>
            </a:extLst>
          </p:cNvPr>
          <p:cNvSpPr>
            <a:spLocks noChangeShapeType="1"/>
          </p:cNvSpPr>
          <p:nvPr/>
        </p:nvSpPr>
        <p:spPr bwMode="auto">
          <a:xfrm>
            <a:off x="3187700" y="3884613"/>
            <a:ext cx="222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8" name="Line 643">
            <a:extLst>
              <a:ext uri="{FF2B5EF4-FFF2-40B4-BE49-F238E27FC236}">
                <a16:creationId xmlns:a16="http://schemas.microsoft.com/office/drawing/2014/main" id="{36B7783E-3BFA-455A-9730-DE49EEF1F99A}"/>
              </a:ext>
            </a:extLst>
          </p:cNvPr>
          <p:cNvSpPr>
            <a:spLocks noChangeShapeType="1"/>
          </p:cNvSpPr>
          <p:nvPr/>
        </p:nvSpPr>
        <p:spPr bwMode="auto">
          <a:xfrm flipV="1">
            <a:off x="320992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49" name="Line 644">
            <a:extLst>
              <a:ext uri="{FF2B5EF4-FFF2-40B4-BE49-F238E27FC236}">
                <a16:creationId xmlns:a16="http://schemas.microsoft.com/office/drawing/2014/main" id="{8FBCB79B-4193-4350-B8A9-81E49584CA4B}"/>
              </a:ext>
            </a:extLst>
          </p:cNvPr>
          <p:cNvSpPr>
            <a:spLocks noChangeShapeType="1"/>
          </p:cNvSpPr>
          <p:nvPr/>
        </p:nvSpPr>
        <p:spPr bwMode="auto">
          <a:xfrm flipH="1">
            <a:off x="3163888" y="3884613"/>
            <a:ext cx="238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0" name="Line 645">
            <a:extLst>
              <a:ext uri="{FF2B5EF4-FFF2-40B4-BE49-F238E27FC236}">
                <a16:creationId xmlns:a16="http://schemas.microsoft.com/office/drawing/2014/main" id="{738EB5FE-1175-4839-AF35-548F2C88471F}"/>
              </a:ext>
            </a:extLst>
          </p:cNvPr>
          <p:cNvSpPr>
            <a:spLocks noChangeShapeType="1"/>
          </p:cNvSpPr>
          <p:nvPr/>
        </p:nvSpPr>
        <p:spPr bwMode="auto">
          <a:xfrm flipV="1">
            <a:off x="3163888"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1" name="Oval 646">
            <a:extLst>
              <a:ext uri="{FF2B5EF4-FFF2-40B4-BE49-F238E27FC236}">
                <a16:creationId xmlns:a16="http://schemas.microsoft.com/office/drawing/2014/main" id="{A0229064-F631-4927-BA51-98B20982A1B8}"/>
              </a:ext>
            </a:extLst>
          </p:cNvPr>
          <p:cNvSpPr>
            <a:spLocks noChangeArrowheads="1"/>
          </p:cNvSpPr>
          <p:nvPr/>
        </p:nvSpPr>
        <p:spPr bwMode="auto">
          <a:xfrm>
            <a:off x="3163888" y="3833813"/>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52" name="Line 647">
            <a:extLst>
              <a:ext uri="{FF2B5EF4-FFF2-40B4-BE49-F238E27FC236}">
                <a16:creationId xmlns:a16="http://schemas.microsoft.com/office/drawing/2014/main" id="{35B74663-4095-4050-86DA-E5EDDC76CDF9}"/>
              </a:ext>
            </a:extLst>
          </p:cNvPr>
          <p:cNvSpPr>
            <a:spLocks noChangeShapeType="1"/>
          </p:cNvSpPr>
          <p:nvPr/>
        </p:nvSpPr>
        <p:spPr bwMode="auto">
          <a:xfrm>
            <a:off x="3092450" y="3948113"/>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3" name="Line 648">
            <a:extLst>
              <a:ext uri="{FF2B5EF4-FFF2-40B4-BE49-F238E27FC236}">
                <a16:creationId xmlns:a16="http://schemas.microsoft.com/office/drawing/2014/main" id="{EFE63180-07B1-4C09-B942-32E14E8C7363}"/>
              </a:ext>
            </a:extLst>
          </p:cNvPr>
          <p:cNvSpPr>
            <a:spLocks noChangeShapeType="1"/>
          </p:cNvSpPr>
          <p:nvPr/>
        </p:nvSpPr>
        <p:spPr bwMode="auto">
          <a:xfrm flipV="1">
            <a:off x="309562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4" name="Line 649">
            <a:extLst>
              <a:ext uri="{FF2B5EF4-FFF2-40B4-BE49-F238E27FC236}">
                <a16:creationId xmlns:a16="http://schemas.microsoft.com/office/drawing/2014/main" id="{DAA2C375-EC09-40CB-B7C5-8B74D167EB9E}"/>
              </a:ext>
            </a:extLst>
          </p:cNvPr>
          <p:cNvSpPr>
            <a:spLocks noChangeShapeType="1"/>
          </p:cNvSpPr>
          <p:nvPr/>
        </p:nvSpPr>
        <p:spPr bwMode="auto">
          <a:xfrm flipH="1">
            <a:off x="3086100" y="39481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5" name="Line 650">
            <a:extLst>
              <a:ext uri="{FF2B5EF4-FFF2-40B4-BE49-F238E27FC236}">
                <a16:creationId xmlns:a16="http://schemas.microsoft.com/office/drawing/2014/main" id="{B1B6E801-936D-429F-890B-6AE8400D7BC3}"/>
              </a:ext>
            </a:extLst>
          </p:cNvPr>
          <p:cNvSpPr>
            <a:spLocks noChangeShapeType="1"/>
          </p:cNvSpPr>
          <p:nvPr/>
        </p:nvSpPr>
        <p:spPr bwMode="auto">
          <a:xfrm flipV="1">
            <a:off x="3086100"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6" name="Oval 651">
            <a:extLst>
              <a:ext uri="{FF2B5EF4-FFF2-40B4-BE49-F238E27FC236}">
                <a16:creationId xmlns:a16="http://schemas.microsoft.com/office/drawing/2014/main" id="{57DE5116-00A5-48E0-B9C5-7B63257E6C0D}"/>
              </a:ext>
            </a:extLst>
          </p:cNvPr>
          <p:cNvSpPr>
            <a:spLocks noChangeArrowheads="1"/>
          </p:cNvSpPr>
          <p:nvPr/>
        </p:nvSpPr>
        <p:spPr bwMode="auto">
          <a:xfrm>
            <a:off x="3068638" y="3898900"/>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57" name="Line 652">
            <a:extLst>
              <a:ext uri="{FF2B5EF4-FFF2-40B4-BE49-F238E27FC236}">
                <a16:creationId xmlns:a16="http://schemas.microsoft.com/office/drawing/2014/main" id="{31F4C6A2-83C1-4123-AFB5-3D2BC395370D}"/>
              </a:ext>
            </a:extLst>
          </p:cNvPr>
          <p:cNvSpPr>
            <a:spLocks noChangeShapeType="1"/>
          </p:cNvSpPr>
          <p:nvPr/>
        </p:nvSpPr>
        <p:spPr bwMode="auto">
          <a:xfrm>
            <a:off x="2928938" y="400843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8" name="Line 653">
            <a:extLst>
              <a:ext uri="{FF2B5EF4-FFF2-40B4-BE49-F238E27FC236}">
                <a16:creationId xmlns:a16="http://schemas.microsoft.com/office/drawing/2014/main" id="{78B70B07-E217-421A-B190-442D874EAFDD}"/>
              </a:ext>
            </a:extLst>
          </p:cNvPr>
          <p:cNvSpPr>
            <a:spLocks noChangeShapeType="1"/>
          </p:cNvSpPr>
          <p:nvPr/>
        </p:nvSpPr>
        <p:spPr bwMode="auto">
          <a:xfrm>
            <a:off x="2938463"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59" name="Line 654">
            <a:extLst>
              <a:ext uri="{FF2B5EF4-FFF2-40B4-BE49-F238E27FC236}">
                <a16:creationId xmlns:a16="http://schemas.microsoft.com/office/drawing/2014/main" id="{C8D71D06-BB68-463D-B6C4-8FCCE6E39D1E}"/>
              </a:ext>
            </a:extLst>
          </p:cNvPr>
          <p:cNvSpPr>
            <a:spLocks noChangeShapeType="1"/>
          </p:cNvSpPr>
          <p:nvPr/>
        </p:nvSpPr>
        <p:spPr bwMode="auto">
          <a:xfrm flipH="1">
            <a:off x="2917825" y="4008438"/>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0" name="Line 655">
            <a:extLst>
              <a:ext uri="{FF2B5EF4-FFF2-40B4-BE49-F238E27FC236}">
                <a16:creationId xmlns:a16="http://schemas.microsoft.com/office/drawing/2014/main" id="{44943BFC-2807-4DCF-930A-CF74C4BF8CB0}"/>
              </a:ext>
            </a:extLst>
          </p:cNvPr>
          <p:cNvSpPr>
            <a:spLocks noChangeShapeType="1"/>
          </p:cNvSpPr>
          <p:nvPr/>
        </p:nvSpPr>
        <p:spPr bwMode="auto">
          <a:xfrm>
            <a:off x="2917825"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1" name="Oval 656">
            <a:extLst>
              <a:ext uri="{FF2B5EF4-FFF2-40B4-BE49-F238E27FC236}">
                <a16:creationId xmlns:a16="http://schemas.microsoft.com/office/drawing/2014/main" id="{F0DA8DC3-B90E-44E1-A906-B92DE3E58444}"/>
              </a:ext>
            </a:extLst>
          </p:cNvPr>
          <p:cNvSpPr>
            <a:spLocks noChangeArrowheads="1"/>
          </p:cNvSpPr>
          <p:nvPr/>
        </p:nvSpPr>
        <p:spPr bwMode="auto">
          <a:xfrm>
            <a:off x="2908300" y="39608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62" name="Line 657">
            <a:extLst>
              <a:ext uri="{FF2B5EF4-FFF2-40B4-BE49-F238E27FC236}">
                <a16:creationId xmlns:a16="http://schemas.microsoft.com/office/drawing/2014/main" id="{68BA090C-E96A-46F7-9248-D25BD0B0A35B}"/>
              </a:ext>
            </a:extLst>
          </p:cNvPr>
          <p:cNvSpPr>
            <a:spLocks noChangeShapeType="1"/>
          </p:cNvSpPr>
          <p:nvPr/>
        </p:nvSpPr>
        <p:spPr bwMode="auto">
          <a:xfrm>
            <a:off x="2794000" y="4070350"/>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3" name="Line 658">
            <a:extLst>
              <a:ext uri="{FF2B5EF4-FFF2-40B4-BE49-F238E27FC236}">
                <a16:creationId xmlns:a16="http://schemas.microsoft.com/office/drawing/2014/main" id="{FB7F2DBA-33F9-4F2D-B517-BF718F6CA9DE}"/>
              </a:ext>
            </a:extLst>
          </p:cNvPr>
          <p:cNvSpPr>
            <a:spLocks noChangeShapeType="1"/>
          </p:cNvSpPr>
          <p:nvPr/>
        </p:nvSpPr>
        <p:spPr bwMode="auto">
          <a:xfrm>
            <a:off x="2806700"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4" name="Line 659">
            <a:extLst>
              <a:ext uri="{FF2B5EF4-FFF2-40B4-BE49-F238E27FC236}">
                <a16:creationId xmlns:a16="http://schemas.microsoft.com/office/drawing/2014/main" id="{AA78BEEA-24F9-416E-A1CA-209E84458AEB}"/>
              </a:ext>
            </a:extLst>
          </p:cNvPr>
          <p:cNvSpPr>
            <a:spLocks noChangeShapeType="1"/>
          </p:cNvSpPr>
          <p:nvPr/>
        </p:nvSpPr>
        <p:spPr bwMode="auto">
          <a:xfrm flipH="1">
            <a:off x="2782888" y="4070350"/>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5" name="Line 660">
            <a:extLst>
              <a:ext uri="{FF2B5EF4-FFF2-40B4-BE49-F238E27FC236}">
                <a16:creationId xmlns:a16="http://schemas.microsoft.com/office/drawing/2014/main" id="{FC1F588E-5171-4036-8E02-AEB4FE61D6AC}"/>
              </a:ext>
            </a:extLst>
          </p:cNvPr>
          <p:cNvSpPr>
            <a:spLocks noChangeShapeType="1"/>
          </p:cNvSpPr>
          <p:nvPr/>
        </p:nvSpPr>
        <p:spPr bwMode="auto">
          <a:xfrm>
            <a:off x="2782888"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6" name="Oval 661">
            <a:extLst>
              <a:ext uri="{FF2B5EF4-FFF2-40B4-BE49-F238E27FC236}">
                <a16:creationId xmlns:a16="http://schemas.microsoft.com/office/drawing/2014/main" id="{4CD5F98A-F924-4151-B25D-CA12CE2FA8E8}"/>
              </a:ext>
            </a:extLst>
          </p:cNvPr>
          <p:cNvSpPr>
            <a:spLocks noChangeArrowheads="1"/>
          </p:cNvSpPr>
          <p:nvPr/>
        </p:nvSpPr>
        <p:spPr bwMode="auto">
          <a:xfrm>
            <a:off x="2770188" y="4022725"/>
            <a:ext cx="3810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67" name="Line 662">
            <a:extLst>
              <a:ext uri="{FF2B5EF4-FFF2-40B4-BE49-F238E27FC236}">
                <a16:creationId xmlns:a16="http://schemas.microsoft.com/office/drawing/2014/main" id="{FF89B36E-E9FA-4111-8073-4C674572C9E0}"/>
              </a:ext>
            </a:extLst>
          </p:cNvPr>
          <p:cNvSpPr>
            <a:spLocks noChangeShapeType="1"/>
          </p:cNvSpPr>
          <p:nvPr/>
        </p:nvSpPr>
        <p:spPr bwMode="auto">
          <a:xfrm>
            <a:off x="2695575" y="413543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8" name="Line 663">
            <a:extLst>
              <a:ext uri="{FF2B5EF4-FFF2-40B4-BE49-F238E27FC236}">
                <a16:creationId xmlns:a16="http://schemas.microsoft.com/office/drawing/2014/main" id="{E079675B-ED01-4C8B-9AA0-1267205FB41F}"/>
              </a:ext>
            </a:extLst>
          </p:cNvPr>
          <p:cNvSpPr>
            <a:spLocks noChangeShapeType="1"/>
          </p:cNvSpPr>
          <p:nvPr/>
        </p:nvSpPr>
        <p:spPr bwMode="auto">
          <a:xfrm flipV="1">
            <a:off x="2700338"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69" name="Line 664">
            <a:extLst>
              <a:ext uri="{FF2B5EF4-FFF2-40B4-BE49-F238E27FC236}">
                <a16:creationId xmlns:a16="http://schemas.microsoft.com/office/drawing/2014/main" id="{051D4E5E-06D1-43C8-92D6-D4DFBDF4F241}"/>
              </a:ext>
            </a:extLst>
          </p:cNvPr>
          <p:cNvSpPr>
            <a:spLocks noChangeShapeType="1"/>
          </p:cNvSpPr>
          <p:nvPr/>
        </p:nvSpPr>
        <p:spPr bwMode="auto">
          <a:xfrm flipH="1">
            <a:off x="2692400" y="41354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0" name="Line 665">
            <a:extLst>
              <a:ext uri="{FF2B5EF4-FFF2-40B4-BE49-F238E27FC236}">
                <a16:creationId xmlns:a16="http://schemas.microsoft.com/office/drawing/2014/main" id="{61E15CB2-F804-4C6F-983B-704E403DDDAB}"/>
              </a:ext>
            </a:extLst>
          </p:cNvPr>
          <p:cNvSpPr>
            <a:spLocks noChangeShapeType="1"/>
          </p:cNvSpPr>
          <p:nvPr/>
        </p:nvSpPr>
        <p:spPr bwMode="auto">
          <a:xfrm flipV="1">
            <a:off x="2692400"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1" name="Oval 666">
            <a:extLst>
              <a:ext uri="{FF2B5EF4-FFF2-40B4-BE49-F238E27FC236}">
                <a16:creationId xmlns:a16="http://schemas.microsoft.com/office/drawing/2014/main" id="{C1C32EDC-8AAC-43B4-9BF3-D62C3E864DE2}"/>
              </a:ext>
            </a:extLst>
          </p:cNvPr>
          <p:cNvSpPr>
            <a:spLocks noChangeArrowheads="1"/>
          </p:cNvSpPr>
          <p:nvPr/>
        </p:nvSpPr>
        <p:spPr bwMode="auto">
          <a:xfrm>
            <a:off x="2674938" y="4084638"/>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72" name="Line 667">
            <a:extLst>
              <a:ext uri="{FF2B5EF4-FFF2-40B4-BE49-F238E27FC236}">
                <a16:creationId xmlns:a16="http://schemas.microsoft.com/office/drawing/2014/main" id="{59EA8F9D-E0C6-4E0C-A57D-8162FD115E9F}"/>
              </a:ext>
            </a:extLst>
          </p:cNvPr>
          <p:cNvSpPr>
            <a:spLocks noChangeShapeType="1"/>
          </p:cNvSpPr>
          <p:nvPr/>
        </p:nvSpPr>
        <p:spPr bwMode="auto">
          <a:xfrm>
            <a:off x="2687638" y="420370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3" name="Line 668">
            <a:extLst>
              <a:ext uri="{FF2B5EF4-FFF2-40B4-BE49-F238E27FC236}">
                <a16:creationId xmlns:a16="http://schemas.microsoft.com/office/drawing/2014/main" id="{5C963C6A-4A91-419C-B9E5-A744A8821678}"/>
              </a:ext>
            </a:extLst>
          </p:cNvPr>
          <p:cNvSpPr>
            <a:spLocks noChangeShapeType="1"/>
          </p:cNvSpPr>
          <p:nvPr/>
        </p:nvSpPr>
        <p:spPr bwMode="auto">
          <a:xfrm>
            <a:off x="2689225"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4" name="Line 669">
            <a:extLst>
              <a:ext uri="{FF2B5EF4-FFF2-40B4-BE49-F238E27FC236}">
                <a16:creationId xmlns:a16="http://schemas.microsoft.com/office/drawing/2014/main" id="{6BA99FBC-EF28-44D8-AB0F-6EE9A68CBC61}"/>
              </a:ext>
            </a:extLst>
          </p:cNvPr>
          <p:cNvSpPr>
            <a:spLocks noChangeShapeType="1"/>
          </p:cNvSpPr>
          <p:nvPr/>
        </p:nvSpPr>
        <p:spPr bwMode="auto">
          <a:xfrm flipH="1">
            <a:off x="2686050" y="420370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5" name="Line 670">
            <a:extLst>
              <a:ext uri="{FF2B5EF4-FFF2-40B4-BE49-F238E27FC236}">
                <a16:creationId xmlns:a16="http://schemas.microsoft.com/office/drawing/2014/main" id="{A2A982F6-E9A4-4FFF-B1D4-3DCFB7AB7B08}"/>
              </a:ext>
            </a:extLst>
          </p:cNvPr>
          <p:cNvSpPr>
            <a:spLocks noChangeShapeType="1"/>
          </p:cNvSpPr>
          <p:nvPr/>
        </p:nvSpPr>
        <p:spPr bwMode="auto">
          <a:xfrm>
            <a:off x="2686050"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6" name="Oval 671">
            <a:extLst>
              <a:ext uri="{FF2B5EF4-FFF2-40B4-BE49-F238E27FC236}">
                <a16:creationId xmlns:a16="http://schemas.microsoft.com/office/drawing/2014/main" id="{DAC811FF-3BC2-420C-81CA-7070E866E87A}"/>
              </a:ext>
            </a:extLst>
          </p:cNvPr>
          <p:cNvSpPr>
            <a:spLocks noChangeArrowheads="1"/>
          </p:cNvSpPr>
          <p:nvPr/>
        </p:nvSpPr>
        <p:spPr bwMode="auto">
          <a:xfrm>
            <a:off x="2665413" y="4156075"/>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77" name="Line 672">
            <a:extLst>
              <a:ext uri="{FF2B5EF4-FFF2-40B4-BE49-F238E27FC236}">
                <a16:creationId xmlns:a16="http://schemas.microsoft.com/office/drawing/2014/main" id="{6609E1AC-D736-4DEE-A2C2-C429A4696A08}"/>
              </a:ext>
            </a:extLst>
          </p:cNvPr>
          <p:cNvSpPr>
            <a:spLocks noChangeShapeType="1"/>
          </p:cNvSpPr>
          <p:nvPr/>
        </p:nvSpPr>
        <p:spPr bwMode="auto">
          <a:xfrm>
            <a:off x="2638425" y="426878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8" name="Line 673">
            <a:extLst>
              <a:ext uri="{FF2B5EF4-FFF2-40B4-BE49-F238E27FC236}">
                <a16:creationId xmlns:a16="http://schemas.microsoft.com/office/drawing/2014/main" id="{7F3BD3F7-76A9-41DA-B7F5-1C5BB51FCE74}"/>
              </a:ext>
            </a:extLst>
          </p:cNvPr>
          <p:cNvSpPr>
            <a:spLocks noChangeShapeType="1"/>
          </p:cNvSpPr>
          <p:nvPr/>
        </p:nvSpPr>
        <p:spPr bwMode="auto">
          <a:xfrm flipV="1">
            <a:off x="2647950"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79" name="Line 674">
            <a:extLst>
              <a:ext uri="{FF2B5EF4-FFF2-40B4-BE49-F238E27FC236}">
                <a16:creationId xmlns:a16="http://schemas.microsoft.com/office/drawing/2014/main" id="{E70410DB-7B53-4466-90C9-3F1BB8ECEC83}"/>
              </a:ext>
            </a:extLst>
          </p:cNvPr>
          <p:cNvSpPr>
            <a:spLocks noChangeShapeType="1"/>
          </p:cNvSpPr>
          <p:nvPr/>
        </p:nvSpPr>
        <p:spPr bwMode="auto">
          <a:xfrm flipH="1">
            <a:off x="2627313" y="4268788"/>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0" name="Line 675">
            <a:extLst>
              <a:ext uri="{FF2B5EF4-FFF2-40B4-BE49-F238E27FC236}">
                <a16:creationId xmlns:a16="http://schemas.microsoft.com/office/drawing/2014/main" id="{8E9D02E2-D763-463D-91B8-AB8C882D70FA}"/>
              </a:ext>
            </a:extLst>
          </p:cNvPr>
          <p:cNvSpPr>
            <a:spLocks noChangeShapeType="1"/>
          </p:cNvSpPr>
          <p:nvPr/>
        </p:nvSpPr>
        <p:spPr bwMode="auto">
          <a:xfrm flipV="1">
            <a:off x="2627313"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1" name="Oval 676">
            <a:extLst>
              <a:ext uri="{FF2B5EF4-FFF2-40B4-BE49-F238E27FC236}">
                <a16:creationId xmlns:a16="http://schemas.microsoft.com/office/drawing/2014/main" id="{8DB971C3-5446-4F6D-8822-497B3E48AA2E}"/>
              </a:ext>
            </a:extLst>
          </p:cNvPr>
          <p:cNvSpPr>
            <a:spLocks noChangeArrowheads="1"/>
          </p:cNvSpPr>
          <p:nvPr/>
        </p:nvSpPr>
        <p:spPr bwMode="auto">
          <a:xfrm>
            <a:off x="2616200" y="4217988"/>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82" name="Line 677">
            <a:extLst>
              <a:ext uri="{FF2B5EF4-FFF2-40B4-BE49-F238E27FC236}">
                <a16:creationId xmlns:a16="http://schemas.microsoft.com/office/drawing/2014/main" id="{A08F0AF8-ED1C-4F36-BC10-04330D7A7E34}"/>
              </a:ext>
            </a:extLst>
          </p:cNvPr>
          <p:cNvSpPr>
            <a:spLocks noChangeShapeType="1"/>
          </p:cNvSpPr>
          <p:nvPr/>
        </p:nvSpPr>
        <p:spPr bwMode="auto">
          <a:xfrm>
            <a:off x="258762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3" name="Line 678">
            <a:extLst>
              <a:ext uri="{FF2B5EF4-FFF2-40B4-BE49-F238E27FC236}">
                <a16:creationId xmlns:a16="http://schemas.microsoft.com/office/drawing/2014/main" id="{1B2B9874-C1F6-44C6-B187-DFDAEFFB128E}"/>
              </a:ext>
            </a:extLst>
          </p:cNvPr>
          <p:cNvSpPr>
            <a:spLocks noChangeShapeType="1"/>
          </p:cNvSpPr>
          <p:nvPr/>
        </p:nvSpPr>
        <p:spPr bwMode="auto">
          <a:xfrm>
            <a:off x="258762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4" name="Line 679">
            <a:extLst>
              <a:ext uri="{FF2B5EF4-FFF2-40B4-BE49-F238E27FC236}">
                <a16:creationId xmlns:a16="http://schemas.microsoft.com/office/drawing/2014/main" id="{CC95F4A7-DBFA-4607-8D64-27800007353B}"/>
              </a:ext>
            </a:extLst>
          </p:cNvPr>
          <p:cNvSpPr>
            <a:spLocks noChangeShapeType="1"/>
          </p:cNvSpPr>
          <p:nvPr/>
        </p:nvSpPr>
        <p:spPr bwMode="auto">
          <a:xfrm flipH="1">
            <a:off x="2586038" y="43370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5" name="Line 680">
            <a:extLst>
              <a:ext uri="{FF2B5EF4-FFF2-40B4-BE49-F238E27FC236}">
                <a16:creationId xmlns:a16="http://schemas.microsoft.com/office/drawing/2014/main" id="{F99F64CF-D0C8-4527-B435-813ECDDF8CFC}"/>
              </a:ext>
            </a:extLst>
          </p:cNvPr>
          <p:cNvSpPr>
            <a:spLocks noChangeShapeType="1"/>
          </p:cNvSpPr>
          <p:nvPr/>
        </p:nvSpPr>
        <p:spPr bwMode="auto">
          <a:xfrm>
            <a:off x="2586038"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6" name="Oval 681">
            <a:extLst>
              <a:ext uri="{FF2B5EF4-FFF2-40B4-BE49-F238E27FC236}">
                <a16:creationId xmlns:a16="http://schemas.microsoft.com/office/drawing/2014/main" id="{37F270A7-F053-4C10-9FAF-25A92C3F7FF4}"/>
              </a:ext>
            </a:extLst>
          </p:cNvPr>
          <p:cNvSpPr>
            <a:spLocks noChangeArrowheads="1"/>
          </p:cNvSpPr>
          <p:nvPr/>
        </p:nvSpPr>
        <p:spPr bwMode="auto">
          <a:xfrm>
            <a:off x="2563813" y="4286250"/>
            <a:ext cx="3651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87" name="Line 682">
            <a:extLst>
              <a:ext uri="{FF2B5EF4-FFF2-40B4-BE49-F238E27FC236}">
                <a16:creationId xmlns:a16="http://schemas.microsoft.com/office/drawing/2014/main" id="{9973BD63-DEC6-4A6E-BF0F-D61C6EE33912}"/>
              </a:ext>
            </a:extLst>
          </p:cNvPr>
          <p:cNvSpPr>
            <a:spLocks noChangeShapeType="1"/>
          </p:cNvSpPr>
          <p:nvPr/>
        </p:nvSpPr>
        <p:spPr bwMode="auto">
          <a:xfrm>
            <a:off x="2566988" y="44069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8" name="Line 683">
            <a:extLst>
              <a:ext uri="{FF2B5EF4-FFF2-40B4-BE49-F238E27FC236}">
                <a16:creationId xmlns:a16="http://schemas.microsoft.com/office/drawing/2014/main" id="{B67C1C34-9052-4D06-BFD4-FDE6747B6BBB}"/>
              </a:ext>
            </a:extLst>
          </p:cNvPr>
          <p:cNvSpPr>
            <a:spLocks noChangeShapeType="1"/>
          </p:cNvSpPr>
          <p:nvPr/>
        </p:nvSpPr>
        <p:spPr bwMode="auto">
          <a:xfrm flipV="1">
            <a:off x="2566988"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89" name="Line 684">
            <a:extLst>
              <a:ext uri="{FF2B5EF4-FFF2-40B4-BE49-F238E27FC236}">
                <a16:creationId xmlns:a16="http://schemas.microsoft.com/office/drawing/2014/main" id="{63555828-B1EC-4EBC-AEE8-34AEA7A7074A}"/>
              </a:ext>
            </a:extLst>
          </p:cNvPr>
          <p:cNvSpPr>
            <a:spLocks noChangeShapeType="1"/>
          </p:cNvSpPr>
          <p:nvPr/>
        </p:nvSpPr>
        <p:spPr bwMode="auto">
          <a:xfrm flipH="1">
            <a:off x="2563813" y="44069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0" name="Line 685">
            <a:extLst>
              <a:ext uri="{FF2B5EF4-FFF2-40B4-BE49-F238E27FC236}">
                <a16:creationId xmlns:a16="http://schemas.microsoft.com/office/drawing/2014/main" id="{916F7D7A-3971-4E3C-A971-B2204437219E}"/>
              </a:ext>
            </a:extLst>
          </p:cNvPr>
          <p:cNvSpPr>
            <a:spLocks noChangeShapeType="1"/>
          </p:cNvSpPr>
          <p:nvPr/>
        </p:nvSpPr>
        <p:spPr bwMode="auto">
          <a:xfrm flipV="1">
            <a:off x="2563813"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1" name="Oval 686">
            <a:extLst>
              <a:ext uri="{FF2B5EF4-FFF2-40B4-BE49-F238E27FC236}">
                <a16:creationId xmlns:a16="http://schemas.microsoft.com/office/drawing/2014/main" id="{DDB5F862-C3E8-4B31-9B0F-336572E66B04}"/>
              </a:ext>
            </a:extLst>
          </p:cNvPr>
          <p:cNvSpPr>
            <a:spLocks noChangeArrowheads="1"/>
          </p:cNvSpPr>
          <p:nvPr/>
        </p:nvSpPr>
        <p:spPr bwMode="auto">
          <a:xfrm>
            <a:off x="2544763" y="43561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92" name="Line 687">
            <a:extLst>
              <a:ext uri="{FF2B5EF4-FFF2-40B4-BE49-F238E27FC236}">
                <a16:creationId xmlns:a16="http://schemas.microsoft.com/office/drawing/2014/main" id="{6C7BC8E3-CB1A-40F7-8CCC-2A70497F33CA}"/>
              </a:ext>
            </a:extLst>
          </p:cNvPr>
          <p:cNvSpPr>
            <a:spLocks noChangeShapeType="1"/>
          </p:cNvSpPr>
          <p:nvPr/>
        </p:nvSpPr>
        <p:spPr bwMode="auto">
          <a:xfrm>
            <a:off x="2528888" y="454183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3" name="Line 688">
            <a:extLst>
              <a:ext uri="{FF2B5EF4-FFF2-40B4-BE49-F238E27FC236}">
                <a16:creationId xmlns:a16="http://schemas.microsoft.com/office/drawing/2014/main" id="{EC6D99AE-231C-4520-8316-D4DD2852960B}"/>
              </a:ext>
            </a:extLst>
          </p:cNvPr>
          <p:cNvSpPr>
            <a:spLocks noChangeShapeType="1"/>
          </p:cNvSpPr>
          <p:nvPr/>
        </p:nvSpPr>
        <p:spPr bwMode="auto">
          <a:xfrm flipV="1">
            <a:off x="2538413"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4" name="Line 689">
            <a:extLst>
              <a:ext uri="{FF2B5EF4-FFF2-40B4-BE49-F238E27FC236}">
                <a16:creationId xmlns:a16="http://schemas.microsoft.com/office/drawing/2014/main" id="{8C85BA86-6176-466C-9620-539042ED8C74}"/>
              </a:ext>
            </a:extLst>
          </p:cNvPr>
          <p:cNvSpPr>
            <a:spLocks noChangeShapeType="1"/>
          </p:cNvSpPr>
          <p:nvPr/>
        </p:nvSpPr>
        <p:spPr bwMode="auto">
          <a:xfrm flipH="1">
            <a:off x="2524125" y="454183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5" name="Line 690">
            <a:extLst>
              <a:ext uri="{FF2B5EF4-FFF2-40B4-BE49-F238E27FC236}">
                <a16:creationId xmlns:a16="http://schemas.microsoft.com/office/drawing/2014/main" id="{266FD6E9-22E5-431D-B96D-628BB9024C5A}"/>
              </a:ext>
            </a:extLst>
          </p:cNvPr>
          <p:cNvSpPr>
            <a:spLocks noChangeShapeType="1"/>
          </p:cNvSpPr>
          <p:nvPr/>
        </p:nvSpPr>
        <p:spPr bwMode="auto">
          <a:xfrm flipV="1">
            <a:off x="2524125"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6" name="Oval 691">
            <a:extLst>
              <a:ext uri="{FF2B5EF4-FFF2-40B4-BE49-F238E27FC236}">
                <a16:creationId xmlns:a16="http://schemas.microsoft.com/office/drawing/2014/main" id="{E0DE3529-03C2-4D34-BA13-D30DAC6B049D}"/>
              </a:ext>
            </a:extLst>
          </p:cNvPr>
          <p:cNvSpPr>
            <a:spLocks noChangeArrowheads="1"/>
          </p:cNvSpPr>
          <p:nvPr/>
        </p:nvSpPr>
        <p:spPr bwMode="auto">
          <a:xfrm>
            <a:off x="2506663" y="4491038"/>
            <a:ext cx="3651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797" name="Line 692">
            <a:extLst>
              <a:ext uri="{FF2B5EF4-FFF2-40B4-BE49-F238E27FC236}">
                <a16:creationId xmlns:a16="http://schemas.microsoft.com/office/drawing/2014/main" id="{E5A04DEC-CED2-4369-89E8-06D9BA3C98A3}"/>
              </a:ext>
            </a:extLst>
          </p:cNvPr>
          <p:cNvSpPr>
            <a:spLocks noChangeShapeType="1"/>
          </p:cNvSpPr>
          <p:nvPr/>
        </p:nvSpPr>
        <p:spPr bwMode="auto">
          <a:xfrm>
            <a:off x="2525713" y="46164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8" name="Line 693">
            <a:extLst>
              <a:ext uri="{FF2B5EF4-FFF2-40B4-BE49-F238E27FC236}">
                <a16:creationId xmlns:a16="http://schemas.microsoft.com/office/drawing/2014/main" id="{8CFD84FF-B8DA-4EC6-BD7D-370F62751C48}"/>
              </a:ext>
            </a:extLst>
          </p:cNvPr>
          <p:cNvSpPr>
            <a:spLocks noChangeShapeType="1"/>
          </p:cNvSpPr>
          <p:nvPr/>
        </p:nvSpPr>
        <p:spPr bwMode="auto">
          <a:xfrm flipV="1">
            <a:off x="2525713" y="4610100"/>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99" name="Line 694">
            <a:extLst>
              <a:ext uri="{FF2B5EF4-FFF2-40B4-BE49-F238E27FC236}">
                <a16:creationId xmlns:a16="http://schemas.microsoft.com/office/drawing/2014/main" id="{608ABB86-8A04-40C1-B6E1-8120F5615794}"/>
              </a:ext>
            </a:extLst>
          </p:cNvPr>
          <p:cNvSpPr>
            <a:spLocks noChangeShapeType="1"/>
          </p:cNvSpPr>
          <p:nvPr/>
        </p:nvSpPr>
        <p:spPr bwMode="auto">
          <a:xfrm flipH="1">
            <a:off x="2524125" y="461645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0" name="Line 695">
            <a:extLst>
              <a:ext uri="{FF2B5EF4-FFF2-40B4-BE49-F238E27FC236}">
                <a16:creationId xmlns:a16="http://schemas.microsoft.com/office/drawing/2014/main" id="{754F43CF-7A14-400B-9479-B61FEEE4C5B9}"/>
              </a:ext>
            </a:extLst>
          </p:cNvPr>
          <p:cNvSpPr>
            <a:spLocks noChangeShapeType="1"/>
          </p:cNvSpPr>
          <p:nvPr/>
        </p:nvSpPr>
        <p:spPr bwMode="auto">
          <a:xfrm flipV="1">
            <a:off x="2524125"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1" name="Oval 696">
            <a:extLst>
              <a:ext uri="{FF2B5EF4-FFF2-40B4-BE49-F238E27FC236}">
                <a16:creationId xmlns:a16="http://schemas.microsoft.com/office/drawing/2014/main" id="{A5414530-E28F-4730-ADFC-8181096F8CAC}"/>
              </a:ext>
            </a:extLst>
          </p:cNvPr>
          <p:cNvSpPr>
            <a:spLocks noChangeArrowheads="1"/>
          </p:cNvSpPr>
          <p:nvPr/>
        </p:nvSpPr>
        <p:spPr bwMode="auto">
          <a:xfrm>
            <a:off x="2505075" y="45656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02" name="Line 697">
            <a:extLst>
              <a:ext uri="{FF2B5EF4-FFF2-40B4-BE49-F238E27FC236}">
                <a16:creationId xmlns:a16="http://schemas.microsoft.com/office/drawing/2014/main" id="{1A9E88A3-41C2-4E6E-8327-0CE5B143F900}"/>
              </a:ext>
            </a:extLst>
          </p:cNvPr>
          <p:cNvSpPr>
            <a:spLocks noChangeShapeType="1"/>
          </p:cNvSpPr>
          <p:nvPr/>
        </p:nvSpPr>
        <p:spPr bwMode="auto">
          <a:xfrm>
            <a:off x="2527300" y="4694238"/>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3" name="Line 698">
            <a:extLst>
              <a:ext uri="{FF2B5EF4-FFF2-40B4-BE49-F238E27FC236}">
                <a16:creationId xmlns:a16="http://schemas.microsoft.com/office/drawing/2014/main" id="{4F05C1AC-7DC9-4246-84BE-3D95CA477042}"/>
              </a:ext>
            </a:extLst>
          </p:cNvPr>
          <p:cNvSpPr>
            <a:spLocks noChangeShapeType="1"/>
          </p:cNvSpPr>
          <p:nvPr/>
        </p:nvSpPr>
        <p:spPr bwMode="auto">
          <a:xfrm flipV="1">
            <a:off x="2528888"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4" name="Line 699">
            <a:extLst>
              <a:ext uri="{FF2B5EF4-FFF2-40B4-BE49-F238E27FC236}">
                <a16:creationId xmlns:a16="http://schemas.microsoft.com/office/drawing/2014/main" id="{C5BDA1F6-E1BE-48B4-9B93-494193933D06}"/>
              </a:ext>
            </a:extLst>
          </p:cNvPr>
          <p:cNvSpPr>
            <a:spLocks noChangeShapeType="1"/>
          </p:cNvSpPr>
          <p:nvPr/>
        </p:nvSpPr>
        <p:spPr bwMode="auto">
          <a:xfrm flipH="1">
            <a:off x="2525713" y="4694238"/>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5" name="Line 700">
            <a:extLst>
              <a:ext uri="{FF2B5EF4-FFF2-40B4-BE49-F238E27FC236}">
                <a16:creationId xmlns:a16="http://schemas.microsoft.com/office/drawing/2014/main" id="{B7D9C5D7-688F-4A63-8495-CFD2B5F5C3F9}"/>
              </a:ext>
            </a:extLst>
          </p:cNvPr>
          <p:cNvSpPr>
            <a:spLocks noChangeShapeType="1"/>
          </p:cNvSpPr>
          <p:nvPr/>
        </p:nvSpPr>
        <p:spPr bwMode="auto">
          <a:xfrm flipV="1">
            <a:off x="2525713"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6" name="Oval 701">
            <a:extLst>
              <a:ext uri="{FF2B5EF4-FFF2-40B4-BE49-F238E27FC236}">
                <a16:creationId xmlns:a16="http://schemas.microsoft.com/office/drawing/2014/main" id="{50E3E235-0641-4D39-A778-ABA28314CE7A}"/>
              </a:ext>
            </a:extLst>
          </p:cNvPr>
          <p:cNvSpPr>
            <a:spLocks noChangeArrowheads="1"/>
          </p:cNvSpPr>
          <p:nvPr/>
        </p:nvSpPr>
        <p:spPr bwMode="auto">
          <a:xfrm>
            <a:off x="2506663" y="4643438"/>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07" name="Line 702">
            <a:extLst>
              <a:ext uri="{FF2B5EF4-FFF2-40B4-BE49-F238E27FC236}">
                <a16:creationId xmlns:a16="http://schemas.microsoft.com/office/drawing/2014/main" id="{D049C433-75B7-476E-93DA-B55869C14BBE}"/>
              </a:ext>
            </a:extLst>
          </p:cNvPr>
          <p:cNvSpPr>
            <a:spLocks noChangeShapeType="1"/>
          </p:cNvSpPr>
          <p:nvPr/>
        </p:nvSpPr>
        <p:spPr bwMode="auto">
          <a:xfrm>
            <a:off x="2506663" y="47720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8" name="Line 703">
            <a:extLst>
              <a:ext uri="{FF2B5EF4-FFF2-40B4-BE49-F238E27FC236}">
                <a16:creationId xmlns:a16="http://schemas.microsoft.com/office/drawing/2014/main" id="{096F0EA2-E732-4913-8297-1C094A789F75}"/>
              </a:ext>
            </a:extLst>
          </p:cNvPr>
          <p:cNvSpPr>
            <a:spLocks noChangeShapeType="1"/>
          </p:cNvSpPr>
          <p:nvPr/>
        </p:nvSpPr>
        <p:spPr bwMode="auto">
          <a:xfrm>
            <a:off x="2509838"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09" name="Line 704">
            <a:extLst>
              <a:ext uri="{FF2B5EF4-FFF2-40B4-BE49-F238E27FC236}">
                <a16:creationId xmlns:a16="http://schemas.microsoft.com/office/drawing/2014/main" id="{720E2D15-964D-4683-96AA-61B14F0ED4E8}"/>
              </a:ext>
            </a:extLst>
          </p:cNvPr>
          <p:cNvSpPr>
            <a:spLocks noChangeShapeType="1"/>
          </p:cNvSpPr>
          <p:nvPr/>
        </p:nvSpPr>
        <p:spPr bwMode="auto">
          <a:xfrm flipH="1">
            <a:off x="2501900" y="4772025"/>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0" name="Line 705">
            <a:extLst>
              <a:ext uri="{FF2B5EF4-FFF2-40B4-BE49-F238E27FC236}">
                <a16:creationId xmlns:a16="http://schemas.microsoft.com/office/drawing/2014/main" id="{5DFFAD16-2162-463B-99A9-2087DE1D4D9E}"/>
              </a:ext>
            </a:extLst>
          </p:cNvPr>
          <p:cNvSpPr>
            <a:spLocks noChangeShapeType="1"/>
          </p:cNvSpPr>
          <p:nvPr/>
        </p:nvSpPr>
        <p:spPr bwMode="auto">
          <a:xfrm>
            <a:off x="2501900"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1" name="Oval 706">
            <a:extLst>
              <a:ext uri="{FF2B5EF4-FFF2-40B4-BE49-F238E27FC236}">
                <a16:creationId xmlns:a16="http://schemas.microsoft.com/office/drawing/2014/main" id="{C5084680-981D-47B0-96B1-3EACC53CECCF}"/>
              </a:ext>
            </a:extLst>
          </p:cNvPr>
          <p:cNvSpPr>
            <a:spLocks noChangeArrowheads="1"/>
          </p:cNvSpPr>
          <p:nvPr/>
        </p:nvSpPr>
        <p:spPr bwMode="auto">
          <a:xfrm>
            <a:off x="2484438" y="4724400"/>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12" name="Line 707">
            <a:extLst>
              <a:ext uri="{FF2B5EF4-FFF2-40B4-BE49-F238E27FC236}">
                <a16:creationId xmlns:a16="http://schemas.microsoft.com/office/drawing/2014/main" id="{A9226242-6AA8-4C2F-85F9-DEEC0F8D0050}"/>
              </a:ext>
            </a:extLst>
          </p:cNvPr>
          <p:cNvSpPr>
            <a:spLocks noChangeShapeType="1"/>
          </p:cNvSpPr>
          <p:nvPr/>
        </p:nvSpPr>
        <p:spPr bwMode="auto">
          <a:xfrm>
            <a:off x="2506663"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3" name="Line 708">
            <a:extLst>
              <a:ext uri="{FF2B5EF4-FFF2-40B4-BE49-F238E27FC236}">
                <a16:creationId xmlns:a16="http://schemas.microsoft.com/office/drawing/2014/main" id="{D6C307F3-B8D5-400B-B528-4317AFABF0C7}"/>
              </a:ext>
            </a:extLst>
          </p:cNvPr>
          <p:cNvSpPr>
            <a:spLocks noChangeShapeType="1"/>
          </p:cNvSpPr>
          <p:nvPr/>
        </p:nvSpPr>
        <p:spPr bwMode="auto">
          <a:xfrm flipH="1">
            <a:off x="2505075" y="4854575"/>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4" name="Line 709">
            <a:extLst>
              <a:ext uri="{FF2B5EF4-FFF2-40B4-BE49-F238E27FC236}">
                <a16:creationId xmlns:a16="http://schemas.microsoft.com/office/drawing/2014/main" id="{C2CDB46F-9A5F-4441-80AD-73A354AB39DE}"/>
              </a:ext>
            </a:extLst>
          </p:cNvPr>
          <p:cNvSpPr>
            <a:spLocks noChangeShapeType="1"/>
          </p:cNvSpPr>
          <p:nvPr/>
        </p:nvSpPr>
        <p:spPr bwMode="auto">
          <a:xfrm>
            <a:off x="2505075"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5" name="Oval 710">
            <a:extLst>
              <a:ext uri="{FF2B5EF4-FFF2-40B4-BE49-F238E27FC236}">
                <a16:creationId xmlns:a16="http://schemas.microsoft.com/office/drawing/2014/main" id="{5235B122-5839-400D-ACB2-A90C6D890D8D}"/>
              </a:ext>
            </a:extLst>
          </p:cNvPr>
          <p:cNvSpPr>
            <a:spLocks noChangeArrowheads="1"/>
          </p:cNvSpPr>
          <p:nvPr/>
        </p:nvSpPr>
        <p:spPr bwMode="auto">
          <a:xfrm>
            <a:off x="2484438" y="4805363"/>
            <a:ext cx="3492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16" name="Line 711">
            <a:extLst>
              <a:ext uri="{FF2B5EF4-FFF2-40B4-BE49-F238E27FC236}">
                <a16:creationId xmlns:a16="http://schemas.microsoft.com/office/drawing/2014/main" id="{341915FA-4E49-4EB2-87D4-A901DF48E442}"/>
              </a:ext>
            </a:extLst>
          </p:cNvPr>
          <p:cNvSpPr>
            <a:spLocks noChangeShapeType="1"/>
          </p:cNvSpPr>
          <p:nvPr/>
        </p:nvSpPr>
        <p:spPr bwMode="auto">
          <a:xfrm>
            <a:off x="2484438" y="4943475"/>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7" name="Line 712">
            <a:extLst>
              <a:ext uri="{FF2B5EF4-FFF2-40B4-BE49-F238E27FC236}">
                <a16:creationId xmlns:a16="http://schemas.microsoft.com/office/drawing/2014/main" id="{2D1ADF75-6505-48F8-8C3D-372D1D116A0A}"/>
              </a:ext>
            </a:extLst>
          </p:cNvPr>
          <p:cNvSpPr>
            <a:spLocks noChangeShapeType="1"/>
          </p:cNvSpPr>
          <p:nvPr/>
        </p:nvSpPr>
        <p:spPr bwMode="auto">
          <a:xfrm>
            <a:off x="2486025"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8" name="Line 713">
            <a:extLst>
              <a:ext uri="{FF2B5EF4-FFF2-40B4-BE49-F238E27FC236}">
                <a16:creationId xmlns:a16="http://schemas.microsoft.com/office/drawing/2014/main" id="{C8420B81-9A35-4933-8EB9-B4D4AFE63F73}"/>
              </a:ext>
            </a:extLst>
          </p:cNvPr>
          <p:cNvSpPr>
            <a:spLocks noChangeShapeType="1"/>
          </p:cNvSpPr>
          <p:nvPr/>
        </p:nvSpPr>
        <p:spPr bwMode="auto">
          <a:xfrm flipH="1">
            <a:off x="2481263" y="494347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19" name="Line 714">
            <a:extLst>
              <a:ext uri="{FF2B5EF4-FFF2-40B4-BE49-F238E27FC236}">
                <a16:creationId xmlns:a16="http://schemas.microsoft.com/office/drawing/2014/main" id="{453FC1CC-88B4-4A0C-89FB-05AC408C0B87}"/>
              </a:ext>
            </a:extLst>
          </p:cNvPr>
          <p:cNvSpPr>
            <a:spLocks noChangeShapeType="1"/>
          </p:cNvSpPr>
          <p:nvPr/>
        </p:nvSpPr>
        <p:spPr bwMode="auto">
          <a:xfrm>
            <a:off x="2481263"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0" name="Oval 715">
            <a:extLst>
              <a:ext uri="{FF2B5EF4-FFF2-40B4-BE49-F238E27FC236}">
                <a16:creationId xmlns:a16="http://schemas.microsoft.com/office/drawing/2014/main" id="{ECDA0817-1F51-4FCD-A0B8-4AEB97011016}"/>
              </a:ext>
            </a:extLst>
          </p:cNvPr>
          <p:cNvSpPr>
            <a:spLocks noChangeArrowheads="1"/>
          </p:cNvSpPr>
          <p:nvPr/>
        </p:nvSpPr>
        <p:spPr bwMode="auto">
          <a:xfrm>
            <a:off x="2462213" y="4894263"/>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21" name="Line 716">
            <a:extLst>
              <a:ext uri="{FF2B5EF4-FFF2-40B4-BE49-F238E27FC236}">
                <a16:creationId xmlns:a16="http://schemas.microsoft.com/office/drawing/2014/main" id="{B26104EC-3319-423F-8F9C-47C5CF137A10}"/>
              </a:ext>
            </a:extLst>
          </p:cNvPr>
          <p:cNvSpPr>
            <a:spLocks noChangeShapeType="1"/>
          </p:cNvSpPr>
          <p:nvPr/>
        </p:nvSpPr>
        <p:spPr bwMode="auto">
          <a:xfrm>
            <a:off x="2500313" y="502920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 name="Line 717">
            <a:extLst>
              <a:ext uri="{FF2B5EF4-FFF2-40B4-BE49-F238E27FC236}">
                <a16:creationId xmlns:a16="http://schemas.microsoft.com/office/drawing/2014/main" id="{07B95BBA-8757-4DAB-B896-36E58C631D5C}"/>
              </a:ext>
            </a:extLst>
          </p:cNvPr>
          <p:cNvSpPr>
            <a:spLocks noChangeShapeType="1"/>
          </p:cNvSpPr>
          <p:nvPr/>
        </p:nvSpPr>
        <p:spPr bwMode="auto">
          <a:xfrm>
            <a:off x="2501900"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3" name="Line 718">
            <a:extLst>
              <a:ext uri="{FF2B5EF4-FFF2-40B4-BE49-F238E27FC236}">
                <a16:creationId xmlns:a16="http://schemas.microsoft.com/office/drawing/2014/main" id="{1856DF50-EA4B-4655-A06E-DBF344D6547B}"/>
              </a:ext>
            </a:extLst>
          </p:cNvPr>
          <p:cNvSpPr>
            <a:spLocks noChangeShapeType="1"/>
          </p:cNvSpPr>
          <p:nvPr/>
        </p:nvSpPr>
        <p:spPr bwMode="auto">
          <a:xfrm flipH="1">
            <a:off x="2498725" y="502920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4" name="Line 719">
            <a:extLst>
              <a:ext uri="{FF2B5EF4-FFF2-40B4-BE49-F238E27FC236}">
                <a16:creationId xmlns:a16="http://schemas.microsoft.com/office/drawing/2014/main" id="{666DFE9C-283F-4AE2-8348-4507E2FBB99C}"/>
              </a:ext>
            </a:extLst>
          </p:cNvPr>
          <p:cNvSpPr>
            <a:spLocks noChangeShapeType="1"/>
          </p:cNvSpPr>
          <p:nvPr/>
        </p:nvSpPr>
        <p:spPr bwMode="auto">
          <a:xfrm>
            <a:off x="2498725"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5" name="Oval 720">
            <a:extLst>
              <a:ext uri="{FF2B5EF4-FFF2-40B4-BE49-F238E27FC236}">
                <a16:creationId xmlns:a16="http://schemas.microsoft.com/office/drawing/2014/main" id="{53B61A73-FA53-47FD-83D5-0B29A60E0AAD}"/>
              </a:ext>
            </a:extLst>
          </p:cNvPr>
          <p:cNvSpPr>
            <a:spLocks noChangeArrowheads="1"/>
          </p:cNvSpPr>
          <p:nvPr/>
        </p:nvSpPr>
        <p:spPr bwMode="auto">
          <a:xfrm>
            <a:off x="2479675" y="498157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26" name="Freeform 721">
            <a:extLst>
              <a:ext uri="{FF2B5EF4-FFF2-40B4-BE49-F238E27FC236}">
                <a16:creationId xmlns:a16="http://schemas.microsoft.com/office/drawing/2014/main" id="{ABEDA9B6-C742-4C7A-AF26-875C1B55DA13}"/>
              </a:ext>
            </a:extLst>
          </p:cNvPr>
          <p:cNvSpPr>
            <a:spLocks/>
          </p:cNvSpPr>
          <p:nvPr/>
        </p:nvSpPr>
        <p:spPr bwMode="auto">
          <a:xfrm>
            <a:off x="2424113" y="2162175"/>
            <a:ext cx="15875" cy="2868613"/>
          </a:xfrm>
          <a:custGeom>
            <a:avLst/>
            <a:gdLst>
              <a:gd name="T0" fmla="*/ 0 w 12"/>
              <a:gd name="T1" fmla="*/ 0 h 1930"/>
              <a:gd name="T2" fmla="*/ 1750219 w 12"/>
              <a:gd name="T3" fmla="*/ 437415920 h 1930"/>
              <a:gd name="T4" fmla="*/ 19251083 w 12"/>
              <a:gd name="T5" fmla="*/ 1338757906 h 1930"/>
              <a:gd name="T6" fmla="*/ 17500865 w 12"/>
              <a:gd name="T7" fmla="*/ 1963953530 h 1930"/>
              <a:gd name="T8" fmla="*/ 17500865 w 12"/>
              <a:gd name="T9" fmla="*/ 2147483646 h 1930"/>
              <a:gd name="T10" fmla="*/ 1750219 w 12"/>
              <a:gd name="T11" fmla="*/ 2147483646 h 1930"/>
              <a:gd name="T12" fmla="*/ 1750219 w 12"/>
              <a:gd name="T13" fmla="*/ 2147483646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30">
                <a:moveTo>
                  <a:pt x="0" y="0"/>
                </a:moveTo>
                <a:lnTo>
                  <a:pt x="1" y="198"/>
                </a:lnTo>
                <a:lnTo>
                  <a:pt x="11" y="606"/>
                </a:lnTo>
                <a:lnTo>
                  <a:pt x="10" y="889"/>
                </a:lnTo>
                <a:lnTo>
                  <a:pt x="10" y="1227"/>
                </a:lnTo>
                <a:lnTo>
                  <a:pt x="1" y="1665"/>
                </a:lnTo>
                <a:lnTo>
                  <a:pt x="1" y="19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7" name="Line 722">
            <a:extLst>
              <a:ext uri="{FF2B5EF4-FFF2-40B4-BE49-F238E27FC236}">
                <a16:creationId xmlns:a16="http://schemas.microsoft.com/office/drawing/2014/main" id="{A2122528-739B-4D39-B921-8EA19ADF27E6}"/>
              </a:ext>
            </a:extLst>
          </p:cNvPr>
          <p:cNvSpPr>
            <a:spLocks noChangeShapeType="1"/>
          </p:cNvSpPr>
          <p:nvPr/>
        </p:nvSpPr>
        <p:spPr bwMode="auto">
          <a:xfrm>
            <a:off x="2424113" y="2573338"/>
            <a:ext cx="15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8" name="Line 723">
            <a:extLst>
              <a:ext uri="{FF2B5EF4-FFF2-40B4-BE49-F238E27FC236}">
                <a16:creationId xmlns:a16="http://schemas.microsoft.com/office/drawing/2014/main" id="{C2AB0731-6866-431F-9944-48A76163C81E}"/>
              </a:ext>
            </a:extLst>
          </p:cNvPr>
          <p:cNvSpPr>
            <a:spLocks noChangeShapeType="1"/>
          </p:cNvSpPr>
          <p:nvPr/>
        </p:nvSpPr>
        <p:spPr bwMode="auto">
          <a:xfrm>
            <a:off x="2425700"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9" name="Line 724">
            <a:extLst>
              <a:ext uri="{FF2B5EF4-FFF2-40B4-BE49-F238E27FC236}">
                <a16:creationId xmlns:a16="http://schemas.microsoft.com/office/drawing/2014/main" id="{E6DB395C-13F7-4EEF-B634-7DB111B4D202}"/>
              </a:ext>
            </a:extLst>
          </p:cNvPr>
          <p:cNvSpPr>
            <a:spLocks noChangeShapeType="1"/>
          </p:cNvSpPr>
          <p:nvPr/>
        </p:nvSpPr>
        <p:spPr bwMode="auto">
          <a:xfrm>
            <a:off x="2424113"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0" name="Line 725">
            <a:extLst>
              <a:ext uri="{FF2B5EF4-FFF2-40B4-BE49-F238E27FC236}">
                <a16:creationId xmlns:a16="http://schemas.microsoft.com/office/drawing/2014/main" id="{58C8B007-3001-4863-8356-526FE099B7F7}"/>
              </a:ext>
            </a:extLst>
          </p:cNvPr>
          <p:cNvSpPr>
            <a:spLocks noChangeShapeType="1"/>
          </p:cNvSpPr>
          <p:nvPr/>
        </p:nvSpPr>
        <p:spPr bwMode="auto">
          <a:xfrm>
            <a:off x="2424113"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1" name="Freeform 726">
            <a:extLst>
              <a:ext uri="{FF2B5EF4-FFF2-40B4-BE49-F238E27FC236}">
                <a16:creationId xmlns:a16="http://schemas.microsoft.com/office/drawing/2014/main" id="{79EB3C8C-0FA7-4D9A-9E99-D877A32EF559}"/>
              </a:ext>
            </a:extLst>
          </p:cNvPr>
          <p:cNvSpPr>
            <a:spLocks/>
          </p:cNvSpPr>
          <p:nvPr/>
        </p:nvSpPr>
        <p:spPr bwMode="auto">
          <a:xfrm>
            <a:off x="2405063" y="2530475"/>
            <a:ext cx="44450" cy="79375"/>
          </a:xfrm>
          <a:custGeom>
            <a:avLst/>
            <a:gdLst>
              <a:gd name="T0" fmla="*/ 54838600 w 35"/>
              <a:gd name="T1" fmla="*/ 0 h 54"/>
              <a:gd name="T2" fmla="*/ 54838600 w 35"/>
              <a:gd name="T3" fmla="*/ 114513137 h 54"/>
              <a:gd name="T4" fmla="*/ 0 w 35"/>
              <a:gd name="T5" fmla="*/ 114513137 h 54"/>
              <a:gd name="T6" fmla="*/ 0 w 35"/>
              <a:gd name="T7" fmla="*/ 0 h 54"/>
              <a:gd name="T8" fmla="*/ 54838600 w 3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4">
                <a:moveTo>
                  <a:pt x="34" y="0"/>
                </a:moveTo>
                <a:lnTo>
                  <a:pt x="34" y="53"/>
                </a:lnTo>
                <a:lnTo>
                  <a:pt x="0" y="53"/>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2" name="Line 727">
            <a:extLst>
              <a:ext uri="{FF2B5EF4-FFF2-40B4-BE49-F238E27FC236}">
                <a16:creationId xmlns:a16="http://schemas.microsoft.com/office/drawing/2014/main" id="{DA0F3D29-D1DF-4969-BE27-E273BEC5E920}"/>
              </a:ext>
            </a:extLst>
          </p:cNvPr>
          <p:cNvSpPr>
            <a:spLocks noChangeShapeType="1"/>
          </p:cNvSpPr>
          <p:nvPr/>
        </p:nvSpPr>
        <p:spPr bwMode="auto">
          <a:xfrm flipV="1">
            <a:off x="2425700" y="2824163"/>
            <a:ext cx="0" cy="15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3" name="Line 728">
            <a:extLst>
              <a:ext uri="{FF2B5EF4-FFF2-40B4-BE49-F238E27FC236}">
                <a16:creationId xmlns:a16="http://schemas.microsoft.com/office/drawing/2014/main" id="{2286A053-8C15-4A5C-A6CF-65CAAD50AF0F}"/>
              </a:ext>
            </a:extLst>
          </p:cNvPr>
          <p:cNvSpPr>
            <a:spLocks noChangeShapeType="1"/>
          </p:cNvSpPr>
          <p:nvPr/>
        </p:nvSpPr>
        <p:spPr bwMode="auto">
          <a:xfrm flipV="1">
            <a:off x="2425700" y="2824163"/>
            <a:ext cx="0" cy="15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4" name="Freeform 729">
            <a:extLst>
              <a:ext uri="{FF2B5EF4-FFF2-40B4-BE49-F238E27FC236}">
                <a16:creationId xmlns:a16="http://schemas.microsoft.com/office/drawing/2014/main" id="{7DE3B118-167D-49E2-9935-004DA5414132}"/>
              </a:ext>
            </a:extLst>
          </p:cNvPr>
          <p:cNvSpPr>
            <a:spLocks/>
          </p:cNvSpPr>
          <p:nvPr/>
        </p:nvSpPr>
        <p:spPr bwMode="auto">
          <a:xfrm>
            <a:off x="2405063" y="2778125"/>
            <a:ext cx="44450" cy="84138"/>
          </a:xfrm>
          <a:custGeom>
            <a:avLst/>
            <a:gdLst>
              <a:gd name="T0" fmla="*/ 53358521 w 36"/>
              <a:gd name="T1" fmla="*/ 0 h 56"/>
              <a:gd name="T2" fmla="*/ 53358521 w 36"/>
              <a:gd name="T3" fmla="*/ 124157639 h 56"/>
              <a:gd name="T4" fmla="*/ 0 w 36"/>
              <a:gd name="T5" fmla="*/ 124157639 h 56"/>
              <a:gd name="T6" fmla="*/ 0 w 36"/>
              <a:gd name="T7" fmla="*/ 0 h 56"/>
              <a:gd name="T8" fmla="*/ 53358521 w 36"/>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6">
                <a:moveTo>
                  <a:pt x="35" y="0"/>
                </a:moveTo>
                <a:lnTo>
                  <a:pt x="35" y="55"/>
                </a:lnTo>
                <a:lnTo>
                  <a:pt x="0" y="55"/>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5" name="Line 730">
            <a:extLst>
              <a:ext uri="{FF2B5EF4-FFF2-40B4-BE49-F238E27FC236}">
                <a16:creationId xmlns:a16="http://schemas.microsoft.com/office/drawing/2014/main" id="{EC3DB7D4-0525-4A4B-ABD8-B5BF8A11E601}"/>
              </a:ext>
            </a:extLst>
          </p:cNvPr>
          <p:cNvSpPr>
            <a:spLocks noChangeShapeType="1"/>
          </p:cNvSpPr>
          <p:nvPr/>
        </p:nvSpPr>
        <p:spPr bwMode="auto">
          <a:xfrm>
            <a:off x="2438400" y="3344863"/>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6" name="Line 731">
            <a:extLst>
              <a:ext uri="{FF2B5EF4-FFF2-40B4-BE49-F238E27FC236}">
                <a16:creationId xmlns:a16="http://schemas.microsoft.com/office/drawing/2014/main" id="{A6568D17-BF7F-4A88-9AB6-142D202E2379}"/>
              </a:ext>
            </a:extLst>
          </p:cNvPr>
          <p:cNvSpPr>
            <a:spLocks noChangeShapeType="1"/>
          </p:cNvSpPr>
          <p:nvPr/>
        </p:nvSpPr>
        <p:spPr bwMode="auto">
          <a:xfrm flipV="1">
            <a:off x="2441575"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7" name="Line 732">
            <a:extLst>
              <a:ext uri="{FF2B5EF4-FFF2-40B4-BE49-F238E27FC236}">
                <a16:creationId xmlns:a16="http://schemas.microsoft.com/office/drawing/2014/main" id="{EBB615A0-361C-492E-A523-D25C39A1D218}"/>
              </a:ext>
            </a:extLst>
          </p:cNvPr>
          <p:cNvSpPr>
            <a:spLocks noChangeShapeType="1"/>
          </p:cNvSpPr>
          <p:nvPr/>
        </p:nvSpPr>
        <p:spPr bwMode="auto">
          <a:xfrm>
            <a:off x="2438400" y="3344863"/>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8" name="Line 733">
            <a:extLst>
              <a:ext uri="{FF2B5EF4-FFF2-40B4-BE49-F238E27FC236}">
                <a16:creationId xmlns:a16="http://schemas.microsoft.com/office/drawing/2014/main" id="{91C26C28-C76D-4F64-853A-DE44F899161A}"/>
              </a:ext>
            </a:extLst>
          </p:cNvPr>
          <p:cNvSpPr>
            <a:spLocks noChangeShapeType="1"/>
          </p:cNvSpPr>
          <p:nvPr/>
        </p:nvSpPr>
        <p:spPr bwMode="auto">
          <a:xfrm flipV="1">
            <a:off x="2438400"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39" name="Freeform 734">
            <a:extLst>
              <a:ext uri="{FF2B5EF4-FFF2-40B4-BE49-F238E27FC236}">
                <a16:creationId xmlns:a16="http://schemas.microsoft.com/office/drawing/2014/main" id="{F9965B67-361F-4F77-8675-13D48FB51961}"/>
              </a:ext>
            </a:extLst>
          </p:cNvPr>
          <p:cNvSpPr>
            <a:spLocks/>
          </p:cNvSpPr>
          <p:nvPr/>
        </p:nvSpPr>
        <p:spPr bwMode="auto">
          <a:xfrm>
            <a:off x="2417763" y="3298825"/>
            <a:ext cx="44450" cy="80963"/>
          </a:xfrm>
          <a:custGeom>
            <a:avLst/>
            <a:gdLst>
              <a:gd name="T0" fmla="*/ 54838600 w 35"/>
              <a:gd name="T1" fmla="*/ 0 h 55"/>
              <a:gd name="T2" fmla="*/ 54838600 w 35"/>
              <a:gd name="T3" fmla="*/ 117015088 h 55"/>
              <a:gd name="T4" fmla="*/ 0 w 35"/>
              <a:gd name="T5" fmla="*/ 117015088 h 55"/>
              <a:gd name="T6" fmla="*/ 0 w 35"/>
              <a:gd name="T7" fmla="*/ 0 h 55"/>
              <a:gd name="T8" fmla="*/ 54838600 w 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5">
                <a:moveTo>
                  <a:pt x="34" y="0"/>
                </a:moveTo>
                <a:lnTo>
                  <a:pt x="34" y="54"/>
                </a:lnTo>
                <a:lnTo>
                  <a:pt x="0" y="54"/>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0" name="Line 735">
            <a:extLst>
              <a:ext uri="{FF2B5EF4-FFF2-40B4-BE49-F238E27FC236}">
                <a16:creationId xmlns:a16="http://schemas.microsoft.com/office/drawing/2014/main" id="{F275E71F-9031-4005-B282-426EA0525D44}"/>
              </a:ext>
            </a:extLst>
          </p:cNvPr>
          <p:cNvSpPr>
            <a:spLocks noChangeShapeType="1"/>
          </p:cNvSpPr>
          <p:nvPr/>
        </p:nvSpPr>
        <p:spPr bwMode="auto">
          <a:xfrm>
            <a:off x="2436813" y="3705225"/>
            <a:ext cx="15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1" name="Line 736">
            <a:extLst>
              <a:ext uri="{FF2B5EF4-FFF2-40B4-BE49-F238E27FC236}">
                <a16:creationId xmlns:a16="http://schemas.microsoft.com/office/drawing/2014/main" id="{F0D9C81B-90E9-4F37-B2B5-7BEEDDE13555}"/>
              </a:ext>
            </a:extLst>
          </p:cNvPr>
          <p:cNvSpPr>
            <a:spLocks noChangeShapeType="1"/>
          </p:cNvSpPr>
          <p:nvPr/>
        </p:nvSpPr>
        <p:spPr bwMode="auto">
          <a:xfrm>
            <a:off x="2438400"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2" name="Line 737">
            <a:extLst>
              <a:ext uri="{FF2B5EF4-FFF2-40B4-BE49-F238E27FC236}">
                <a16:creationId xmlns:a16="http://schemas.microsoft.com/office/drawing/2014/main" id="{BD0E55DE-75F0-465A-98BF-46C10E6EA4CC}"/>
              </a:ext>
            </a:extLst>
          </p:cNvPr>
          <p:cNvSpPr>
            <a:spLocks noChangeShapeType="1"/>
          </p:cNvSpPr>
          <p:nvPr/>
        </p:nvSpPr>
        <p:spPr bwMode="auto">
          <a:xfrm flipH="1">
            <a:off x="2436813"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3" name="Line 738">
            <a:extLst>
              <a:ext uri="{FF2B5EF4-FFF2-40B4-BE49-F238E27FC236}">
                <a16:creationId xmlns:a16="http://schemas.microsoft.com/office/drawing/2014/main" id="{F9BF4F35-0C1A-4760-BD4F-126F05730F84}"/>
              </a:ext>
            </a:extLst>
          </p:cNvPr>
          <p:cNvSpPr>
            <a:spLocks noChangeShapeType="1"/>
          </p:cNvSpPr>
          <p:nvPr/>
        </p:nvSpPr>
        <p:spPr bwMode="auto">
          <a:xfrm>
            <a:off x="2436813"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4" name="Freeform 739">
            <a:extLst>
              <a:ext uri="{FF2B5EF4-FFF2-40B4-BE49-F238E27FC236}">
                <a16:creationId xmlns:a16="http://schemas.microsoft.com/office/drawing/2014/main" id="{0E8BBE65-E9A9-4BF7-8714-B96E4D973AA2}"/>
              </a:ext>
            </a:extLst>
          </p:cNvPr>
          <p:cNvSpPr>
            <a:spLocks/>
          </p:cNvSpPr>
          <p:nvPr/>
        </p:nvSpPr>
        <p:spPr bwMode="auto">
          <a:xfrm>
            <a:off x="2414588" y="3659188"/>
            <a:ext cx="42862" cy="84137"/>
          </a:xfrm>
          <a:custGeom>
            <a:avLst/>
            <a:gdLst>
              <a:gd name="T0" fmla="*/ 52444178 w 34"/>
              <a:gd name="T1" fmla="*/ 0 h 55"/>
              <a:gd name="T2" fmla="*/ 52444178 w 34"/>
              <a:gd name="T3" fmla="*/ 126369185 h 55"/>
              <a:gd name="T4" fmla="*/ 0 w 34"/>
              <a:gd name="T5" fmla="*/ 126369185 h 55"/>
              <a:gd name="T6" fmla="*/ 0 w 34"/>
              <a:gd name="T7" fmla="*/ 0 h 55"/>
              <a:gd name="T8" fmla="*/ 52444178 w 34"/>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5">
                <a:moveTo>
                  <a:pt x="33" y="0"/>
                </a:moveTo>
                <a:lnTo>
                  <a:pt x="33" y="54"/>
                </a:lnTo>
                <a:lnTo>
                  <a:pt x="0" y="54"/>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5" name="Line 740">
            <a:extLst>
              <a:ext uri="{FF2B5EF4-FFF2-40B4-BE49-F238E27FC236}">
                <a16:creationId xmlns:a16="http://schemas.microsoft.com/office/drawing/2014/main" id="{0FC0F377-C870-4CDC-AB61-7B312E1218E3}"/>
              </a:ext>
            </a:extLst>
          </p:cNvPr>
          <p:cNvSpPr>
            <a:spLocks noChangeShapeType="1"/>
          </p:cNvSpPr>
          <p:nvPr/>
        </p:nvSpPr>
        <p:spPr bwMode="auto">
          <a:xfrm flipV="1">
            <a:off x="2436813"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6" name="Line 741">
            <a:extLst>
              <a:ext uri="{FF2B5EF4-FFF2-40B4-BE49-F238E27FC236}">
                <a16:creationId xmlns:a16="http://schemas.microsoft.com/office/drawing/2014/main" id="{4F5944D1-2612-4F71-9245-44B80A17922D}"/>
              </a:ext>
            </a:extLst>
          </p:cNvPr>
          <p:cNvSpPr>
            <a:spLocks noChangeShapeType="1"/>
          </p:cNvSpPr>
          <p:nvPr/>
        </p:nvSpPr>
        <p:spPr bwMode="auto">
          <a:xfrm>
            <a:off x="2436813" y="4135438"/>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7" name="Line 742">
            <a:extLst>
              <a:ext uri="{FF2B5EF4-FFF2-40B4-BE49-F238E27FC236}">
                <a16:creationId xmlns:a16="http://schemas.microsoft.com/office/drawing/2014/main" id="{8FDCC6F8-54D3-44C5-AD15-9E0128E877BF}"/>
              </a:ext>
            </a:extLst>
          </p:cNvPr>
          <p:cNvSpPr>
            <a:spLocks noChangeShapeType="1"/>
          </p:cNvSpPr>
          <p:nvPr/>
        </p:nvSpPr>
        <p:spPr bwMode="auto">
          <a:xfrm flipV="1">
            <a:off x="2436813"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8" name="Freeform 743">
            <a:extLst>
              <a:ext uri="{FF2B5EF4-FFF2-40B4-BE49-F238E27FC236}">
                <a16:creationId xmlns:a16="http://schemas.microsoft.com/office/drawing/2014/main" id="{AB6A6666-663C-44D3-A650-30F6C6E158E7}"/>
              </a:ext>
            </a:extLst>
          </p:cNvPr>
          <p:cNvSpPr>
            <a:spLocks/>
          </p:cNvSpPr>
          <p:nvPr/>
        </p:nvSpPr>
        <p:spPr bwMode="auto">
          <a:xfrm>
            <a:off x="2416175" y="4089400"/>
            <a:ext cx="44450" cy="80963"/>
          </a:xfrm>
          <a:custGeom>
            <a:avLst/>
            <a:gdLst>
              <a:gd name="T0" fmla="*/ 54838600 w 35"/>
              <a:gd name="T1" fmla="*/ 0 h 55"/>
              <a:gd name="T2" fmla="*/ 54838600 w 35"/>
              <a:gd name="T3" fmla="*/ 117015088 h 55"/>
              <a:gd name="T4" fmla="*/ 0 w 35"/>
              <a:gd name="T5" fmla="*/ 117015088 h 55"/>
              <a:gd name="T6" fmla="*/ 0 w 35"/>
              <a:gd name="T7" fmla="*/ 0 h 55"/>
              <a:gd name="T8" fmla="*/ 54838600 w 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5">
                <a:moveTo>
                  <a:pt x="34" y="0"/>
                </a:moveTo>
                <a:lnTo>
                  <a:pt x="34" y="54"/>
                </a:lnTo>
                <a:lnTo>
                  <a:pt x="0" y="54"/>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49" name="Line 744">
            <a:extLst>
              <a:ext uri="{FF2B5EF4-FFF2-40B4-BE49-F238E27FC236}">
                <a16:creationId xmlns:a16="http://schemas.microsoft.com/office/drawing/2014/main" id="{9C5E82F2-652C-4592-B198-96430938DC24}"/>
              </a:ext>
            </a:extLst>
          </p:cNvPr>
          <p:cNvSpPr>
            <a:spLocks noChangeShapeType="1"/>
          </p:cNvSpPr>
          <p:nvPr/>
        </p:nvSpPr>
        <p:spPr bwMode="auto">
          <a:xfrm>
            <a:off x="2425700" y="46942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0" name="Line 745">
            <a:extLst>
              <a:ext uri="{FF2B5EF4-FFF2-40B4-BE49-F238E27FC236}">
                <a16:creationId xmlns:a16="http://schemas.microsoft.com/office/drawing/2014/main" id="{7A0C9605-07CF-463F-8269-66143B556D71}"/>
              </a:ext>
            </a:extLst>
          </p:cNvPr>
          <p:cNvSpPr>
            <a:spLocks noChangeShapeType="1"/>
          </p:cNvSpPr>
          <p:nvPr/>
        </p:nvSpPr>
        <p:spPr bwMode="auto">
          <a:xfrm flipV="1">
            <a:off x="2425700"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1" name="Line 746">
            <a:extLst>
              <a:ext uri="{FF2B5EF4-FFF2-40B4-BE49-F238E27FC236}">
                <a16:creationId xmlns:a16="http://schemas.microsoft.com/office/drawing/2014/main" id="{5BD59ECF-E144-42DB-B9A4-C32493D3B448}"/>
              </a:ext>
            </a:extLst>
          </p:cNvPr>
          <p:cNvSpPr>
            <a:spLocks noChangeShapeType="1"/>
          </p:cNvSpPr>
          <p:nvPr/>
        </p:nvSpPr>
        <p:spPr bwMode="auto">
          <a:xfrm flipV="1">
            <a:off x="2425700" y="4691063"/>
            <a:ext cx="0" cy="3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2" name="Freeform 747">
            <a:extLst>
              <a:ext uri="{FF2B5EF4-FFF2-40B4-BE49-F238E27FC236}">
                <a16:creationId xmlns:a16="http://schemas.microsoft.com/office/drawing/2014/main" id="{C4A018AB-C6C2-44A0-A5CA-21245213635C}"/>
              </a:ext>
            </a:extLst>
          </p:cNvPr>
          <p:cNvSpPr>
            <a:spLocks/>
          </p:cNvSpPr>
          <p:nvPr/>
        </p:nvSpPr>
        <p:spPr bwMode="auto">
          <a:xfrm>
            <a:off x="2405063" y="4646613"/>
            <a:ext cx="44450" cy="84137"/>
          </a:xfrm>
          <a:custGeom>
            <a:avLst/>
            <a:gdLst>
              <a:gd name="T0" fmla="*/ 53358521 w 36"/>
              <a:gd name="T1" fmla="*/ 0 h 56"/>
              <a:gd name="T2" fmla="*/ 53358521 w 36"/>
              <a:gd name="T3" fmla="*/ 124154661 h 56"/>
              <a:gd name="T4" fmla="*/ 0 w 36"/>
              <a:gd name="T5" fmla="*/ 124154661 h 56"/>
              <a:gd name="T6" fmla="*/ 0 w 36"/>
              <a:gd name="T7" fmla="*/ 0 h 56"/>
              <a:gd name="T8" fmla="*/ 53358521 w 36"/>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6">
                <a:moveTo>
                  <a:pt x="35" y="0"/>
                </a:moveTo>
                <a:lnTo>
                  <a:pt x="35" y="55"/>
                </a:lnTo>
                <a:lnTo>
                  <a:pt x="0" y="55"/>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3" name="Line 748">
            <a:extLst>
              <a:ext uri="{FF2B5EF4-FFF2-40B4-BE49-F238E27FC236}">
                <a16:creationId xmlns:a16="http://schemas.microsoft.com/office/drawing/2014/main" id="{6B00711B-82C6-4745-96C7-478630F22084}"/>
              </a:ext>
            </a:extLst>
          </p:cNvPr>
          <p:cNvSpPr>
            <a:spLocks noChangeShapeType="1"/>
          </p:cNvSpPr>
          <p:nvPr/>
        </p:nvSpPr>
        <p:spPr bwMode="auto">
          <a:xfrm>
            <a:off x="2425700" y="5029200"/>
            <a:ext cx="158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4" name="Line 749">
            <a:extLst>
              <a:ext uri="{FF2B5EF4-FFF2-40B4-BE49-F238E27FC236}">
                <a16:creationId xmlns:a16="http://schemas.microsoft.com/office/drawing/2014/main" id="{9EB861E9-8763-4053-87FB-9187A7F52EC6}"/>
              </a:ext>
            </a:extLst>
          </p:cNvPr>
          <p:cNvSpPr>
            <a:spLocks noChangeShapeType="1"/>
          </p:cNvSpPr>
          <p:nvPr/>
        </p:nvSpPr>
        <p:spPr bwMode="auto">
          <a:xfrm>
            <a:off x="2427288"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5" name="Line 750">
            <a:extLst>
              <a:ext uri="{FF2B5EF4-FFF2-40B4-BE49-F238E27FC236}">
                <a16:creationId xmlns:a16="http://schemas.microsoft.com/office/drawing/2014/main" id="{96B7C57C-3D98-4C3B-880A-EE295CFE1271}"/>
              </a:ext>
            </a:extLst>
          </p:cNvPr>
          <p:cNvSpPr>
            <a:spLocks noChangeShapeType="1"/>
          </p:cNvSpPr>
          <p:nvPr/>
        </p:nvSpPr>
        <p:spPr bwMode="auto">
          <a:xfrm flipH="1">
            <a:off x="2424113" y="5029200"/>
            <a:ext cx="15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6" name="Line 751">
            <a:extLst>
              <a:ext uri="{FF2B5EF4-FFF2-40B4-BE49-F238E27FC236}">
                <a16:creationId xmlns:a16="http://schemas.microsoft.com/office/drawing/2014/main" id="{AFC535A0-974E-4F5D-A517-8AA5181B3EF1}"/>
              </a:ext>
            </a:extLst>
          </p:cNvPr>
          <p:cNvSpPr>
            <a:spLocks noChangeShapeType="1"/>
          </p:cNvSpPr>
          <p:nvPr/>
        </p:nvSpPr>
        <p:spPr bwMode="auto">
          <a:xfrm>
            <a:off x="2424113"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7" name="Freeform 752">
            <a:extLst>
              <a:ext uri="{FF2B5EF4-FFF2-40B4-BE49-F238E27FC236}">
                <a16:creationId xmlns:a16="http://schemas.microsoft.com/office/drawing/2014/main" id="{AB969DB3-3167-4FAD-9A38-D3A4769BE50F}"/>
              </a:ext>
            </a:extLst>
          </p:cNvPr>
          <p:cNvSpPr>
            <a:spLocks/>
          </p:cNvSpPr>
          <p:nvPr/>
        </p:nvSpPr>
        <p:spPr bwMode="auto">
          <a:xfrm>
            <a:off x="2405063" y="4986338"/>
            <a:ext cx="44450" cy="79375"/>
          </a:xfrm>
          <a:custGeom>
            <a:avLst/>
            <a:gdLst>
              <a:gd name="T0" fmla="*/ 54838600 w 35"/>
              <a:gd name="T1" fmla="*/ 0 h 54"/>
              <a:gd name="T2" fmla="*/ 54838600 w 35"/>
              <a:gd name="T3" fmla="*/ 114513137 h 54"/>
              <a:gd name="T4" fmla="*/ 0 w 35"/>
              <a:gd name="T5" fmla="*/ 114513137 h 54"/>
              <a:gd name="T6" fmla="*/ 0 w 35"/>
              <a:gd name="T7" fmla="*/ 0 h 54"/>
              <a:gd name="T8" fmla="*/ 54838600 w 3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4">
                <a:moveTo>
                  <a:pt x="34" y="0"/>
                </a:moveTo>
                <a:lnTo>
                  <a:pt x="34" y="53"/>
                </a:lnTo>
                <a:lnTo>
                  <a:pt x="0" y="53"/>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8" name="Line 753">
            <a:extLst>
              <a:ext uri="{FF2B5EF4-FFF2-40B4-BE49-F238E27FC236}">
                <a16:creationId xmlns:a16="http://schemas.microsoft.com/office/drawing/2014/main" id="{336CE9A8-2A3F-467A-8A20-DDDB3A92B1A7}"/>
              </a:ext>
            </a:extLst>
          </p:cNvPr>
          <p:cNvSpPr>
            <a:spLocks noChangeShapeType="1"/>
          </p:cNvSpPr>
          <p:nvPr/>
        </p:nvSpPr>
        <p:spPr bwMode="auto">
          <a:xfrm>
            <a:off x="6945313" y="2543175"/>
            <a:ext cx="11826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59" name="Line 754">
            <a:extLst>
              <a:ext uri="{FF2B5EF4-FFF2-40B4-BE49-F238E27FC236}">
                <a16:creationId xmlns:a16="http://schemas.microsoft.com/office/drawing/2014/main" id="{5DDD665D-EA46-44C6-905D-8611EDEF5E05}"/>
              </a:ext>
            </a:extLst>
          </p:cNvPr>
          <p:cNvSpPr>
            <a:spLocks noChangeShapeType="1"/>
          </p:cNvSpPr>
          <p:nvPr/>
        </p:nvSpPr>
        <p:spPr bwMode="auto">
          <a:xfrm>
            <a:off x="6945313"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0" name="Line 755">
            <a:extLst>
              <a:ext uri="{FF2B5EF4-FFF2-40B4-BE49-F238E27FC236}">
                <a16:creationId xmlns:a16="http://schemas.microsoft.com/office/drawing/2014/main" id="{7908C262-3E22-4E82-88D1-FFF84F0935F1}"/>
              </a:ext>
            </a:extLst>
          </p:cNvPr>
          <p:cNvSpPr>
            <a:spLocks noChangeShapeType="1"/>
          </p:cNvSpPr>
          <p:nvPr/>
        </p:nvSpPr>
        <p:spPr bwMode="auto">
          <a:xfrm>
            <a:off x="728345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1" name="Line 756">
            <a:extLst>
              <a:ext uri="{FF2B5EF4-FFF2-40B4-BE49-F238E27FC236}">
                <a16:creationId xmlns:a16="http://schemas.microsoft.com/office/drawing/2014/main" id="{C5A7FC53-59AA-436A-B916-DC2723884C4A}"/>
              </a:ext>
            </a:extLst>
          </p:cNvPr>
          <p:cNvSpPr>
            <a:spLocks noChangeShapeType="1"/>
          </p:cNvSpPr>
          <p:nvPr/>
        </p:nvSpPr>
        <p:spPr bwMode="auto">
          <a:xfrm>
            <a:off x="762000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2" name="Line 757">
            <a:extLst>
              <a:ext uri="{FF2B5EF4-FFF2-40B4-BE49-F238E27FC236}">
                <a16:creationId xmlns:a16="http://schemas.microsoft.com/office/drawing/2014/main" id="{F1BA17B3-1BFB-4A80-8FFB-F6EEBEC19A98}"/>
              </a:ext>
            </a:extLst>
          </p:cNvPr>
          <p:cNvSpPr>
            <a:spLocks noChangeShapeType="1"/>
          </p:cNvSpPr>
          <p:nvPr/>
        </p:nvSpPr>
        <p:spPr bwMode="auto">
          <a:xfrm>
            <a:off x="795655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3" name="Rectangle 758">
            <a:extLst>
              <a:ext uri="{FF2B5EF4-FFF2-40B4-BE49-F238E27FC236}">
                <a16:creationId xmlns:a16="http://schemas.microsoft.com/office/drawing/2014/main" id="{3089BA72-FF20-47B8-A49C-80E71A6BAE3A}"/>
              </a:ext>
            </a:extLst>
          </p:cNvPr>
          <p:cNvSpPr>
            <a:spLocks noChangeArrowheads="1"/>
          </p:cNvSpPr>
          <p:nvPr/>
        </p:nvSpPr>
        <p:spPr bwMode="auto">
          <a:xfrm>
            <a:off x="6789738" y="2251075"/>
            <a:ext cx="4254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1.14</a:t>
            </a:r>
          </a:p>
        </p:txBody>
      </p:sp>
      <p:sp>
        <p:nvSpPr>
          <p:cNvPr id="47864" name="Rectangle 759">
            <a:extLst>
              <a:ext uri="{FF2B5EF4-FFF2-40B4-BE49-F238E27FC236}">
                <a16:creationId xmlns:a16="http://schemas.microsoft.com/office/drawing/2014/main" id="{959FFB9F-665A-4D84-BA6C-6AD967B330DE}"/>
              </a:ext>
            </a:extLst>
          </p:cNvPr>
          <p:cNvSpPr>
            <a:spLocks noChangeArrowheads="1"/>
          </p:cNvSpPr>
          <p:nvPr/>
        </p:nvSpPr>
        <p:spPr bwMode="auto">
          <a:xfrm>
            <a:off x="7127875" y="2251075"/>
            <a:ext cx="4254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1.16</a:t>
            </a:r>
          </a:p>
        </p:txBody>
      </p:sp>
      <p:sp>
        <p:nvSpPr>
          <p:cNvPr id="47865" name="Rectangle 760">
            <a:extLst>
              <a:ext uri="{FF2B5EF4-FFF2-40B4-BE49-F238E27FC236}">
                <a16:creationId xmlns:a16="http://schemas.microsoft.com/office/drawing/2014/main" id="{130E682B-76F1-422F-A26B-13CEF5461837}"/>
              </a:ext>
            </a:extLst>
          </p:cNvPr>
          <p:cNvSpPr>
            <a:spLocks noChangeArrowheads="1"/>
          </p:cNvSpPr>
          <p:nvPr/>
        </p:nvSpPr>
        <p:spPr bwMode="auto">
          <a:xfrm>
            <a:off x="7464425" y="2251075"/>
            <a:ext cx="4254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1.18</a:t>
            </a:r>
          </a:p>
        </p:txBody>
      </p:sp>
      <p:sp>
        <p:nvSpPr>
          <p:cNvPr id="47866" name="Rectangle 761">
            <a:extLst>
              <a:ext uri="{FF2B5EF4-FFF2-40B4-BE49-F238E27FC236}">
                <a16:creationId xmlns:a16="http://schemas.microsoft.com/office/drawing/2014/main" id="{82A83379-E2C6-4F9F-8DFE-1C7DC49D0D87}"/>
              </a:ext>
            </a:extLst>
          </p:cNvPr>
          <p:cNvSpPr>
            <a:spLocks noChangeArrowheads="1"/>
          </p:cNvSpPr>
          <p:nvPr/>
        </p:nvSpPr>
        <p:spPr bwMode="auto">
          <a:xfrm>
            <a:off x="7804150" y="2251075"/>
            <a:ext cx="4254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1.20</a:t>
            </a:r>
          </a:p>
        </p:txBody>
      </p:sp>
      <p:sp>
        <p:nvSpPr>
          <p:cNvPr id="47867" name="Line 762">
            <a:extLst>
              <a:ext uri="{FF2B5EF4-FFF2-40B4-BE49-F238E27FC236}">
                <a16:creationId xmlns:a16="http://schemas.microsoft.com/office/drawing/2014/main" id="{C987FEA0-9B66-465F-B13F-FFEB68D0D1FE}"/>
              </a:ext>
            </a:extLst>
          </p:cNvPr>
          <p:cNvSpPr>
            <a:spLocks noChangeShapeType="1"/>
          </p:cNvSpPr>
          <p:nvPr/>
        </p:nvSpPr>
        <p:spPr bwMode="auto">
          <a:xfrm>
            <a:off x="6945313" y="2028825"/>
            <a:ext cx="1587" cy="35861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8" name="Line 763">
            <a:extLst>
              <a:ext uri="{FF2B5EF4-FFF2-40B4-BE49-F238E27FC236}">
                <a16:creationId xmlns:a16="http://schemas.microsoft.com/office/drawing/2014/main" id="{5CE2083D-A9CF-407E-91A5-5CB49E312209}"/>
              </a:ext>
            </a:extLst>
          </p:cNvPr>
          <p:cNvSpPr>
            <a:spLocks noChangeShapeType="1"/>
          </p:cNvSpPr>
          <p:nvPr/>
        </p:nvSpPr>
        <p:spPr bwMode="auto">
          <a:xfrm>
            <a:off x="6915150" y="254317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69" name="Line 764">
            <a:extLst>
              <a:ext uri="{FF2B5EF4-FFF2-40B4-BE49-F238E27FC236}">
                <a16:creationId xmlns:a16="http://schemas.microsoft.com/office/drawing/2014/main" id="{46A17F93-366B-43A9-BC7D-1D09DA3AEF1A}"/>
              </a:ext>
            </a:extLst>
          </p:cNvPr>
          <p:cNvSpPr>
            <a:spLocks noChangeShapeType="1"/>
          </p:cNvSpPr>
          <p:nvPr/>
        </p:nvSpPr>
        <p:spPr bwMode="auto">
          <a:xfrm>
            <a:off x="6915150" y="315753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0" name="Line 765">
            <a:extLst>
              <a:ext uri="{FF2B5EF4-FFF2-40B4-BE49-F238E27FC236}">
                <a16:creationId xmlns:a16="http://schemas.microsoft.com/office/drawing/2014/main" id="{DA992520-FC3E-4B44-A366-1B734D4F9E16}"/>
              </a:ext>
            </a:extLst>
          </p:cNvPr>
          <p:cNvSpPr>
            <a:spLocks noChangeShapeType="1"/>
          </p:cNvSpPr>
          <p:nvPr/>
        </p:nvSpPr>
        <p:spPr bwMode="auto">
          <a:xfrm>
            <a:off x="6915150" y="37734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1" name="Line 766">
            <a:extLst>
              <a:ext uri="{FF2B5EF4-FFF2-40B4-BE49-F238E27FC236}">
                <a16:creationId xmlns:a16="http://schemas.microsoft.com/office/drawing/2014/main" id="{A490BA3A-8AD9-4B41-A857-E930B737D2DA}"/>
              </a:ext>
            </a:extLst>
          </p:cNvPr>
          <p:cNvSpPr>
            <a:spLocks noChangeShapeType="1"/>
          </p:cNvSpPr>
          <p:nvPr/>
        </p:nvSpPr>
        <p:spPr bwMode="auto">
          <a:xfrm>
            <a:off x="6915150" y="4387850"/>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2" name="Line 767">
            <a:extLst>
              <a:ext uri="{FF2B5EF4-FFF2-40B4-BE49-F238E27FC236}">
                <a16:creationId xmlns:a16="http://schemas.microsoft.com/office/drawing/2014/main" id="{B422C29D-0886-49E9-9EE1-0729E005EA96}"/>
              </a:ext>
            </a:extLst>
          </p:cNvPr>
          <p:cNvSpPr>
            <a:spLocks noChangeShapeType="1"/>
          </p:cNvSpPr>
          <p:nvPr/>
        </p:nvSpPr>
        <p:spPr bwMode="auto">
          <a:xfrm>
            <a:off x="6915150" y="5000625"/>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3" name="Line 768">
            <a:extLst>
              <a:ext uri="{FF2B5EF4-FFF2-40B4-BE49-F238E27FC236}">
                <a16:creationId xmlns:a16="http://schemas.microsoft.com/office/drawing/2014/main" id="{63AC06D4-4A7B-49CC-89DE-D8493AF73E81}"/>
              </a:ext>
            </a:extLst>
          </p:cNvPr>
          <p:cNvSpPr>
            <a:spLocks noChangeShapeType="1"/>
          </p:cNvSpPr>
          <p:nvPr/>
        </p:nvSpPr>
        <p:spPr bwMode="auto">
          <a:xfrm>
            <a:off x="6915150" y="5614988"/>
            <a:ext cx="301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4" name="Freeform 769">
            <a:extLst>
              <a:ext uri="{FF2B5EF4-FFF2-40B4-BE49-F238E27FC236}">
                <a16:creationId xmlns:a16="http://schemas.microsoft.com/office/drawing/2014/main" id="{E0E50FFF-221C-4976-82E5-B867C113B6F1}"/>
              </a:ext>
            </a:extLst>
          </p:cNvPr>
          <p:cNvSpPr>
            <a:spLocks/>
          </p:cNvSpPr>
          <p:nvPr/>
        </p:nvSpPr>
        <p:spPr bwMode="auto">
          <a:xfrm>
            <a:off x="7053263" y="2162175"/>
            <a:ext cx="819150" cy="2868613"/>
          </a:xfrm>
          <a:custGeom>
            <a:avLst/>
            <a:gdLst>
              <a:gd name="T0" fmla="*/ 132257800 w 645"/>
              <a:gd name="T1" fmla="*/ 0 h 1930"/>
              <a:gd name="T2" fmla="*/ 111290100 w 645"/>
              <a:gd name="T3" fmla="*/ 70692731 h 1930"/>
              <a:gd name="T4" fmla="*/ 119354600 w 645"/>
              <a:gd name="T5" fmla="*/ 159060875 h 1930"/>
              <a:gd name="T6" fmla="*/ 114515900 w 645"/>
              <a:gd name="T7" fmla="*/ 249636216 h 1930"/>
              <a:gd name="T8" fmla="*/ 77419200 w 645"/>
              <a:gd name="T9" fmla="*/ 338002873 h 1930"/>
              <a:gd name="T10" fmla="*/ 103225600 w 645"/>
              <a:gd name="T11" fmla="*/ 437415920 h 1930"/>
              <a:gd name="T12" fmla="*/ 66128900 w 645"/>
              <a:gd name="T13" fmla="*/ 530201430 h 1930"/>
              <a:gd name="T14" fmla="*/ 43548300 w 645"/>
              <a:gd name="T15" fmla="*/ 620776771 h 1930"/>
              <a:gd name="T16" fmla="*/ 67741800 w 645"/>
              <a:gd name="T17" fmla="*/ 713562282 h 1930"/>
              <a:gd name="T18" fmla="*/ 93548200 w 645"/>
              <a:gd name="T19" fmla="*/ 804137622 h 1930"/>
              <a:gd name="T20" fmla="*/ 85483700 w 645"/>
              <a:gd name="T21" fmla="*/ 980872423 h 1930"/>
              <a:gd name="T22" fmla="*/ 61290200 w 645"/>
              <a:gd name="T23" fmla="*/ 1067028911 h 1930"/>
              <a:gd name="T24" fmla="*/ 79032100 w 645"/>
              <a:gd name="T25" fmla="*/ 1150978202 h 1930"/>
              <a:gd name="T26" fmla="*/ 70967600 w 645"/>
              <a:gd name="T27" fmla="*/ 1245972395 h 1930"/>
              <a:gd name="T28" fmla="*/ 70967600 w 645"/>
              <a:gd name="T29" fmla="*/ 1338757906 h 1930"/>
              <a:gd name="T30" fmla="*/ 58064400 w 645"/>
              <a:gd name="T31" fmla="*/ 1433752100 h 1930"/>
              <a:gd name="T32" fmla="*/ 0 w 645"/>
              <a:gd name="T33" fmla="*/ 1530954977 h 1930"/>
              <a:gd name="T34" fmla="*/ 33870900 w 645"/>
              <a:gd name="T35" fmla="*/ 1634786877 h 1930"/>
              <a:gd name="T36" fmla="*/ 29032200 w 645"/>
              <a:gd name="T37" fmla="*/ 1743036144 h 1930"/>
              <a:gd name="T38" fmla="*/ 61290200 w 645"/>
              <a:gd name="T39" fmla="*/ 1855704263 h 1930"/>
              <a:gd name="T40" fmla="*/ 130644900 w 645"/>
              <a:gd name="T41" fmla="*/ 1963953530 h 1930"/>
              <a:gd name="T42" fmla="*/ 170967400 w 645"/>
              <a:gd name="T43" fmla="*/ 2072202797 h 1930"/>
              <a:gd name="T44" fmla="*/ 280644600 w 645"/>
              <a:gd name="T45" fmla="*/ 2147483646 h 1930"/>
              <a:gd name="T46" fmla="*/ 399999200 w 645"/>
              <a:gd name="T47" fmla="*/ 2147483646 h 1930"/>
              <a:gd name="T48" fmla="*/ 467741000 w 645"/>
              <a:gd name="T49" fmla="*/ 2147483646 h 1930"/>
              <a:gd name="T50" fmla="*/ 483870000 w 645"/>
              <a:gd name="T51" fmla="*/ 2147483646 h 1930"/>
              <a:gd name="T52" fmla="*/ 441934600 w 645"/>
              <a:gd name="T53" fmla="*/ 2147483646 h 1930"/>
              <a:gd name="T54" fmla="*/ 441934600 w 645"/>
              <a:gd name="T55" fmla="*/ 2147483646 h 1930"/>
              <a:gd name="T56" fmla="*/ 448386200 w 645"/>
              <a:gd name="T57" fmla="*/ 2147483646 h 1930"/>
              <a:gd name="T58" fmla="*/ 506450600 w 645"/>
              <a:gd name="T59" fmla="*/ 2147483646 h 1930"/>
              <a:gd name="T60" fmla="*/ 511289300 w 645"/>
              <a:gd name="T61" fmla="*/ 2147483646 h 1930"/>
              <a:gd name="T62" fmla="*/ 485482900 w 645"/>
              <a:gd name="T63" fmla="*/ 2147483646 h 1930"/>
              <a:gd name="T64" fmla="*/ 675805100 w 645"/>
              <a:gd name="T65" fmla="*/ 2147483646 h 1930"/>
              <a:gd name="T66" fmla="*/ 825804800 w 645"/>
              <a:gd name="T67" fmla="*/ 2147483646 h 1930"/>
              <a:gd name="T68" fmla="*/ 967740000 w 645"/>
              <a:gd name="T69" fmla="*/ 2147483646 h 1930"/>
              <a:gd name="T70" fmla="*/ 998385100 w 645"/>
              <a:gd name="T71" fmla="*/ 2147483646 h 1930"/>
              <a:gd name="T72" fmla="*/ 1038707600 w 645"/>
              <a:gd name="T73" fmla="*/ 2147483646 h 19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5" h="1930">
                <a:moveTo>
                  <a:pt x="82" y="0"/>
                </a:moveTo>
                <a:lnTo>
                  <a:pt x="69" y="32"/>
                </a:lnTo>
                <a:lnTo>
                  <a:pt x="74" y="72"/>
                </a:lnTo>
                <a:lnTo>
                  <a:pt x="71" y="113"/>
                </a:lnTo>
                <a:lnTo>
                  <a:pt x="48" y="153"/>
                </a:lnTo>
                <a:lnTo>
                  <a:pt x="64" y="198"/>
                </a:lnTo>
                <a:lnTo>
                  <a:pt x="41" y="240"/>
                </a:lnTo>
                <a:lnTo>
                  <a:pt x="27" y="281"/>
                </a:lnTo>
                <a:lnTo>
                  <a:pt x="42" y="323"/>
                </a:lnTo>
                <a:lnTo>
                  <a:pt x="58" y="364"/>
                </a:lnTo>
                <a:lnTo>
                  <a:pt x="53" y="444"/>
                </a:lnTo>
                <a:lnTo>
                  <a:pt x="38" y="483"/>
                </a:lnTo>
                <a:lnTo>
                  <a:pt x="49" y="521"/>
                </a:lnTo>
                <a:lnTo>
                  <a:pt x="44" y="564"/>
                </a:lnTo>
                <a:lnTo>
                  <a:pt x="44" y="606"/>
                </a:lnTo>
                <a:lnTo>
                  <a:pt x="36" y="649"/>
                </a:lnTo>
                <a:lnTo>
                  <a:pt x="0" y="693"/>
                </a:lnTo>
                <a:lnTo>
                  <a:pt x="21" y="740"/>
                </a:lnTo>
                <a:lnTo>
                  <a:pt x="18" y="789"/>
                </a:lnTo>
                <a:lnTo>
                  <a:pt x="38" y="840"/>
                </a:lnTo>
                <a:lnTo>
                  <a:pt x="81" y="889"/>
                </a:lnTo>
                <a:lnTo>
                  <a:pt x="106" y="938"/>
                </a:lnTo>
                <a:lnTo>
                  <a:pt x="174" y="985"/>
                </a:lnTo>
                <a:lnTo>
                  <a:pt x="248" y="1029"/>
                </a:lnTo>
                <a:lnTo>
                  <a:pt x="290" y="1080"/>
                </a:lnTo>
                <a:lnTo>
                  <a:pt x="300" y="1127"/>
                </a:lnTo>
                <a:lnTo>
                  <a:pt x="274" y="1176"/>
                </a:lnTo>
                <a:lnTo>
                  <a:pt x="274" y="1227"/>
                </a:lnTo>
                <a:lnTo>
                  <a:pt x="278" y="1331"/>
                </a:lnTo>
                <a:lnTo>
                  <a:pt x="314" y="1385"/>
                </a:lnTo>
                <a:lnTo>
                  <a:pt x="317" y="1440"/>
                </a:lnTo>
                <a:lnTo>
                  <a:pt x="301" y="1546"/>
                </a:lnTo>
                <a:lnTo>
                  <a:pt x="419" y="1604"/>
                </a:lnTo>
                <a:lnTo>
                  <a:pt x="512" y="1665"/>
                </a:lnTo>
                <a:lnTo>
                  <a:pt x="600" y="1791"/>
                </a:lnTo>
                <a:lnTo>
                  <a:pt x="619" y="1861"/>
                </a:lnTo>
                <a:lnTo>
                  <a:pt x="644" y="19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5" name="Line 770">
            <a:extLst>
              <a:ext uri="{FF2B5EF4-FFF2-40B4-BE49-F238E27FC236}">
                <a16:creationId xmlns:a16="http://schemas.microsoft.com/office/drawing/2014/main" id="{4F7E2DE2-884A-4FB4-8F01-1CC252B44E4C}"/>
              </a:ext>
            </a:extLst>
          </p:cNvPr>
          <p:cNvSpPr>
            <a:spLocks noChangeShapeType="1"/>
          </p:cNvSpPr>
          <p:nvPr/>
        </p:nvSpPr>
        <p:spPr bwMode="auto">
          <a:xfrm>
            <a:off x="7159625" y="2573338"/>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6" name="Line 771">
            <a:extLst>
              <a:ext uri="{FF2B5EF4-FFF2-40B4-BE49-F238E27FC236}">
                <a16:creationId xmlns:a16="http://schemas.microsoft.com/office/drawing/2014/main" id="{2BCDBEE4-859A-4263-8CF5-5318DE430AC4}"/>
              </a:ext>
            </a:extLst>
          </p:cNvPr>
          <p:cNvSpPr>
            <a:spLocks noChangeShapeType="1"/>
          </p:cNvSpPr>
          <p:nvPr/>
        </p:nvSpPr>
        <p:spPr bwMode="auto">
          <a:xfrm>
            <a:off x="7192963" y="25733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7" name="Line 772">
            <a:extLst>
              <a:ext uri="{FF2B5EF4-FFF2-40B4-BE49-F238E27FC236}">
                <a16:creationId xmlns:a16="http://schemas.microsoft.com/office/drawing/2014/main" id="{A8A46395-9EE3-4D61-9BB6-91ED1CE9778F}"/>
              </a:ext>
            </a:extLst>
          </p:cNvPr>
          <p:cNvSpPr>
            <a:spLocks noChangeShapeType="1"/>
          </p:cNvSpPr>
          <p:nvPr/>
        </p:nvSpPr>
        <p:spPr bwMode="auto">
          <a:xfrm flipH="1">
            <a:off x="7123113" y="2573338"/>
            <a:ext cx="365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8" name="Line 773">
            <a:extLst>
              <a:ext uri="{FF2B5EF4-FFF2-40B4-BE49-F238E27FC236}">
                <a16:creationId xmlns:a16="http://schemas.microsoft.com/office/drawing/2014/main" id="{37DE2CE8-F07C-4314-94C1-775791ED5D19}"/>
              </a:ext>
            </a:extLst>
          </p:cNvPr>
          <p:cNvSpPr>
            <a:spLocks noChangeShapeType="1"/>
          </p:cNvSpPr>
          <p:nvPr/>
        </p:nvSpPr>
        <p:spPr bwMode="auto">
          <a:xfrm>
            <a:off x="7123113" y="25733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79" name="Oval 774">
            <a:extLst>
              <a:ext uri="{FF2B5EF4-FFF2-40B4-BE49-F238E27FC236}">
                <a16:creationId xmlns:a16="http://schemas.microsoft.com/office/drawing/2014/main" id="{622D56F5-6E79-46D7-9167-71C9B0D69402}"/>
              </a:ext>
            </a:extLst>
          </p:cNvPr>
          <p:cNvSpPr>
            <a:spLocks noChangeArrowheads="1"/>
          </p:cNvSpPr>
          <p:nvPr/>
        </p:nvSpPr>
        <p:spPr bwMode="auto">
          <a:xfrm>
            <a:off x="7137400" y="2522538"/>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80" name="Line 775">
            <a:extLst>
              <a:ext uri="{FF2B5EF4-FFF2-40B4-BE49-F238E27FC236}">
                <a16:creationId xmlns:a16="http://schemas.microsoft.com/office/drawing/2014/main" id="{0B40B658-A8AE-4EC1-94B3-23813ABE001E}"/>
              </a:ext>
            </a:extLst>
          </p:cNvPr>
          <p:cNvSpPr>
            <a:spLocks noChangeShapeType="1"/>
          </p:cNvSpPr>
          <p:nvPr/>
        </p:nvSpPr>
        <p:spPr bwMode="auto">
          <a:xfrm>
            <a:off x="7140575" y="2614613"/>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1" name="Line 776">
            <a:extLst>
              <a:ext uri="{FF2B5EF4-FFF2-40B4-BE49-F238E27FC236}">
                <a16:creationId xmlns:a16="http://schemas.microsoft.com/office/drawing/2014/main" id="{B9AD349F-0E90-48AE-9548-E4C67EEBDF5C}"/>
              </a:ext>
            </a:extLst>
          </p:cNvPr>
          <p:cNvSpPr>
            <a:spLocks noChangeShapeType="1"/>
          </p:cNvSpPr>
          <p:nvPr/>
        </p:nvSpPr>
        <p:spPr bwMode="auto">
          <a:xfrm>
            <a:off x="7159625"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2" name="Line 777">
            <a:extLst>
              <a:ext uri="{FF2B5EF4-FFF2-40B4-BE49-F238E27FC236}">
                <a16:creationId xmlns:a16="http://schemas.microsoft.com/office/drawing/2014/main" id="{CBDCD2C2-F47B-4623-8C44-02A6764F4E28}"/>
              </a:ext>
            </a:extLst>
          </p:cNvPr>
          <p:cNvSpPr>
            <a:spLocks noChangeShapeType="1"/>
          </p:cNvSpPr>
          <p:nvPr/>
        </p:nvSpPr>
        <p:spPr bwMode="auto">
          <a:xfrm flipH="1">
            <a:off x="7124700" y="2614613"/>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3" name="Line 778">
            <a:extLst>
              <a:ext uri="{FF2B5EF4-FFF2-40B4-BE49-F238E27FC236}">
                <a16:creationId xmlns:a16="http://schemas.microsoft.com/office/drawing/2014/main" id="{5F6B6D8B-7827-4A4C-96A6-9DA9700B64F6}"/>
              </a:ext>
            </a:extLst>
          </p:cNvPr>
          <p:cNvSpPr>
            <a:spLocks noChangeShapeType="1"/>
          </p:cNvSpPr>
          <p:nvPr/>
        </p:nvSpPr>
        <p:spPr bwMode="auto">
          <a:xfrm>
            <a:off x="7124700"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4" name="Oval 779">
            <a:extLst>
              <a:ext uri="{FF2B5EF4-FFF2-40B4-BE49-F238E27FC236}">
                <a16:creationId xmlns:a16="http://schemas.microsoft.com/office/drawing/2014/main" id="{5E438EBD-E5CA-480A-A502-72D51E5509F9}"/>
              </a:ext>
            </a:extLst>
          </p:cNvPr>
          <p:cNvSpPr>
            <a:spLocks noChangeArrowheads="1"/>
          </p:cNvSpPr>
          <p:nvPr/>
        </p:nvSpPr>
        <p:spPr bwMode="auto">
          <a:xfrm>
            <a:off x="7119938" y="25638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85" name="Line 780">
            <a:extLst>
              <a:ext uri="{FF2B5EF4-FFF2-40B4-BE49-F238E27FC236}">
                <a16:creationId xmlns:a16="http://schemas.microsoft.com/office/drawing/2014/main" id="{71DB4D4B-FD07-4A77-A940-A7B5B041822E}"/>
              </a:ext>
            </a:extLst>
          </p:cNvPr>
          <p:cNvSpPr>
            <a:spLocks noChangeShapeType="1"/>
          </p:cNvSpPr>
          <p:nvPr/>
        </p:nvSpPr>
        <p:spPr bwMode="auto">
          <a:xfrm>
            <a:off x="7146925" y="2665413"/>
            <a:ext cx="365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6" name="Line 781">
            <a:extLst>
              <a:ext uri="{FF2B5EF4-FFF2-40B4-BE49-F238E27FC236}">
                <a16:creationId xmlns:a16="http://schemas.microsoft.com/office/drawing/2014/main" id="{5AA0267A-F839-4AB3-953C-285911D31DD0}"/>
              </a:ext>
            </a:extLst>
          </p:cNvPr>
          <p:cNvSpPr>
            <a:spLocks noChangeShapeType="1"/>
          </p:cNvSpPr>
          <p:nvPr/>
        </p:nvSpPr>
        <p:spPr bwMode="auto">
          <a:xfrm flipV="1">
            <a:off x="7183438"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7" name="Line 782">
            <a:extLst>
              <a:ext uri="{FF2B5EF4-FFF2-40B4-BE49-F238E27FC236}">
                <a16:creationId xmlns:a16="http://schemas.microsoft.com/office/drawing/2014/main" id="{0517B589-C1F1-44C0-BE64-C5ECFA7C7673}"/>
              </a:ext>
            </a:extLst>
          </p:cNvPr>
          <p:cNvSpPr>
            <a:spLocks noChangeShapeType="1"/>
          </p:cNvSpPr>
          <p:nvPr/>
        </p:nvSpPr>
        <p:spPr bwMode="auto">
          <a:xfrm flipH="1">
            <a:off x="7113588" y="2665413"/>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8" name="Line 783">
            <a:extLst>
              <a:ext uri="{FF2B5EF4-FFF2-40B4-BE49-F238E27FC236}">
                <a16:creationId xmlns:a16="http://schemas.microsoft.com/office/drawing/2014/main" id="{6E255FA9-4C74-4CCF-91D9-D50084F53E8C}"/>
              </a:ext>
            </a:extLst>
          </p:cNvPr>
          <p:cNvSpPr>
            <a:spLocks noChangeShapeType="1"/>
          </p:cNvSpPr>
          <p:nvPr/>
        </p:nvSpPr>
        <p:spPr bwMode="auto">
          <a:xfrm flipV="1">
            <a:off x="7113588"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89" name="Oval 784">
            <a:extLst>
              <a:ext uri="{FF2B5EF4-FFF2-40B4-BE49-F238E27FC236}">
                <a16:creationId xmlns:a16="http://schemas.microsoft.com/office/drawing/2014/main" id="{08C5205E-B124-4953-8003-18D4AADFD46C}"/>
              </a:ext>
            </a:extLst>
          </p:cNvPr>
          <p:cNvSpPr>
            <a:spLocks noChangeArrowheads="1"/>
          </p:cNvSpPr>
          <p:nvPr/>
        </p:nvSpPr>
        <p:spPr bwMode="auto">
          <a:xfrm>
            <a:off x="7129463" y="261302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90" name="Line 785">
            <a:extLst>
              <a:ext uri="{FF2B5EF4-FFF2-40B4-BE49-F238E27FC236}">
                <a16:creationId xmlns:a16="http://schemas.microsoft.com/office/drawing/2014/main" id="{786E9985-25F3-4B9F-B089-FCA67B1732A5}"/>
              </a:ext>
            </a:extLst>
          </p:cNvPr>
          <p:cNvSpPr>
            <a:spLocks noChangeShapeType="1"/>
          </p:cNvSpPr>
          <p:nvPr/>
        </p:nvSpPr>
        <p:spPr bwMode="auto">
          <a:xfrm>
            <a:off x="7143750" y="2717800"/>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1" name="Line 786">
            <a:extLst>
              <a:ext uri="{FF2B5EF4-FFF2-40B4-BE49-F238E27FC236}">
                <a16:creationId xmlns:a16="http://schemas.microsoft.com/office/drawing/2014/main" id="{A0D3AB2A-7300-4032-9F56-D441D06D44D5}"/>
              </a:ext>
            </a:extLst>
          </p:cNvPr>
          <p:cNvSpPr>
            <a:spLocks noChangeShapeType="1"/>
          </p:cNvSpPr>
          <p:nvPr/>
        </p:nvSpPr>
        <p:spPr bwMode="auto">
          <a:xfrm flipV="1">
            <a:off x="7161213"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2" name="Line 787">
            <a:extLst>
              <a:ext uri="{FF2B5EF4-FFF2-40B4-BE49-F238E27FC236}">
                <a16:creationId xmlns:a16="http://schemas.microsoft.com/office/drawing/2014/main" id="{1180BEDA-2C00-467D-8532-9835268A4FFD}"/>
              </a:ext>
            </a:extLst>
          </p:cNvPr>
          <p:cNvSpPr>
            <a:spLocks noChangeShapeType="1"/>
          </p:cNvSpPr>
          <p:nvPr/>
        </p:nvSpPr>
        <p:spPr bwMode="auto">
          <a:xfrm flipH="1">
            <a:off x="7126288" y="2717800"/>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3" name="Line 788">
            <a:extLst>
              <a:ext uri="{FF2B5EF4-FFF2-40B4-BE49-F238E27FC236}">
                <a16:creationId xmlns:a16="http://schemas.microsoft.com/office/drawing/2014/main" id="{4771D479-3C82-46F0-A300-ABEB214E7067}"/>
              </a:ext>
            </a:extLst>
          </p:cNvPr>
          <p:cNvSpPr>
            <a:spLocks noChangeShapeType="1"/>
          </p:cNvSpPr>
          <p:nvPr/>
        </p:nvSpPr>
        <p:spPr bwMode="auto">
          <a:xfrm flipV="1">
            <a:off x="7126288"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4" name="Oval 789">
            <a:extLst>
              <a:ext uri="{FF2B5EF4-FFF2-40B4-BE49-F238E27FC236}">
                <a16:creationId xmlns:a16="http://schemas.microsoft.com/office/drawing/2014/main" id="{EF7DD57E-5DA0-4AE1-A838-9C1BF432F5A1}"/>
              </a:ext>
            </a:extLst>
          </p:cNvPr>
          <p:cNvSpPr>
            <a:spLocks noChangeArrowheads="1"/>
          </p:cNvSpPr>
          <p:nvPr/>
        </p:nvSpPr>
        <p:spPr bwMode="auto">
          <a:xfrm>
            <a:off x="7123113" y="26638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895" name="Line 790">
            <a:extLst>
              <a:ext uri="{FF2B5EF4-FFF2-40B4-BE49-F238E27FC236}">
                <a16:creationId xmlns:a16="http://schemas.microsoft.com/office/drawing/2014/main" id="{B4698542-DD87-4E23-83A9-70735B6C40DC}"/>
              </a:ext>
            </a:extLst>
          </p:cNvPr>
          <p:cNvSpPr>
            <a:spLocks noChangeShapeType="1"/>
          </p:cNvSpPr>
          <p:nvPr/>
        </p:nvSpPr>
        <p:spPr bwMode="auto">
          <a:xfrm>
            <a:off x="7113588" y="2768600"/>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6" name="Line 791">
            <a:extLst>
              <a:ext uri="{FF2B5EF4-FFF2-40B4-BE49-F238E27FC236}">
                <a16:creationId xmlns:a16="http://schemas.microsoft.com/office/drawing/2014/main" id="{ADBF41A8-E7FE-4112-982C-914A71B6FB56}"/>
              </a:ext>
            </a:extLst>
          </p:cNvPr>
          <p:cNvSpPr>
            <a:spLocks noChangeShapeType="1"/>
          </p:cNvSpPr>
          <p:nvPr/>
        </p:nvSpPr>
        <p:spPr bwMode="auto">
          <a:xfrm>
            <a:off x="7132638"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7" name="Line 792">
            <a:extLst>
              <a:ext uri="{FF2B5EF4-FFF2-40B4-BE49-F238E27FC236}">
                <a16:creationId xmlns:a16="http://schemas.microsoft.com/office/drawing/2014/main" id="{856F0791-0973-4D11-8FD8-0A7662DABF3A}"/>
              </a:ext>
            </a:extLst>
          </p:cNvPr>
          <p:cNvSpPr>
            <a:spLocks noChangeShapeType="1"/>
          </p:cNvSpPr>
          <p:nvPr/>
        </p:nvSpPr>
        <p:spPr bwMode="auto">
          <a:xfrm flipH="1">
            <a:off x="7097713" y="2768600"/>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8" name="Line 793">
            <a:extLst>
              <a:ext uri="{FF2B5EF4-FFF2-40B4-BE49-F238E27FC236}">
                <a16:creationId xmlns:a16="http://schemas.microsoft.com/office/drawing/2014/main" id="{F1005EB5-89CE-429E-BC51-61CC76295EEB}"/>
              </a:ext>
            </a:extLst>
          </p:cNvPr>
          <p:cNvSpPr>
            <a:spLocks noChangeShapeType="1"/>
          </p:cNvSpPr>
          <p:nvPr/>
        </p:nvSpPr>
        <p:spPr bwMode="auto">
          <a:xfrm>
            <a:off x="7097713"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99" name="Oval 794">
            <a:extLst>
              <a:ext uri="{FF2B5EF4-FFF2-40B4-BE49-F238E27FC236}">
                <a16:creationId xmlns:a16="http://schemas.microsoft.com/office/drawing/2014/main" id="{1E4CC03D-24E4-41A6-9ACD-0C3BD73CA18B}"/>
              </a:ext>
            </a:extLst>
          </p:cNvPr>
          <p:cNvSpPr>
            <a:spLocks noChangeArrowheads="1"/>
          </p:cNvSpPr>
          <p:nvPr/>
        </p:nvSpPr>
        <p:spPr bwMode="auto">
          <a:xfrm>
            <a:off x="7094538" y="27178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00" name="Line 795">
            <a:extLst>
              <a:ext uri="{FF2B5EF4-FFF2-40B4-BE49-F238E27FC236}">
                <a16:creationId xmlns:a16="http://schemas.microsoft.com/office/drawing/2014/main" id="{2EBE61B7-CC82-4168-84D9-55E41674DFDB}"/>
              </a:ext>
            </a:extLst>
          </p:cNvPr>
          <p:cNvSpPr>
            <a:spLocks noChangeShapeType="1"/>
          </p:cNvSpPr>
          <p:nvPr/>
        </p:nvSpPr>
        <p:spPr bwMode="auto">
          <a:xfrm>
            <a:off x="7135813" y="2825750"/>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1" name="Line 796">
            <a:extLst>
              <a:ext uri="{FF2B5EF4-FFF2-40B4-BE49-F238E27FC236}">
                <a16:creationId xmlns:a16="http://schemas.microsoft.com/office/drawing/2014/main" id="{E3A90FD4-2D02-4BB8-92C0-91DBF329892F}"/>
              </a:ext>
            </a:extLst>
          </p:cNvPr>
          <p:cNvSpPr>
            <a:spLocks noChangeShapeType="1"/>
          </p:cNvSpPr>
          <p:nvPr/>
        </p:nvSpPr>
        <p:spPr bwMode="auto">
          <a:xfrm flipV="1">
            <a:off x="7170738"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2" name="Line 797">
            <a:extLst>
              <a:ext uri="{FF2B5EF4-FFF2-40B4-BE49-F238E27FC236}">
                <a16:creationId xmlns:a16="http://schemas.microsoft.com/office/drawing/2014/main" id="{16A98FCE-C3F1-4A99-BE09-0B650B2741E2}"/>
              </a:ext>
            </a:extLst>
          </p:cNvPr>
          <p:cNvSpPr>
            <a:spLocks noChangeShapeType="1"/>
          </p:cNvSpPr>
          <p:nvPr/>
        </p:nvSpPr>
        <p:spPr bwMode="auto">
          <a:xfrm flipH="1">
            <a:off x="7102475" y="2825750"/>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3" name="Line 798">
            <a:extLst>
              <a:ext uri="{FF2B5EF4-FFF2-40B4-BE49-F238E27FC236}">
                <a16:creationId xmlns:a16="http://schemas.microsoft.com/office/drawing/2014/main" id="{4A2A3ED0-C08B-491B-8CAB-5B0D40AFC43A}"/>
              </a:ext>
            </a:extLst>
          </p:cNvPr>
          <p:cNvSpPr>
            <a:spLocks noChangeShapeType="1"/>
          </p:cNvSpPr>
          <p:nvPr/>
        </p:nvSpPr>
        <p:spPr bwMode="auto">
          <a:xfrm flipV="1">
            <a:off x="7102475"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4" name="Oval 799">
            <a:extLst>
              <a:ext uri="{FF2B5EF4-FFF2-40B4-BE49-F238E27FC236}">
                <a16:creationId xmlns:a16="http://schemas.microsoft.com/office/drawing/2014/main" id="{40FFB7EC-618F-437F-AE8B-B1396FF9A1FE}"/>
              </a:ext>
            </a:extLst>
          </p:cNvPr>
          <p:cNvSpPr>
            <a:spLocks noChangeArrowheads="1"/>
          </p:cNvSpPr>
          <p:nvPr/>
        </p:nvSpPr>
        <p:spPr bwMode="auto">
          <a:xfrm>
            <a:off x="7116763" y="277336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05" name="Line 800">
            <a:extLst>
              <a:ext uri="{FF2B5EF4-FFF2-40B4-BE49-F238E27FC236}">
                <a16:creationId xmlns:a16="http://schemas.microsoft.com/office/drawing/2014/main" id="{DCC5D853-F02F-4113-A851-C14AA788EF9F}"/>
              </a:ext>
            </a:extLst>
          </p:cNvPr>
          <p:cNvSpPr>
            <a:spLocks noChangeShapeType="1"/>
          </p:cNvSpPr>
          <p:nvPr/>
        </p:nvSpPr>
        <p:spPr bwMode="auto">
          <a:xfrm>
            <a:off x="7105650" y="2879725"/>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6" name="Line 801">
            <a:extLst>
              <a:ext uri="{FF2B5EF4-FFF2-40B4-BE49-F238E27FC236}">
                <a16:creationId xmlns:a16="http://schemas.microsoft.com/office/drawing/2014/main" id="{ADE498D3-DB75-40A4-865A-3FF6B1C6BB94}"/>
              </a:ext>
            </a:extLst>
          </p:cNvPr>
          <p:cNvSpPr>
            <a:spLocks noChangeShapeType="1"/>
          </p:cNvSpPr>
          <p:nvPr/>
        </p:nvSpPr>
        <p:spPr bwMode="auto">
          <a:xfrm>
            <a:off x="7140575"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7" name="Line 802">
            <a:extLst>
              <a:ext uri="{FF2B5EF4-FFF2-40B4-BE49-F238E27FC236}">
                <a16:creationId xmlns:a16="http://schemas.microsoft.com/office/drawing/2014/main" id="{74D116C6-365B-46DC-8B16-2E66AAD851B1}"/>
              </a:ext>
            </a:extLst>
          </p:cNvPr>
          <p:cNvSpPr>
            <a:spLocks noChangeShapeType="1"/>
          </p:cNvSpPr>
          <p:nvPr/>
        </p:nvSpPr>
        <p:spPr bwMode="auto">
          <a:xfrm flipH="1">
            <a:off x="7072313" y="2879725"/>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8" name="Line 803">
            <a:extLst>
              <a:ext uri="{FF2B5EF4-FFF2-40B4-BE49-F238E27FC236}">
                <a16:creationId xmlns:a16="http://schemas.microsoft.com/office/drawing/2014/main" id="{F882AD5A-8A95-4585-8F26-D06656D5E850}"/>
              </a:ext>
            </a:extLst>
          </p:cNvPr>
          <p:cNvSpPr>
            <a:spLocks noChangeShapeType="1"/>
          </p:cNvSpPr>
          <p:nvPr/>
        </p:nvSpPr>
        <p:spPr bwMode="auto">
          <a:xfrm>
            <a:off x="7072313"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09" name="Oval 804">
            <a:extLst>
              <a:ext uri="{FF2B5EF4-FFF2-40B4-BE49-F238E27FC236}">
                <a16:creationId xmlns:a16="http://schemas.microsoft.com/office/drawing/2014/main" id="{02DA458C-4259-459B-B32B-6F9205B62252}"/>
              </a:ext>
            </a:extLst>
          </p:cNvPr>
          <p:cNvSpPr>
            <a:spLocks noChangeArrowheads="1"/>
          </p:cNvSpPr>
          <p:nvPr/>
        </p:nvSpPr>
        <p:spPr bwMode="auto">
          <a:xfrm>
            <a:off x="7086600" y="28289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10" name="Line 805">
            <a:extLst>
              <a:ext uri="{FF2B5EF4-FFF2-40B4-BE49-F238E27FC236}">
                <a16:creationId xmlns:a16="http://schemas.microsoft.com/office/drawing/2014/main" id="{EB4F6576-EE63-4614-B281-4C192DE648D6}"/>
              </a:ext>
            </a:extLst>
          </p:cNvPr>
          <p:cNvSpPr>
            <a:spLocks noChangeShapeType="1"/>
          </p:cNvSpPr>
          <p:nvPr/>
        </p:nvSpPr>
        <p:spPr bwMode="auto">
          <a:xfrm>
            <a:off x="7089775" y="2932113"/>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1" name="Line 806">
            <a:extLst>
              <a:ext uri="{FF2B5EF4-FFF2-40B4-BE49-F238E27FC236}">
                <a16:creationId xmlns:a16="http://schemas.microsoft.com/office/drawing/2014/main" id="{DA1082FE-F372-46B8-8A10-47669D171966}"/>
              </a:ext>
            </a:extLst>
          </p:cNvPr>
          <p:cNvSpPr>
            <a:spLocks noChangeShapeType="1"/>
          </p:cNvSpPr>
          <p:nvPr/>
        </p:nvSpPr>
        <p:spPr bwMode="auto">
          <a:xfrm>
            <a:off x="7123113"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2" name="Line 807">
            <a:extLst>
              <a:ext uri="{FF2B5EF4-FFF2-40B4-BE49-F238E27FC236}">
                <a16:creationId xmlns:a16="http://schemas.microsoft.com/office/drawing/2014/main" id="{3861AE33-D0B1-4A8E-B33D-426EC61C2425}"/>
              </a:ext>
            </a:extLst>
          </p:cNvPr>
          <p:cNvSpPr>
            <a:spLocks noChangeShapeType="1"/>
          </p:cNvSpPr>
          <p:nvPr/>
        </p:nvSpPr>
        <p:spPr bwMode="auto">
          <a:xfrm flipH="1">
            <a:off x="7056438" y="2932113"/>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3" name="Line 808">
            <a:extLst>
              <a:ext uri="{FF2B5EF4-FFF2-40B4-BE49-F238E27FC236}">
                <a16:creationId xmlns:a16="http://schemas.microsoft.com/office/drawing/2014/main" id="{906D28C1-0DCB-4AEC-A761-B32786EB4335}"/>
              </a:ext>
            </a:extLst>
          </p:cNvPr>
          <p:cNvSpPr>
            <a:spLocks noChangeShapeType="1"/>
          </p:cNvSpPr>
          <p:nvPr/>
        </p:nvSpPr>
        <p:spPr bwMode="auto">
          <a:xfrm>
            <a:off x="7056438"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4" name="Oval 809">
            <a:extLst>
              <a:ext uri="{FF2B5EF4-FFF2-40B4-BE49-F238E27FC236}">
                <a16:creationId xmlns:a16="http://schemas.microsoft.com/office/drawing/2014/main" id="{F003042C-9F3E-4CF1-9350-3E342B5B5639}"/>
              </a:ext>
            </a:extLst>
          </p:cNvPr>
          <p:cNvSpPr>
            <a:spLocks noChangeArrowheads="1"/>
          </p:cNvSpPr>
          <p:nvPr/>
        </p:nvSpPr>
        <p:spPr bwMode="auto">
          <a:xfrm>
            <a:off x="7069138" y="28813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15" name="Line 810">
            <a:extLst>
              <a:ext uri="{FF2B5EF4-FFF2-40B4-BE49-F238E27FC236}">
                <a16:creationId xmlns:a16="http://schemas.microsoft.com/office/drawing/2014/main" id="{69C4B45E-E5CD-40A3-ADE2-B90AFE1CFE42}"/>
              </a:ext>
            </a:extLst>
          </p:cNvPr>
          <p:cNvSpPr>
            <a:spLocks noChangeShapeType="1"/>
          </p:cNvSpPr>
          <p:nvPr/>
        </p:nvSpPr>
        <p:spPr bwMode="auto">
          <a:xfrm>
            <a:off x="7107238" y="2984500"/>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6" name="Line 811">
            <a:extLst>
              <a:ext uri="{FF2B5EF4-FFF2-40B4-BE49-F238E27FC236}">
                <a16:creationId xmlns:a16="http://schemas.microsoft.com/office/drawing/2014/main" id="{97354495-A5BF-463E-A3AC-D0E8BD88C412}"/>
              </a:ext>
            </a:extLst>
          </p:cNvPr>
          <p:cNvSpPr>
            <a:spLocks noChangeShapeType="1"/>
          </p:cNvSpPr>
          <p:nvPr/>
        </p:nvSpPr>
        <p:spPr bwMode="auto">
          <a:xfrm>
            <a:off x="711676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7" name="Line 812">
            <a:extLst>
              <a:ext uri="{FF2B5EF4-FFF2-40B4-BE49-F238E27FC236}">
                <a16:creationId xmlns:a16="http://schemas.microsoft.com/office/drawing/2014/main" id="{484FACB9-011B-4B63-B7B5-A16547C82EA1}"/>
              </a:ext>
            </a:extLst>
          </p:cNvPr>
          <p:cNvSpPr>
            <a:spLocks noChangeShapeType="1"/>
          </p:cNvSpPr>
          <p:nvPr/>
        </p:nvSpPr>
        <p:spPr bwMode="auto">
          <a:xfrm flipH="1">
            <a:off x="7096125" y="298450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8" name="Line 813">
            <a:extLst>
              <a:ext uri="{FF2B5EF4-FFF2-40B4-BE49-F238E27FC236}">
                <a16:creationId xmlns:a16="http://schemas.microsoft.com/office/drawing/2014/main" id="{4A1A6457-07ED-4399-9DD7-FE4E2972B5D9}"/>
              </a:ext>
            </a:extLst>
          </p:cNvPr>
          <p:cNvSpPr>
            <a:spLocks noChangeShapeType="1"/>
          </p:cNvSpPr>
          <p:nvPr/>
        </p:nvSpPr>
        <p:spPr bwMode="auto">
          <a:xfrm>
            <a:off x="7096125"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19" name="Oval 814">
            <a:extLst>
              <a:ext uri="{FF2B5EF4-FFF2-40B4-BE49-F238E27FC236}">
                <a16:creationId xmlns:a16="http://schemas.microsoft.com/office/drawing/2014/main" id="{1E7DD01C-7C36-44F5-AA7E-894DA15B8393}"/>
              </a:ext>
            </a:extLst>
          </p:cNvPr>
          <p:cNvSpPr>
            <a:spLocks noChangeArrowheads="1"/>
          </p:cNvSpPr>
          <p:nvPr/>
        </p:nvSpPr>
        <p:spPr bwMode="auto">
          <a:xfrm>
            <a:off x="7086600" y="29337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20" name="Line 815">
            <a:extLst>
              <a:ext uri="{FF2B5EF4-FFF2-40B4-BE49-F238E27FC236}">
                <a16:creationId xmlns:a16="http://schemas.microsoft.com/office/drawing/2014/main" id="{D1FF0333-A2C8-43E8-ACCD-E411C4CA00CC}"/>
              </a:ext>
            </a:extLst>
          </p:cNvPr>
          <p:cNvSpPr>
            <a:spLocks noChangeShapeType="1"/>
          </p:cNvSpPr>
          <p:nvPr/>
        </p:nvSpPr>
        <p:spPr bwMode="auto">
          <a:xfrm>
            <a:off x="7126288" y="3036888"/>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1" name="Line 816">
            <a:extLst>
              <a:ext uri="{FF2B5EF4-FFF2-40B4-BE49-F238E27FC236}">
                <a16:creationId xmlns:a16="http://schemas.microsoft.com/office/drawing/2014/main" id="{C60A1562-8944-4685-8246-5AD91409EE8C}"/>
              </a:ext>
            </a:extLst>
          </p:cNvPr>
          <p:cNvSpPr>
            <a:spLocks noChangeShapeType="1"/>
          </p:cNvSpPr>
          <p:nvPr/>
        </p:nvSpPr>
        <p:spPr bwMode="auto">
          <a:xfrm>
            <a:off x="7161213"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2" name="Line 817">
            <a:extLst>
              <a:ext uri="{FF2B5EF4-FFF2-40B4-BE49-F238E27FC236}">
                <a16:creationId xmlns:a16="http://schemas.microsoft.com/office/drawing/2014/main" id="{A1E2664D-C524-435D-80FA-F4CFF907FBDE}"/>
              </a:ext>
            </a:extLst>
          </p:cNvPr>
          <p:cNvSpPr>
            <a:spLocks noChangeShapeType="1"/>
          </p:cNvSpPr>
          <p:nvPr/>
        </p:nvSpPr>
        <p:spPr bwMode="auto">
          <a:xfrm flipH="1">
            <a:off x="7094538" y="3036888"/>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3" name="Line 818">
            <a:extLst>
              <a:ext uri="{FF2B5EF4-FFF2-40B4-BE49-F238E27FC236}">
                <a16:creationId xmlns:a16="http://schemas.microsoft.com/office/drawing/2014/main" id="{09EFAB5E-6D54-4B71-9536-1DD27ABB76C6}"/>
              </a:ext>
            </a:extLst>
          </p:cNvPr>
          <p:cNvSpPr>
            <a:spLocks noChangeShapeType="1"/>
          </p:cNvSpPr>
          <p:nvPr/>
        </p:nvSpPr>
        <p:spPr bwMode="auto">
          <a:xfrm>
            <a:off x="7094538"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4" name="Oval 819">
            <a:extLst>
              <a:ext uri="{FF2B5EF4-FFF2-40B4-BE49-F238E27FC236}">
                <a16:creationId xmlns:a16="http://schemas.microsoft.com/office/drawing/2014/main" id="{0D092C14-EDF0-458C-A47F-B45ED3B3394D}"/>
              </a:ext>
            </a:extLst>
          </p:cNvPr>
          <p:cNvSpPr>
            <a:spLocks noChangeArrowheads="1"/>
          </p:cNvSpPr>
          <p:nvPr/>
        </p:nvSpPr>
        <p:spPr bwMode="auto">
          <a:xfrm>
            <a:off x="7107238" y="2986088"/>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25" name="Line 820">
            <a:extLst>
              <a:ext uri="{FF2B5EF4-FFF2-40B4-BE49-F238E27FC236}">
                <a16:creationId xmlns:a16="http://schemas.microsoft.com/office/drawing/2014/main" id="{1C258E16-651E-4A6F-8812-8045C987E551}"/>
              </a:ext>
            </a:extLst>
          </p:cNvPr>
          <p:cNvSpPr>
            <a:spLocks noChangeShapeType="1"/>
          </p:cNvSpPr>
          <p:nvPr/>
        </p:nvSpPr>
        <p:spPr bwMode="auto">
          <a:xfrm>
            <a:off x="7123113" y="3138488"/>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6" name="Line 821">
            <a:extLst>
              <a:ext uri="{FF2B5EF4-FFF2-40B4-BE49-F238E27FC236}">
                <a16:creationId xmlns:a16="http://schemas.microsoft.com/office/drawing/2014/main" id="{A44CBC60-A1A4-41B3-9230-562AAEE1960C}"/>
              </a:ext>
            </a:extLst>
          </p:cNvPr>
          <p:cNvSpPr>
            <a:spLocks noChangeShapeType="1"/>
          </p:cNvSpPr>
          <p:nvPr/>
        </p:nvSpPr>
        <p:spPr bwMode="auto">
          <a:xfrm flipV="1">
            <a:off x="7154863"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7" name="Line 822">
            <a:extLst>
              <a:ext uri="{FF2B5EF4-FFF2-40B4-BE49-F238E27FC236}">
                <a16:creationId xmlns:a16="http://schemas.microsoft.com/office/drawing/2014/main" id="{BC190A1B-B10B-4A5E-8273-6148AD4AE8E8}"/>
              </a:ext>
            </a:extLst>
          </p:cNvPr>
          <p:cNvSpPr>
            <a:spLocks noChangeShapeType="1"/>
          </p:cNvSpPr>
          <p:nvPr/>
        </p:nvSpPr>
        <p:spPr bwMode="auto">
          <a:xfrm flipH="1">
            <a:off x="7089775" y="3138488"/>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8" name="Line 823">
            <a:extLst>
              <a:ext uri="{FF2B5EF4-FFF2-40B4-BE49-F238E27FC236}">
                <a16:creationId xmlns:a16="http://schemas.microsoft.com/office/drawing/2014/main" id="{847C99AC-F922-448B-B929-2E6040460FA4}"/>
              </a:ext>
            </a:extLst>
          </p:cNvPr>
          <p:cNvSpPr>
            <a:spLocks noChangeShapeType="1"/>
          </p:cNvSpPr>
          <p:nvPr/>
        </p:nvSpPr>
        <p:spPr bwMode="auto">
          <a:xfrm flipV="1">
            <a:off x="7089775"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9" name="Oval 824">
            <a:extLst>
              <a:ext uri="{FF2B5EF4-FFF2-40B4-BE49-F238E27FC236}">
                <a16:creationId xmlns:a16="http://schemas.microsoft.com/office/drawing/2014/main" id="{F77DB027-EB39-4219-A255-2220CB869BE2}"/>
              </a:ext>
            </a:extLst>
          </p:cNvPr>
          <p:cNvSpPr>
            <a:spLocks noChangeArrowheads="1"/>
          </p:cNvSpPr>
          <p:nvPr/>
        </p:nvSpPr>
        <p:spPr bwMode="auto">
          <a:xfrm>
            <a:off x="7100888" y="308610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30" name="Line 825">
            <a:extLst>
              <a:ext uri="{FF2B5EF4-FFF2-40B4-BE49-F238E27FC236}">
                <a16:creationId xmlns:a16="http://schemas.microsoft.com/office/drawing/2014/main" id="{45108239-DD27-4E2A-8EE9-404B2B791FD5}"/>
              </a:ext>
            </a:extLst>
          </p:cNvPr>
          <p:cNvSpPr>
            <a:spLocks noChangeShapeType="1"/>
          </p:cNvSpPr>
          <p:nvPr/>
        </p:nvSpPr>
        <p:spPr bwMode="auto">
          <a:xfrm>
            <a:off x="7102475" y="3189288"/>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1" name="Line 826">
            <a:extLst>
              <a:ext uri="{FF2B5EF4-FFF2-40B4-BE49-F238E27FC236}">
                <a16:creationId xmlns:a16="http://schemas.microsoft.com/office/drawing/2014/main" id="{1317A4DC-7FF2-4259-BE72-3F061019BF5B}"/>
              </a:ext>
            </a:extLst>
          </p:cNvPr>
          <p:cNvSpPr>
            <a:spLocks noChangeShapeType="1"/>
          </p:cNvSpPr>
          <p:nvPr/>
        </p:nvSpPr>
        <p:spPr bwMode="auto">
          <a:xfrm flipV="1">
            <a:off x="7135813"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2" name="Line 827">
            <a:extLst>
              <a:ext uri="{FF2B5EF4-FFF2-40B4-BE49-F238E27FC236}">
                <a16:creationId xmlns:a16="http://schemas.microsoft.com/office/drawing/2014/main" id="{050C55C7-5E99-4A80-A97C-3C3E45479D13}"/>
              </a:ext>
            </a:extLst>
          </p:cNvPr>
          <p:cNvSpPr>
            <a:spLocks noChangeShapeType="1"/>
          </p:cNvSpPr>
          <p:nvPr/>
        </p:nvSpPr>
        <p:spPr bwMode="auto">
          <a:xfrm flipH="1">
            <a:off x="7070725" y="3189288"/>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3" name="Line 828">
            <a:extLst>
              <a:ext uri="{FF2B5EF4-FFF2-40B4-BE49-F238E27FC236}">
                <a16:creationId xmlns:a16="http://schemas.microsoft.com/office/drawing/2014/main" id="{2C50EC13-F3A6-4324-9EF4-58F5BCEC33A7}"/>
              </a:ext>
            </a:extLst>
          </p:cNvPr>
          <p:cNvSpPr>
            <a:spLocks noChangeShapeType="1"/>
          </p:cNvSpPr>
          <p:nvPr/>
        </p:nvSpPr>
        <p:spPr bwMode="auto">
          <a:xfrm flipV="1">
            <a:off x="7070725"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4" name="Oval 829">
            <a:extLst>
              <a:ext uri="{FF2B5EF4-FFF2-40B4-BE49-F238E27FC236}">
                <a16:creationId xmlns:a16="http://schemas.microsoft.com/office/drawing/2014/main" id="{6538676E-E246-4457-B05D-9F14F3BAB436}"/>
              </a:ext>
            </a:extLst>
          </p:cNvPr>
          <p:cNvSpPr>
            <a:spLocks noChangeArrowheads="1"/>
          </p:cNvSpPr>
          <p:nvPr/>
        </p:nvSpPr>
        <p:spPr bwMode="auto">
          <a:xfrm>
            <a:off x="7081838" y="31353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35" name="Line 830">
            <a:extLst>
              <a:ext uri="{FF2B5EF4-FFF2-40B4-BE49-F238E27FC236}">
                <a16:creationId xmlns:a16="http://schemas.microsoft.com/office/drawing/2014/main" id="{74F074B9-B042-43FA-99B4-91D59DB334AE}"/>
              </a:ext>
            </a:extLst>
          </p:cNvPr>
          <p:cNvSpPr>
            <a:spLocks noChangeShapeType="1"/>
          </p:cNvSpPr>
          <p:nvPr/>
        </p:nvSpPr>
        <p:spPr bwMode="auto">
          <a:xfrm>
            <a:off x="7115175" y="3236913"/>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6" name="Line 831">
            <a:extLst>
              <a:ext uri="{FF2B5EF4-FFF2-40B4-BE49-F238E27FC236}">
                <a16:creationId xmlns:a16="http://schemas.microsoft.com/office/drawing/2014/main" id="{B5C24592-6243-4451-940D-467885755F6E}"/>
              </a:ext>
            </a:extLst>
          </p:cNvPr>
          <p:cNvSpPr>
            <a:spLocks noChangeShapeType="1"/>
          </p:cNvSpPr>
          <p:nvPr/>
        </p:nvSpPr>
        <p:spPr bwMode="auto">
          <a:xfrm flipV="1">
            <a:off x="7148513"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7" name="Line 832">
            <a:extLst>
              <a:ext uri="{FF2B5EF4-FFF2-40B4-BE49-F238E27FC236}">
                <a16:creationId xmlns:a16="http://schemas.microsoft.com/office/drawing/2014/main" id="{34E6C8EB-601C-47A7-B790-BBA579168810}"/>
              </a:ext>
            </a:extLst>
          </p:cNvPr>
          <p:cNvSpPr>
            <a:spLocks noChangeShapeType="1"/>
          </p:cNvSpPr>
          <p:nvPr/>
        </p:nvSpPr>
        <p:spPr bwMode="auto">
          <a:xfrm flipH="1">
            <a:off x="7081838" y="3236913"/>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8" name="Line 833">
            <a:extLst>
              <a:ext uri="{FF2B5EF4-FFF2-40B4-BE49-F238E27FC236}">
                <a16:creationId xmlns:a16="http://schemas.microsoft.com/office/drawing/2014/main" id="{76A487AE-3069-4079-B564-F5EFA94EEC43}"/>
              </a:ext>
            </a:extLst>
          </p:cNvPr>
          <p:cNvSpPr>
            <a:spLocks noChangeShapeType="1"/>
          </p:cNvSpPr>
          <p:nvPr/>
        </p:nvSpPr>
        <p:spPr bwMode="auto">
          <a:xfrm flipV="1">
            <a:off x="7081838"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39" name="Oval 834">
            <a:extLst>
              <a:ext uri="{FF2B5EF4-FFF2-40B4-BE49-F238E27FC236}">
                <a16:creationId xmlns:a16="http://schemas.microsoft.com/office/drawing/2014/main" id="{8380D785-3292-457E-A0E8-AA95FD78023B}"/>
              </a:ext>
            </a:extLst>
          </p:cNvPr>
          <p:cNvSpPr>
            <a:spLocks noChangeArrowheads="1"/>
          </p:cNvSpPr>
          <p:nvPr/>
        </p:nvSpPr>
        <p:spPr bwMode="auto">
          <a:xfrm>
            <a:off x="7097713" y="31845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40" name="Line 835">
            <a:extLst>
              <a:ext uri="{FF2B5EF4-FFF2-40B4-BE49-F238E27FC236}">
                <a16:creationId xmlns:a16="http://schemas.microsoft.com/office/drawing/2014/main" id="{73EB9B66-D47A-4E8E-80F9-E0D39AF674DF}"/>
              </a:ext>
            </a:extLst>
          </p:cNvPr>
          <p:cNvSpPr>
            <a:spLocks noChangeShapeType="1"/>
          </p:cNvSpPr>
          <p:nvPr/>
        </p:nvSpPr>
        <p:spPr bwMode="auto">
          <a:xfrm>
            <a:off x="7110413" y="32908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1" name="Line 836">
            <a:extLst>
              <a:ext uri="{FF2B5EF4-FFF2-40B4-BE49-F238E27FC236}">
                <a16:creationId xmlns:a16="http://schemas.microsoft.com/office/drawing/2014/main" id="{E965DC9B-CDD9-4685-A64E-D5BDAB9BB0B3}"/>
              </a:ext>
            </a:extLst>
          </p:cNvPr>
          <p:cNvSpPr>
            <a:spLocks noChangeShapeType="1"/>
          </p:cNvSpPr>
          <p:nvPr/>
        </p:nvSpPr>
        <p:spPr bwMode="auto">
          <a:xfrm flipV="1">
            <a:off x="7126288"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2" name="Line 837">
            <a:extLst>
              <a:ext uri="{FF2B5EF4-FFF2-40B4-BE49-F238E27FC236}">
                <a16:creationId xmlns:a16="http://schemas.microsoft.com/office/drawing/2014/main" id="{7EBE7AEC-1343-4221-B5E5-78A4B8F30601}"/>
              </a:ext>
            </a:extLst>
          </p:cNvPr>
          <p:cNvSpPr>
            <a:spLocks noChangeShapeType="1"/>
          </p:cNvSpPr>
          <p:nvPr/>
        </p:nvSpPr>
        <p:spPr bwMode="auto">
          <a:xfrm flipH="1">
            <a:off x="7094538" y="32908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3" name="Line 838">
            <a:extLst>
              <a:ext uri="{FF2B5EF4-FFF2-40B4-BE49-F238E27FC236}">
                <a16:creationId xmlns:a16="http://schemas.microsoft.com/office/drawing/2014/main" id="{B9F4CF31-E730-4805-A577-715D5BD77B76}"/>
              </a:ext>
            </a:extLst>
          </p:cNvPr>
          <p:cNvSpPr>
            <a:spLocks noChangeShapeType="1"/>
          </p:cNvSpPr>
          <p:nvPr/>
        </p:nvSpPr>
        <p:spPr bwMode="auto">
          <a:xfrm flipV="1">
            <a:off x="7094538"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4" name="Oval 839">
            <a:extLst>
              <a:ext uri="{FF2B5EF4-FFF2-40B4-BE49-F238E27FC236}">
                <a16:creationId xmlns:a16="http://schemas.microsoft.com/office/drawing/2014/main" id="{E83B94E9-6562-4E90-81BE-FF57AEC7D819}"/>
              </a:ext>
            </a:extLst>
          </p:cNvPr>
          <p:cNvSpPr>
            <a:spLocks noChangeArrowheads="1"/>
          </p:cNvSpPr>
          <p:nvPr/>
        </p:nvSpPr>
        <p:spPr bwMode="auto">
          <a:xfrm>
            <a:off x="7091363" y="323850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45" name="Line 840">
            <a:extLst>
              <a:ext uri="{FF2B5EF4-FFF2-40B4-BE49-F238E27FC236}">
                <a16:creationId xmlns:a16="http://schemas.microsoft.com/office/drawing/2014/main" id="{D89CADC7-E1F0-4D57-AD98-AA4816E6CF94}"/>
              </a:ext>
            </a:extLst>
          </p:cNvPr>
          <p:cNvSpPr>
            <a:spLocks noChangeShapeType="1"/>
          </p:cNvSpPr>
          <p:nvPr/>
        </p:nvSpPr>
        <p:spPr bwMode="auto">
          <a:xfrm>
            <a:off x="7110413" y="3344863"/>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6" name="Line 841">
            <a:extLst>
              <a:ext uri="{FF2B5EF4-FFF2-40B4-BE49-F238E27FC236}">
                <a16:creationId xmlns:a16="http://schemas.microsoft.com/office/drawing/2014/main" id="{72DEB3C8-A3FC-4907-AA50-63D431C2E53D}"/>
              </a:ext>
            </a:extLst>
          </p:cNvPr>
          <p:cNvSpPr>
            <a:spLocks noChangeShapeType="1"/>
          </p:cNvSpPr>
          <p:nvPr/>
        </p:nvSpPr>
        <p:spPr bwMode="auto">
          <a:xfrm flipV="1">
            <a:off x="7126288"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7" name="Line 842">
            <a:extLst>
              <a:ext uri="{FF2B5EF4-FFF2-40B4-BE49-F238E27FC236}">
                <a16:creationId xmlns:a16="http://schemas.microsoft.com/office/drawing/2014/main" id="{AAC7DAE6-32A7-4EB2-8B1B-F4161C3EAC81}"/>
              </a:ext>
            </a:extLst>
          </p:cNvPr>
          <p:cNvSpPr>
            <a:spLocks noChangeShapeType="1"/>
          </p:cNvSpPr>
          <p:nvPr/>
        </p:nvSpPr>
        <p:spPr bwMode="auto">
          <a:xfrm flipH="1">
            <a:off x="7094538" y="3344863"/>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8" name="Line 843">
            <a:extLst>
              <a:ext uri="{FF2B5EF4-FFF2-40B4-BE49-F238E27FC236}">
                <a16:creationId xmlns:a16="http://schemas.microsoft.com/office/drawing/2014/main" id="{4E1CAE04-E7CA-41A7-9213-8FE61EE219AF}"/>
              </a:ext>
            </a:extLst>
          </p:cNvPr>
          <p:cNvSpPr>
            <a:spLocks noChangeShapeType="1"/>
          </p:cNvSpPr>
          <p:nvPr/>
        </p:nvSpPr>
        <p:spPr bwMode="auto">
          <a:xfrm flipV="1">
            <a:off x="7094538"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49" name="Oval 844">
            <a:extLst>
              <a:ext uri="{FF2B5EF4-FFF2-40B4-BE49-F238E27FC236}">
                <a16:creationId xmlns:a16="http://schemas.microsoft.com/office/drawing/2014/main" id="{C1490702-731B-4E14-98A5-87BF235E2789}"/>
              </a:ext>
            </a:extLst>
          </p:cNvPr>
          <p:cNvSpPr>
            <a:spLocks noChangeArrowheads="1"/>
          </p:cNvSpPr>
          <p:nvPr/>
        </p:nvSpPr>
        <p:spPr bwMode="auto">
          <a:xfrm>
            <a:off x="7091363" y="32924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50" name="Line 845">
            <a:extLst>
              <a:ext uri="{FF2B5EF4-FFF2-40B4-BE49-F238E27FC236}">
                <a16:creationId xmlns:a16="http://schemas.microsoft.com/office/drawing/2014/main" id="{67560055-2A4C-404B-8FB9-F22B01CD6AAB}"/>
              </a:ext>
            </a:extLst>
          </p:cNvPr>
          <p:cNvSpPr>
            <a:spLocks noChangeShapeType="1"/>
          </p:cNvSpPr>
          <p:nvPr/>
        </p:nvSpPr>
        <p:spPr bwMode="auto">
          <a:xfrm>
            <a:off x="7099300" y="3400425"/>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1" name="Line 846">
            <a:extLst>
              <a:ext uri="{FF2B5EF4-FFF2-40B4-BE49-F238E27FC236}">
                <a16:creationId xmlns:a16="http://schemas.microsoft.com/office/drawing/2014/main" id="{B3F56319-0F11-4CB8-8781-A13498AF2FDC}"/>
              </a:ext>
            </a:extLst>
          </p:cNvPr>
          <p:cNvSpPr>
            <a:spLocks noChangeShapeType="1"/>
          </p:cNvSpPr>
          <p:nvPr/>
        </p:nvSpPr>
        <p:spPr bwMode="auto">
          <a:xfrm flipV="1">
            <a:off x="7132638" y="3394075"/>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2" name="Line 847">
            <a:extLst>
              <a:ext uri="{FF2B5EF4-FFF2-40B4-BE49-F238E27FC236}">
                <a16:creationId xmlns:a16="http://schemas.microsoft.com/office/drawing/2014/main" id="{74299399-1601-4E0C-A698-B5E4E81CCE1C}"/>
              </a:ext>
            </a:extLst>
          </p:cNvPr>
          <p:cNvSpPr>
            <a:spLocks noChangeShapeType="1"/>
          </p:cNvSpPr>
          <p:nvPr/>
        </p:nvSpPr>
        <p:spPr bwMode="auto">
          <a:xfrm flipH="1">
            <a:off x="7065963" y="3400425"/>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3" name="Line 848">
            <a:extLst>
              <a:ext uri="{FF2B5EF4-FFF2-40B4-BE49-F238E27FC236}">
                <a16:creationId xmlns:a16="http://schemas.microsoft.com/office/drawing/2014/main" id="{B85BF288-5176-4B94-B872-DC8172DAE60E}"/>
              </a:ext>
            </a:extLst>
          </p:cNvPr>
          <p:cNvSpPr>
            <a:spLocks noChangeShapeType="1"/>
          </p:cNvSpPr>
          <p:nvPr/>
        </p:nvSpPr>
        <p:spPr bwMode="auto">
          <a:xfrm flipV="1">
            <a:off x="7065963" y="3394075"/>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4" name="Oval 849">
            <a:extLst>
              <a:ext uri="{FF2B5EF4-FFF2-40B4-BE49-F238E27FC236}">
                <a16:creationId xmlns:a16="http://schemas.microsoft.com/office/drawing/2014/main" id="{020DA13A-F829-41CC-A4D9-FDE01BF284AB}"/>
              </a:ext>
            </a:extLst>
          </p:cNvPr>
          <p:cNvSpPr>
            <a:spLocks noChangeArrowheads="1"/>
          </p:cNvSpPr>
          <p:nvPr/>
        </p:nvSpPr>
        <p:spPr bwMode="auto">
          <a:xfrm>
            <a:off x="7078663" y="334645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55" name="Line 850">
            <a:extLst>
              <a:ext uri="{FF2B5EF4-FFF2-40B4-BE49-F238E27FC236}">
                <a16:creationId xmlns:a16="http://schemas.microsoft.com/office/drawing/2014/main" id="{D47D2DCD-46C4-40A3-B644-66014309412D}"/>
              </a:ext>
            </a:extLst>
          </p:cNvPr>
          <p:cNvSpPr>
            <a:spLocks noChangeShapeType="1"/>
          </p:cNvSpPr>
          <p:nvPr/>
        </p:nvSpPr>
        <p:spPr bwMode="auto">
          <a:xfrm>
            <a:off x="7053263" y="3455988"/>
            <a:ext cx="365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6" name="Line 851">
            <a:extLst>
              <a:ext uri="{FF2B5EF4-FFF2-40B4-BE49-F238E27FC236}">
                <a16:creationId xmlns:a16="http://schemas.microsoft.com/office/drawing/2014/main" id="{0C7CC370-D687-49E3-924B-7E0B8C132B2D}"/>
              </a:ext>
            </a:extLst>
          </p:cNvPr>
          <p:cNvSpPr>
            <a:spLocks noChangeShapeType="1"/>
          </p:cNvSpPr>
          <p:nvPr/>
        </p:nvSpPr>
        <p:spPr bwMode="auto">
          <a:xfrm flipV="1">
            <a:off x="7089775"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7" name="Line 852">
            <a:extLst>
              <a:ext uri="{FF2B5EF4-FFF2-40B4-BE49-F238E27FC236}">
                <a16:creationId xmlns:a16="http://schemas.microsoft.com/office/drawing/2014/main" id="{448B9A63-5F18-4DC7-877F-9BF46B633D59}"/>
              </a:ext>
            </a:extLst>
          </p:cNvPr>
          <p:cNvSpPr>
            <a:spLocks noChangeShapeType="1"/>
          </p:cNvSpPr>
          <p:nvPr/>
        </p:nvSpPr>
        <p:spPr bwMode="auto">
          <a:xfrm flipH="1">
            <a:off x="7021513" y="3455988"/>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8" name="Line 853">
            <a:extLst>
              <a:ext uri="{FF2B5EF4-FFF2-40B4-BE49-F238E27FC236}">
                <a16:creationId xmlns:a16="http://schemas.microsoft.com/office/drawing/2014/main" id="{830EB86B-E325-429D-A984-A63F1B721F07}"/>
              </a:ext>
            </a:extLst>
          </p:cNvPr>
          <p:cNvSpPr>
            <a:spLocks noChangeShapeType="1"/>
          </p:cNvSpPr>
          <p:nvPr/>
        </p:nvSpPr>
        <p:spPr bwMode="auto">
          <a:xfrm flipV="1">
            <a:off x="7021513" y="3454400"/>
            <a:ext cx="0" cy="15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59" name="Oval 854">
            <a:extLst>
              <a:ext uri="{FF2B5EF4-FFF2-40B4-BE49-F238E27FC236}">
                <a16:creationId xmlns:a16="http://schemas.microsoft.com/office/drawing/2014/main" id="{BC8EE3EC-3E83-4BCC-9DCF-77EB2C914E6E}"/>
              </a:ext>
            </a:extLst>
          </p:cNvPr>
          <p:cNvSpPr>
            <a:spLocks noChangeArrowheads="1"/>
          </p:cNvSpPr>
          <p:nvPr/>
        </p:nvSpPr>
        <p:spPr bwMode="auto">
          <a:xfrm>
            <a:off x="7035800" y="34036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60" name="Line 855">
            <a:extLst>
              <a:ext uri="{FF2B5EF4-FFF2-40B4-BE49-F238E27FC236}">
                <a16:creationId xmlns:a16="http://schemas.microsoft.com/office/drawing/2014/main" id="{098B6DB8-EE60-4A40-B808-174B6374CAE9}"/>
              </a:ext>
            </a:extLst>
          </p:cNvPr>
          <p:cNvSpPr>
            <a:spLocks noChangeShapeType="1"/>
          </p:cNvSpPr>
          <p:nvPr/>
        </p:nvSpPr>
        <p:spPr bwMode="auto">
          <a:xfrm>
            <a:off x="7080250" y="3516313"/>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1" name="Line 856">
            <a:extLst>
              <a:ext uri="{FF2B5EF4-FFF2-40B4-BE49-F238E27FC236}">
                <a16:creationId xmlns:a16="http://schemas.microsoft.com/office/drawing/2014/main" id="{9A561B3B-8AC4-4F27-8611-FC37AD4F2A75}"/>
              </a:ext>
            </a:extLst>
          </p:cNvPr>
          <p:cNvSpPr>
            <a:spLocks noChangeShapeType="1"/>
          </p:cNvSpPr>
          <p:nvPr/>
        </p:nvSpPr>
        <p:spPr bwMode="auto">
          <a:xfrm>
            <a:off x="7096125"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2" name="Line 857">
            <a:extLst>
              <a:ext uri="{FF2B5EF4-FFF2-40B4-BE49-F238E27FC236}">
                <a16:creationId xmlns:a16="http://schemas.microsoft.com/office/drawing/2014/main" id="{FFDDE504-456B-4F15-A25F-B273292E418F}"/>
              </a:ext>
            </a:extLst>
          </p:cNvPr>
          <p:cNvSpPr>
            <a:spLocks noChangeShapeType="1"/>
          </p:cNvSpPr>
          <p:nvPr/>
        </p:nvSpPr>
        <p:spPr bwMode="auto">
          <a:xfrm flipH="1">
            <a:off x="7062788" y="3516313"/>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3" name="Line 858">
            <a:extLst>
              <a:ext uri="{FF2B5EF4-FFF2-40B4-BE49-F238E27FC236}">
                <a16:creationId xmlns:a16="http://schemas.microsoft.com/office/drawing/2014/main" id="{71F2CC78-29FF-4635-81B5-F24077478E67}"/>
              </a:ext>
            </a:extLst>
          </p:cNvPr>
          <p:cNvSpPr>
            <a:spLocks noChangeShapeType="1"/>
          </p:cNvSpPr>
          <p:nvPr/>
        </p:nvSpPr>
        <p:spPr bwMode="auto">
          <a:xfrm>
            <a:off x="7062788"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4" name="Oval 859">
            <a:extLst>
              <a:ext uri="{FF2B5EF4-FFF2-40B4-BE49-F238E27FC236}">
                <a16:creationId xmlns:a16="http://schemas.microsoft.com/office/drawing/2014/main" id="{30AB217D-F63D-43CD-8F53-B04F7666AA9A}"/>
              </a:ext>
            </a:extLst>
          </p:cNvPr>
          <p:cNvSpPr>
            <a:spLocks noChangeArrowheads="1"/>
          </p:cNvSpPr>
          <p:nvPr/>
        </p:nvSpPr>
        <p:spPr bwMode="auto">
          <a:xfrm>
            <a:off x="7059613" y="34655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65" name="Line 860">
            <a:extLst>
              <a:ext uri="{FF2B5EF4-FFF2-40B4-BE49-F238E27FC236}">
                <a16:creationId xmlns:a16="http://schemas.microsoft.com/office/drawing/2014/main" id="{BD80113E-3BB0-4866-A289-45E5E4A6310C}"/>
              </a:ext>
            </a:extLst>
          </p:cNvPr>
          <p:cNvSpPr>
            <a:spLocks noChangeShapeType="1"/>
          </p:cNvSpPr>
          <p:nvPr/>
        </p:nvSpPr>
        <p:spPr bwMode="auto">
          <a:xfrm>
            <a:off x="7075488" y="3578225"/>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6" name="Line 861">
            <a:extLst>
              <a:ext uri="{FF2B5EF4-FFF2-40B4-BE49-F238E27FC236}">
                <a16:creationId xmlns:a16="http://schemas.microsoft.com/office/drawing/2014/main" id="{DB19C64C-2671-46B2-B12C-B485C5FAD05E}"/>
              </a:ext>
            </a:extLst>
          </p:cNvPr>
          <p:cNvSpPr>
            <a:spLocks noChangeShapeType="1"/>
          </p:cNvSpPr>
          <p:nvPr/>
        </p:nvSpPr>
        <p:spPr bwMode="auto">
          <a:xfrm>
            <a:off x="7110413"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7" name="Line 862">
            <a:extLst>
              <a:ext uri="{FF2B5EF4-FFF2-40B4-BE49-F238E27FC236}">
                <a16:creationId xmlns:a16="http://schemas.microsoft.com/office/drawing/2014/main" id="{A3916EA2-AB4B-48BB-A05C-861145C91847}"/>
              </a:ext>
            </a:extLst>
          </p:cNvPr>
          <p:cNvSpPr>
            <a:spLocks noChangeShapeType="1"/>
          </p:cNvSpPr>
          <p:nvPr/>
        </p:nvSpPr>
        <p:spPr bwMode="auto">
          <a:xfrm flipH="1">
            <a:off x="7043738" y="3578225"/>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8" name="Line 863">
            <a:extLst>
              <a:ext uri="{FF2B5EF4-FFF2-40B4-BE49-F238E27FC236}">
                <a16:creationId xmlns:a16="http://schemas.microsoft.com/office/drawing/2014/main" id="{9434E44E-E841-4D1E-9755-DC49FFAF9C3C}"/>
              </a:ext>
            </a:extLst>
          </p:cNvPr>
          <p:cNvSpPr>
            <a:spLocks noChangeShapeType="1"/>
          </p:cNvSpPr>
          <p:nvPr/>
        </p:nvSpPr>
        <p:spPr bwMode="auto">
          <a:xfrm>
            <a:off x="7043738"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69" name="Oval 864">
            <a:extLst>
              <a:ext uri="{FF2B5EF4-FFF2-40B4-BE49-F238E27FC236}">
                <a16:creationId xmlns:a16="http://schemas.microsoft.com/office/drawing/2014/main" id="{ED6787DD-EA89-45E3-B7F5-2A808614CDE5}"/>
              </a:ext>
            </a:extLst>
          </p:cNvPr>
          <p:cNvSpPr>
            <a:spLocks noChangeArrowheads="1"/>
          </p:cNvSpPr>
          <p:nvPr/>
        </p:nvSpPr>
        <p:spPr bwMode="auto">
          <a:xfrm>
            <a:off x="7058025" y="35274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70" name="Line 865">
            <a:extLst>
              <a:ext uri="{FF2B5EF4-FFF2-40B4-BE49-F238E27FC236}">
                <a16:creationId xmlns:a16="http://schemas.microsoft.com/office/drawing/2014/main" id="{FFD85BAC-C6C5-4C1B-9A52-6658940DF567}"/>
              </a:ext>
            </a:extLst>
          </p:cNvPr>
          <p:cNvSpPr>
            <a:spLocks noChangeShapeType="1"/>
          </p:cNvSpPr>
          <p:nvPr/>
        </p:nvSpPr>
        <p:spPr bwMode="auto">
          <a:xfrm>
            <a:off x="7102475" y="3643313"/>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1" name="Line 866">
            <a:extLst>
              <a:ext uri="{FF2B5EF4-FFF2-40B4-BE49-F238E27FC236}">
                <a16:creationId xmlns:a16="http://schemas.microsoft.com/office/drawing/2014/main" id="{2E7DA887-8A1E-44C2-B3DE-CCD828C7FD08}"/>
              </a:ext>
            </a:extLst>
          </p:cNvPr>
          <p:cNvSpPr>
            <a:spLocks noChangeShapeType="1"/>
          </p:cNvSpPr>
          <p:nvPr/>
        </p:nvSpPr>
        <p:spPr bwMode="auto">
          <a:xfrm flipV="1">
            <a:off x="7135813"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2" name="Line 867">
            <a:extLst>
              <a:ext uri="{FF2B5EF4-FFF2-40B4-BE49-F238E27FC236}">
                <a16:creationId xmlns:a16="http://schemas.microsoft.com/office/drawing/2014/main" id="{B4C35248-8162-4FDD-907C-9A101450D3C8}"/>
              </a:ext>
            </a:extLst>
          </p:cNvPr>
          <p:cNvSpPr>
            <a:spLocks noChangeShapeType="1"/>
          </p:cNvSpPr>
          <p:nvPr/>
        </p:nvSpPr>
        <p:spPr bwMode="auto">
          <a:xfrm flipH="1">
            <a:off x="7070725" y="3643313"/>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3" name="Line 868">
            <a:extLst>
              <a:ext uri="{FF2B5EF4-FFF2-40B4-BE49-F238E27FC236}">
                <a16:creationId xmlns:a16="http://schemas.microsoft.com/office/drawing/2014/main" id="{1A521E0D-B5AC-4CD2-821E-084A4CD201E2}"/>
              </a:ext>
            </a:extLst>
          </p:cNvPr>
          <p:cNvSpPr>
            <a:spLocks noChangeShapeType="1"/>
          </p:cNvSpPr>
          <p:nvPr/>
        </p:nvSpPr>
        <p:spPr bwMode="auto">
          <a:xfrm flipV="1">
            <a:off x="7070725"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4" name="Oval 869">
            <a:extLst>
              <a:ext uri="{FF2B5EF4-FFF2-40B4-BE49-F238E27FC236}">
                <a16:creationId xmlns:a16="http://schemas.microsoft.com/office/drawing/2014/main" id="{EA2D625C-DD53-4EDC-B214-1911C1E33DFF}"/>
              </a:ext>
            </a:extLst>
          </p:cNvPr>
          <p:cNvSpPr>
            <a:spLocks noChangeArrowheads="1"/>
          </p:cNvSpPr>
          <p:nvPr/>
        </p:nvSpPr>
        <p:spPr bwMode="auto">
          <a:xfrm>
            <a:off x="7081838" y="3589338"/>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75" name="Line 870">
            <a:extLst>
              <a:ext uri="{FF2B5EF4-FFF2-40B4-BE49-F238E27FC236}">
                <a16:creationId xmlns:a16="http://schemas.microsoft.com/office/drawing/2014/main" id="{34CF3B97-C58E-4FCE-94A6-143F138B484C}"/>
              </a:ext>
            </a:extLst>
          </p:cNvPr>
          <p:cNvSpPr>
            <a:spLocks noChangeShapeType="1"/>
          </p:cNvSpPr>
          <p:nvPr/>
        </p:nvSpPr>
        <p:spPr bwMode="auto">
          <a:xfrm>
            <a:off x="7156450" y="3705225"/>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6" name="Line 871">
            <a:extLst>
              <a:ext uri="{FF2B5EF4-FFF2-40B4-BE49-F238E27FC236}">
                <a16:creationId xmlns:a16="http://schemas.microsoft.com/office/drawing/2014/main" id="{D76487AC-57A6-4FBB-BB9E-06B2F227AAC2}"/>
              </a:ext>
            </a:extLst>
          </p:cNvPr>
          <p:cNvSpPr>
            <a:spLocks noChangeShapeType="1"/>
          </p:cNvSpPr>
          <p:nvPr/>
        </p:nvSpPr>
        <p:spPr bwMode="auto">
          <a:xfrm>
            <a:off x="7173913"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7" name="Line 872">
            <a:extLst>
              <a:ext uri="{FF2B5EF4-FFF2-40B4-BE49-F238E27FC236}">
                <a16:creationId xmlns:a16="http://schemas.microsoft.com/office/drawing/2014/main" id="{868A8FB0-EBBC-44F1-AED7-8D31D6A273A3}"/>
              </a:ext>
            </a:extLst>
          </p:cNvPr>
          <p:cNvSpPr>
            <a:spLocks noChangeShapeType="1"/>
          </p:cNvSpPr>
          <p:nvPr/>
        </p:nvSpPr>
        <p:spPr bwMode="auto">
          <a:xfrm flipH="1">
            <a:off x="7138988" y="3705225"/>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8" name="Line 873">
            <a:extLst>
              <a:ext uri="{FF2B5EF4-FFF2-40B4-BE49-F238E27FC236}">
                <a16:creationId xmlns:a16="http://schemas.microsoft.com/office/drawing/2014/main" id="{37731FC3-0F53-45C2-84DA-99D6C6F5F068}"/>
              </a:ext>
            </a:extLst>
          </p:cNvPr>
          <p:cNvSpPr>
            <a:spLocks noChangeShapeType="1"/>
          </p:cNvSpPr>
          <p:nvPr/>
        </p:nvSpPr>
        <p:spPr bwMode="auto">
          <a:xfrm>
            <a:off x="7138988"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79" name="Oval 874">
            <a:extLst>
              <a:ext uri="{FF2B5EF4-FFF2-40B4-BE49-F238E27FC236}">
                <a16:creationId xmlns:a16="http://schemas.microsoft.com/office/drawing/2014/main" id="{4E58AC6C-1641-4B2D-A288-DAFCD23DB173}"/>
              </a:ext>
            </a:extLst>
          </p:cNvPr>
          <p:cNvSpPr>
            <a:spLocks noChangeArrowheads="1"/>
          </p:cNvSpPr>
          <p:nvPr/>
        </p:nvSpPr>
        <p:spPr bwMode="auto">
          <a:xfrm>
            <a:off x="7137400" y="36544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80" name="Line 875">
            <a:extLst>
              <a:ext uri="{FF2B5EF4-FFF2-40B4-BE49-F238E27FC236}">
                <a16:creationId xmlns:a16="http://schemas.microsoft.com/office/drawing/2014/main" id="{EE9F7C0C-A530-456E-9EF2-516BE1C99CBB}"/>
              </a:ext>
            </a:extLst>
          </p:cNvPr>
          <p:cNvSpPr>
            <a:spLocks noChangeShapeType="1"/>
          </p:cNvSpPr>
          <p:nvPr/>
        </p:nvSpPr>
        <p:spPr bwMode="auto">
          <a:xfrm>
            <a:off x="7188200" y="3768725"/>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1" name="Line 876">
            <a:extLst>
              <a:ext uri="{FF2B5EF4-FFF2-40B4-BE49-F238E27FC236}">
                <a16:creationId xmlns:a16="http://schemas.microsoft.com/office/drawing/2014/main" id="{FB0EB3D6-01DC-40C4-8F6F-BEEAF2DA29BB}"/>
              </a:ext>
            </a:extLst>
          </p:cNvPr>
          <p:cNvSpPr>
            <a:spLocks noChangeShapeType="1"/>
          </p:cNvSpPr>
          <p:nvPr/>
        </p:nvSpPr>
        <p:spPr bwMode="auto">
          <a:xfrm>
            <a:off x="7223125"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2" name="Line 877">
            <a:extLst>
              <a:ext uri="{FF2B5EF4-FFF2-40B4-BE49-F238E27FC236}">
                <a16:creationId xmlns:a16="http://schemas.microsoft.com/office/drawing/2014/main" id="{F8455D03-8EE2-443F-9EAE-26C0D5765E46}"/>
              </a:ext>
            </a:extLst>
          </p:cNvPr>
          <p:cNvSpPr>
            <a:spLocks noChangeShapeType="1"/>
          </p:cNvSpPr>
          <p:nvPr/>
        </p:nvSpPr>
        <p:spPr bwMode="auto">
          <a:xfrm flipH="1">
            <a:off x="7151688" y="3768725"/>
            <a:ext cx="365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3" name="Line 878">
            <a:extLst>
              <a:ext uri="{FF2B5EF4-FFF2-40B4-BE49-F238E27FC236}">
                <a16:creationId xmlns:a16="http://schemas.microsoft.com/office/drawing/2014/main" id="{EE1FEF1F-9B66-43FB-A4E0-B17210002E1A}"/>
              </a:ext>
            </a:extLst>
          </p:cNvPr>
          <p:cNvSpPr>
            <a:spLocks noChangeShapeType="1"/>
          </p:cNvSpPr>
          <p:nvPr/>
        </p:nvSpPr>
        <p:spPr bwMode="auto">
          <a:xfrm>
            <a:off x="7151688"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4" name="Oval 879">
            <a:extLst>
              <a:ext uri="{FF2B5EF4-FFF2-40B4-BE49-F238E27FC236}">
                <a16:creationId xmlns:a16="http://schemas.microsoft.com/office/drawing/2014/main" id="{0BCA0B33-22A9-41AC-A07D-1B1737DC55E5}"/>
              </a:ext>
            </a:extLst>
          </p:cNvPr>
          <p:cNvSpPr>
            <a:spLocks noChangeArrowheads="1"/>
          </p:cNvSpPr>
          <p:nvPr/>
        </p:nvSpPr>
        <p:spPr bwMode="auto">
          <a:xfrm>
            <a:off x="7167563" y="37179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85" name="Line 880">
            <a:extLst>
              <a:ext uri="{FF2B5EF4-FFF2-40B4-BE49-F238E27FC236}">
                <a16:creationId xmlns:a16="http://schemas.microsoft.com/office/drawing/2014/main" id="{60E359C4-5D02-496C-8708-1057CEC0994E}"/>
              </a:ext>
            </a:extLst>
          </p:cNvPr>
          <p:cNvSpPr>
            <a:spLocks noChangeShapeType="1"/>
          </p:cNvSpPr>
          <p:nvPr/>
        </p:nvSpPr>
        <p:spPr bwMode="auto">
          <a:xfrm>
            <a:off x="7273925" y="3827463"/>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6" name="Line 881">
            <a:extLst>
              <a:ext uri="{FF2B5EF4-FFF2-40B4-BE49-F238E27FC236}">
                <a16:creationId xmlns:a16="http://schemas.microsoft.com/office/drawing/2014/main" id="{DB559886-5F09-4BCE-A80A-E9821C2D0BFA}"/>
              </a:ext>
            </a:extLst>
          </p:cNvPr>
          <p:cNvSpPr>
            <a:spLocks noChangeShapeType="1"/>
          </p:cNvSpPr>
          <p:nvPr/>
        </p:nvSpPr>
        <p:spPr bwMode="auto">
          <a:xfrm>
            <a:off x="7291388"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7" name="Line 882">
            <a:extLst>
              <a:ext uri="{FF2B5EF4-FFF2-40B4-BE49-F238E27FC236}">
                <a16:creationId xmlns:a16="http://schemas.microsoft.com/office/drawing/2014/main" id="{72224C4D-EA8C-4F20-8EBC-43EE163C7946}"/>
              </a:ext>
            </a:extLst>
          </p:cNvPr>
          <p:cNvSpPr>
            <a:spLocks noChangeShapeType="1"/>
          </p:cNvSpPr>
          <p:nvPr/>
        </p:nvSpPr>
        <p:spPr bwMode="auto">
          <a:xfrm flipH="1">
            <a:off x="7261225" y="382746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8" name="Line 883">
            <a:extLst>
              <a:ext uri="{FF2B5EF4-FFF2-40B4-BE49-F238E27FC236}">
                <a16:creationId xmlns:a16="http://schemas.microsoft.com/office/drawing/2014/main" id="{75D50E04-7DDC-492C-B232-3441B2A190AA}"/>
              </a:ext>
            </a:extLst>
          </p:cNvPr>
          <p:cNvSpPr>
            <a:spLocks noChangeShapeType="1"/>
          </p:cNvSpPr>
          <p:nvPr/>
        </p:nvSpPr>
        <p:spPr bwMode="auto">
          <a:xfrm>
            <a:off x="7261225"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89" name="Oval 884">
            <a:extLst>
              <a:ext uri="{FF2B5EF4-FFF2-40B4-BE49-F238E27FC236}">
                <a16:creationId xmlns:a16="http://schemas.microsoft.com/office/drawing/2014/main" id="{15326D10-8BAD-4E69-8CEE-68CEB9CB4951}"/>
              </a:ext>
            </a:extLst>
          </p:cNvPr>
          <p:cNvSpPr>
            <a:spLocks noChangeArrowheads="1"/>
          </p:cNvSpPr>
          <p:nvPr/>
        </p:nvSpPr>
        <p:spPr bwMode="auto">
          <a:xfrm>
            <a:off x="7254875" y="377666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90" name="Line 885">
            <a:extLst>
              <a:ext uri="{FF2B5EF4-FFF2-40B4-BE49-F238E27FC236}">
                <a16:creationId xmlns:a16="http://schemas.microsoft.com/office/drawing/2014/main" id="{52B9E262-AF75-4571-A3C4-6CD5B94C75C0}"/>
              </a:ext>
            </a:extLst>
          </p:cNvPr>
          <p:cNvSpPr>
            <a:spLocks noChangeShapeType="1"/>
          </p:cNvSpPr>
          <p:nvPr/>
        </p:nvSpPr>
        <p:spPr bwMode="auto">
          <a:xfrm>
            <a:off x="7369175" y="3884613"/>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1" name="Line 886">
            <a:extLst>
              <a:ext uri="{FF2B5EF4-FFF2-40B4-BE49-F238E27FC236}">
                <a16:creationId xmlns:a16="http://schemas.microsoft.com/office/drawing/2014/main" id="{FD20B0FD-C817-4A83-849A-6890C308DCE0}"/>
              </a:ext>
            </a:extLst>
          </p:cNvPr>
          <p:cNvSpPr>
            <a:spLocks noChangeShapeType="1"/>
          </p:cNvSpPr>
          <p:nvPr/>
        </p:nvSpPr>
        <p:spPr bwMode="auto">
          <a:xfrm flipV="1">
            <a:off x="740092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2" name="Line 887">
            <a:extLst>
              <a:ext uri="{FF2B5EF4-FFF2-40B4-BE49-F238E27FC236}">
                <a16:creationId xmlns:a16="http://schemas.microsoft.com/office/drawing/2014/main" id="{BB93D107-B701-457C-8F6A-2F8A3EA62314}"/>
              </a:ext>
            </a:extLst>
          </p:cNvPr>
          <p:cNvSpPr>
            <a:spLocks noChangeShapeType="1"/>
          </p:cNvSpPr>
          <p:nvPr/>
        </p:nvSpPr>
        <p:spPr bwMode="auto">
          <a:xfrm flipH="1">
            <a:off x="7334250" y="3884613"/>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3" name="Line 888">
            <a:extLst>
              <a:ext uri="{FF2B5EF4-FFF2-40B4-BE49-F238E27FC236}">
                <a16:creationId xmlns:a16="http://schemas.microsoft.com/office/drawing/2014/main" id="{1D5BA78A-DA46-47E8-82DF-09BAAA37EA57}"/>
              </a:ext>
            </a:extLst>
          </p:cNvPr>
          <p:cNvSpPr>
            <a:spLocks noChangeShapeType="1"/>
          </p:cNvSpPr>
          <p:nvPr/>
        </p:nvSpPr>
        <p:spPr bwMode="auto">
          <a:xfrm flipV="1">
            <a:off x="7334250"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4" name="Oval 889">
            <a:extLst>
              <a:ext uri="{FF2B5EF4-FFF2-40B4-BE49-F238E27FC236}">
                <a16:creationId xmlns:a16="http://schemas.microsoft.com/office/drawing/2014/main" id="{A34D8C03-F6F9-4F4A-BB72-E9544E3275E1}"/>
              </a:ext>
            </a:extLst>
          </p:cNvPr>
          <p:cNvSpPr>
            <a:spLocks noChangeArrowheads="1"/>
          </p:cNvSpPr>
          <p:nvPr/>
        </p:nvSpPr>
        <p:spPr bwMode="auto">
          <a:xfrm>
            <a:off x="7346950" y="3830638"/>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995" name="Line 890">
            <a:extLst>
              <a:ext uri="{FF2B5EF4-FFF2-40B4-BE49-F238E27FC236}">
                <a16:creationId xmlns:a16="http://schemas.microsoft.com/office/drawing/2014/main" id="{29645540-1014-44B9-A146-61586BF8ACA5}"/>
              </a:ext>
            </a:extLst>
          </p:cNvPr>
          <p:cNvSpPr>
            <a:spLocks noChangeShapeType="1"/>
          </p:cNvSpPr>
          <p:nvPr/>
        </p:nvSpPr>
        <p:spPr bwMode="auto">
          <a:xfrm>
            <a:off x="7421563" y="3948113"/>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6" name="Line 891">
            <a:extLst>
              <a:ext uri="{FF2B5EF4-FFF2-40B4-BE49-F238E27FC236}">
                <a16:creationId xmlns:a16="http://schemas.microsoft.com/office/drawing/2014/main" id="{8028FFAA-9701-4EF5-A776-3C00E30F01D5}"/>
              </a:ext>
            </a:extLst>
          </p:cNvPr>
          <p:cNvSpPr>
            <a:spLocks noChangeShapeType="1"/>
          </p:cNvSpPr>
          <p:nvPr/>
        </p:nvSpPr>
        <p:spPr bwMode="auto">
          <a:xfrm flipV="1">
            <a:off x="7454900"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7" name="Line 892">
            <a:extLst>
              <a:ext uri="{FF2B5EF4-FFF2-40B4-BE49-F238E27FC236}">
                <a16:creationId xmlns:a16="http://schemas.microsoft.com/office/drawing/2014/main" id="{56F48ABD-B19D-421C-8BB9-CA4B7DB12FD8}"/>
              </a:ext>
            </a:extLst>
          </p:cNvPr>
          <p:cNvSpPr>
            <a:spLocks noChangeShapeType="1"/>
          </p:cNvSpPr>
          <p:nvPr/>
        </p:nvSpPr>
        <p:spPr bwMode="auto">
          <a:xfrm flipH="1">
            <a:off x="7388225" y="3948113"/>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8" name="Line 893">
            <a:extLst>
              <a:ext uri="{FF2B5EF4-FFF2-40B4-BE49-F238E27FC236}">
                <a16:creationId xmlns:a16="http://schemas.microsoft.com/office/drawing/2014/main" id="{5E5B4A0C-2484-4C00-9E8B-6577AC74A51B}"/>
              </a:ext>
            </a:extLst>
          </p:cNvPr>
          <p:cNvSpPr>
            <a:spLocks noChangeShapeType="1"/>
          </p:cNvSpPr>
          <p:nvPr/>
        </p:nvSpPr>
        <p:spPr bwMode="auto">
          <a:xfrm flipV="1">
            <a:off x="738822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99" name="Oval 894">
            <a:extLst>
              <a:ext uri="{FF2B5EF4-FFF2-40B4-BE49-F238E27FC236}">
                <a16:creationId xmlns:a16="http://schemas.microsoft.com/office/drawing/2014/main" id="{6E560683-9A24-4C4A-9CDC-32CA949469D8}"/>
              </a:ext>
            </a:extLst>
          </p:cNvPr>
          <p:cNvSpPr>
            <a:spLocks noChangeArrowheads="1"/>
          </p:cNvSpPr>
          <p:nvPr/>
        </p:nvSpPr>
        <p:spPr bwMode="auto">
          <a:xfrm>
            <a:off x="7400925" y="38957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00" name="Line 895">
            <a:extLst>
              <a:ext uri="{FF2B5EF4-FFF2-40B4-BE49-F238E27FC236}">
                <a16:creationId xmlns:a16="http://schemas.microsoft.com/office/drawing/2014/main" id="{D7E538F8-31B0-4F7F-B47E-68814F8A4DD1}"/>
              </a:ext>
            </a:extLst>
          </p:cNvPr>
          <p:cNvSpPr>
            <a:spLocks noChangeShapeType="1"/>
          </p:cNvSpPr>
          <p:nvPr/>
        </p:nvSpPr>
        <p:spPr bwMode="auto">
          <a:xfrm>
            <a:off x="7434263" y="400843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1" name="Line 896">
            <a:extLst>
              <a:ext uri="{FF2B5EF4-FFF2-40B4-BE49-F238E27FC236}">
                <a16:creationId xmlns:a16="http://schemas.microsoft.com/office/drawing/2014/main" id="{DBADB2D4-6F26-4827-92BE-764741EC924B}"/>
              </a:ext>
            </a:extLst>
          </p:cNvPr>
          <p:cNvSpPr>
            <a:spLocks noChangeShapeType="1"/>
          </p:cNvSpPr>
          <p:nvPr/>
        </p:nvSpPr>
        <p:spPr bwMode="auto">
          <a:xfrm>
            <a:off x="7450138"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2" name="Line 897">
            <a:extLst>
              <a:ext uri="{FF2B5EF4-FFF2-40B4-BE49-F238E27FC236}">
                <a16:creationId xmlns:a16="http://schemas.microsoft.com/office/drawing/2014/main" id="{1760AB12-0D3E-49E1-8574-5BE4C34025A6}"/>
              </a:ext>
            </a:extLst>
          </p:cNvPr>
          <p:cNvSpPr>
            <a:spLocks noChangeShapeType="1"/>
          </p:cNvSpPr>
          <p:nvPr/>
        </p:nvSpPr>
        <p:spPr bwMode="auto">
          <a:xfrm flipH="1">
            <a:off x="7416800" y="4008438"/>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3" name="Line 898">
            <a:extLst>
              <a:ext uri="{FF2B5EF4-FFF2-40B4-BE49-F238E27FC236}">
                <a16:creationId xmlns:a16="http://schemas.microsoft.com/office/drawing/2014/main" id="{AB040712-B951-4CE9-A85B-1286EEF3BC6F}"/>
              </a:ext>
            </a:extLst>
          </p:cNvPr>
          <p:cNvSpPr>
            <a:spLocks noChangeShapeType="1"/>
          </p:cNvSpPr>
          <p:nvPr/>
        </p:nvSpPr>
        <p:spPr bwMode="auto">
          <a:xfrm>
            <a:off x="7416800"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4" name="Oval 899">
            <a:extLst>
              <a:ext uri="{FF2B5EF4-FFF2-40B4-BE49-F238E27FC236}">
                <a16:creationId xmlns:a16="http://schemas.microsoft.com/office/drawing/2014/main" id="{80244FDC-8AE9-40D8-A09F-DA875448E9AE}"/>
              </a:ext>
            </a:extLst>
          </p:cNvPr>
          <p:cNvSpPr>
            <a:spLocks noChangeArrowheads="1"/>
          </p:cNvSpPr>
          <p:nvPr/>
        </p:nvSpPr>
        <p:spPr bwMode="auto">
          <a:xfrm>
            <a:off x="7415213" y="3957638"/>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05" name="Line 900">
            <a:extLst>
              <a:ext uri="{FF2B5EF4-FFF2-40B4-BE49-F238E27FC236}">
                <a16:creationId xmlns:a16="http://schemas.microsoft.com/office/drawing/2014/main" id="{431A0D16-F9A6-4221-90E6-428708F8F36A}"/>
              </a:ext>
            </a:extLst>
          </p:cNvPr>
          <p:cNvSpPr>
            <a:spLocks noChangeShapeType="1"/>
          </p:cNvSpPr>
          <p:nvPr/>
        </p:nvSpPr>
        <p:spPr bwMode="auto">
          <a:xfrm>
            <a:off x="7400925" y="4070350"/>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6" name="Line 901">
            <a:extLst>
              <a:ext uri="{FF2B5EF4-FFF2-40B4-BE49-F238E27FC236}">
                <a16:creationId xmlns:a16="http://schemas.microsoft.com/office/drawing/2014/main" id="{946FFA30-C4C0-44FF-9489-3C139FE07338}"/>
              </a:ext>
            </a:extLst>
          </p:cNvPr>
          <p:cNvSpPr>
            <a:spLocks noChangeShapeType="1"/>
          </p:cNvSpPr>
          <p:nvPr/>
        </p:nvSpPr>
        <p:spPr bwMode="auto">
          <a:xfrm>
            <a:off x="7416800"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7" name="Line 902">
            <a:extLst>
              <a:ext uri="{FF2B5EF4-FFF2-40B4-BE49-F238E27FC236}">
                <a16:creationId xmlns:a16="http://schemas.microsoft.com/office/drawing/2014/main" id="{58933791-94EE-4460-9714-47B93D859801}"/>
              </a:ext>
            </a:extLst>
          </p:cNvPr>
          <p:cNvSpPr>
            <a:spLocks noChangeShapeType="1"/>
          </p:cNvSpPr>
          <p:nvPr/>
        </p:nvSpPr>
        <p:spPr bwMode="auto">
          <a:xfrm flipH="1">
            <a:off x="7383463" y="4070350"/>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8" name="Line 903">
            <a:extLst>
              <a:ext uri="{FF2B5EF4-FFF2-40B4-BE49-F238E27FC236}">
                <a16:creationId xmlns:a16="http://schemas.microsoft.com/office/drawing/2014/main" id="{895E1154-B680-49A6-BB1D-0FC0A95E00A7}"/>
              </a:ext>
            </a:extLst>
          </p:cNvPr>
          <p:cNvSpPr>
            <a:spLocks noChangeShapeType="1"/>
          </p:cNvSpPr>
          <p:nvPr/>
        </p:nvSpPr>
        <p:spPr bwMode="auto">
          <a:xfrm>
            <a:off x="7383463"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09" name="Oval 904">
            <a:extLst>
              <a:ext uri="{FF2B5EF4-FFF2-40B4-BE49-F238E27FC236}">
                <a16:creationId xmlns:a16="http://schemas.microsoft.com/office/drawing/2014/main" id="{22AD4435-0A67-461D-821F-48ABA42BB988}"/>
              </a:ext>
            </a:extLst>
          </p:cNvPr>
          <p:cNvSpPr>
            <a:spLocks noChangeArrowheads="1"/>
          </p:cNvSpPr>
          <p:nvPr/>
        </p:nvSpPr>
        <p:spPr bwMode="auto">
          <a:xfrm>
            <a:off x="7380288" y="401955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10" name="Line 905">
            <a:extLst>
              <a:ext uri="{FF2B5EF4-FFF2-40B4-BE49-F238E27FC236}">
                <a16:creationId xmlns:a16="http://schemas.microsoft.com/office/drawing/2014/main" id="{4BFC1B4A-B0C6-4DE1-94A0-4B476A5035D6}"/>
              </a:ext>
            </a:extLst>
          </p:cNvPr>
          <p:cNvSpPr>
            <a:spLocks noChangeShapeType="1"/>
          </p:cNvSpPr>
          <p:nvPr/>
        </p:nvSpPr>
        <p:spPr bwMode="auto">
          <a:xfrm>
            <a:off x="7400925" y="4135438"/>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1" name="Line 906">
            <a:extLst>
              <a:ext uri="{FF2B5EF4-FFF2-40B4-BE49-F238E27FC236}">
                <a16:creationId xmlns:a16="http://schemas.microsoft.com/office/drawing/2014/main" id="{05C8ED64-34C4-4450-8AD4-CA3FB46AE7C5}"/>
              </a:ext>
            </a:extLst>
          </p:cNvPr>
          <p:cNvSpPr>
            <a:spLocks noChangeShapeType="1"/>
          </p:cNvSpPr>
          <p:nvPr/>
        </p:nvSpPr>
        <p:spPr bwMode="auto">
          <a:xfrm flipV="1">
            <a:off x="7434263"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2" name="Line 907">
            <a:extLst>
              <a:ext uri="{FF2B5EF4-FFF2-40B4-BE49-F238E27FC236}">
                <a16:creationId xmlns:a16="http://schemas.microsoft.com/office/drawing/2014/main" id="{7F1C3468-31D9-414B-ABCC-4260D5DD1980}"/>
              </a:ext>
            </a:extLst>
          </p:cNvPr>
          <p:cNvSpPr>
            <a:spLocks noChangeShapeType="1"/>
          </p:cNvSpPr>
          <p:nvPr/>
        </p:nvSpPr>
        <p:spPr bwMode="auto">
          <a:xfrm flipH="1">
            <a:off x="7366000" y="4135438"/>
            <a:ext cx="349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3" name="Line 908">
            <a:extLst>
              <a:ext uri="{FF2B5EF4-FFF2-40B4-BE49-F238E27FC236}">
                <a16:creationId xmlns:a16="http://schemas.microsoft.com/office/drawing/2014/main" id="{9BF2E719-DEFB-4DDB-A834-93667D648F12}"/>
              </a:ext>
            </a:extLst>
          </p:cNvPr>
          <p:cNvSpPr>
            <a:spLocks noChangeShapeType="1"/>
          </p:cNvSpPr>
          <p:nvPr/>
        </p:nvSpPr>
        <p:spPr bwMode="auto">
          <a:xfrm flipV="1">
            <a:off x="7366000"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4" name="Oval 909">
            <a:extLst>
              <a:ext uri="{FF2B5EF4-FFF2-40B4-BE49-F238E27FC236}">
                <a16:creationId xmlns:a16="http://schemas.microsoft.com/office/drawing/2014/main" id="{72A5BE3A-29AB-4868-9F7C-FFA64B50DA25}"/>
              </a:ext>
            </a:extLst>
          </p:cNvPr>
          <p:cNvSpPr>
            <a:spLocks noChangeArrowheads="1"/>
          </p:cNvSpPr>
          <p:nvPr/>
        </p:nvSpPr>
        <p:spPr bwMode="auto">
          <a:xfrm>
            <a:off x="7380288" y="408305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15" name="Line 910">
            <a:extLst>
              <a:ext uri="{FF2B5EF4-FFF2-40B4-BE49-F238E27FC236}">
                <a16:creationId xmlns:a16="http://schemas.microsoft.com/office/drawing/2014/main" id="{5D9628D2-EC74-49D6-9781-F8C480758819}"/>
              </a:ext>
            </a:extLst>
          </p:cNvPr>
          <p:cNvSpPr>
            <a:spLocks noChangeShapeType="1"/>
          </p:cNvSpPr>
          <p:nvPr/>
        </p:nvSpPr>
        <p:spPr bwMode="auto">
          <a:xfrm>
            <a:off x="7405688" y="4268788"/>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6" name="Line 911">
            <a:extLst>
              <a:ext uri="{FF2B5EF4-FFF2-40B4-BE49-F238E27FC236}">
                <a16:creationId xmlns:a16="http://schemas.microsoft.com/office/drawing/2014/main" id="{370005D9-8412-4E26-84BE-9E7431DC46EE}"/>
              </a:ext>
            </a:extLst>
          </p:cNvPr>
          <p:cNvSpPr>
            <a:spLocks noChangeShapeType="1"/>
          </p:cNvSpPr>
          <p:nvPr/>
        </p:nvSpPr>
        <p:spPr bwMode="auto">
          <a:xfrm flipV="1">
            <a:off x="7421563"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7" name="Line 912">
            <a:extLst>
              <a:ext uri="{FF2B5EF4-FFF2-40B4-BE49-F238E27FC236}">
                <a16:creationId xmlns:a16="http://schemas.microsoft.com/office/drawing/2014/main" id="{F2402589-0283-4596-874A-4748FD4C950A}"/>
              </a:ext>
            </a:extLst>
          </p:cNvPr>
          <p:cNvSpPr>
            <a:spLocks noChangeShapeType="1"/>
          </p:cNvSpPr>
          <p:nvPr/>
        </p:nvSpPr>
        <p:spPr bwMode="auto">
          <a:xfrm flipH="1">
            <a:off x="7388225" y="4268788"/>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8" name="Line 913">
            <a:extLst>
              <a:ext uri="{FF2B5EF4-FFF2-40B4-BE49-F238E27FC236}">
                <a16:creationId xmlns:a16="http://schemas.microsoft.com/office/drawing/2014/main" id="{46D59F38-F2CC-485D-8DF6-08F3F0606E53}"/>
              </a:ext>
            </a:extLst>
          </p:cNvPr>
          <p:cNvSpPr>
            <a:spLocks noChangeShapeType="1"/>
          </p:cNvSpPr>
          <p:nvPr/>
        </p:nvSpPr>
        <p:spPr bwMode="auto">
          <a:xfrm flipV="1">
            <a:off x="7388225"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9" name="Oval 914">
            <a:extLst>
              <a:ext uri="{FF2B5EF4-FFF2-40B4-BE49-F238E27FC236}">
                <a16:creationId xmlns:a16="http://schemas.microsoft.com/office/drawing/2014/main" id="{B9844EED-3FB9-4B69-876C-0C991B90A0BC}"/>
              </a:ext>
            </a:extLst>
          </p:cNvPr>
          <p:cNvSpPr>
            <a:spLocks noChangeArrowheads="1"/>
          </p:cNvSpPr>
          <p:nvPr/>
        </p:nvSpPr>
        <p:spPr bwMode="auto">
          <a:xfrm>
            <a:off x="7388225" y="42148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20" name="Line 915">
            <a:extLst>
              <a:ext uri="{FF2B5EF4-FFF2-40B4-BE49-F238E27FC236}">
                <a16:creationId xmlns:a16="http://schemas.microsoft.com/office/drawing/2014/main" id="{80C18735-9FAD-43A8-BB59-D04CA5CABFBB}"/>
              </a:ext>
            </a:extLst>
          </p:cNvPr>
          <p:cNvSpPr>
            <a:spLocks noChangeShapeType="1"/>
          </p:cNvSpPr>
          <p:nvPr/>
        </p:nvSpPr>
        <p:spPr bwMode="auto">
          <a:xfrm>
            <a:off x="7450138" y="4337050"/>
            <a:ext cx="206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1" name="Line 916">
            <a:extLst>
              <a:ext uri="{FF2B5EF4-FFF2-40B4-BE49-F238E27FC236}">
                <a16:creationId xmlns:a16="http://schemas.microsoft.com/office/drawing/2014/main" id="{C103FB76-28B8-4A1E-B9D5-453F89EECF57}"/>
              </a:ext>
            </a:extLst>
          </p:cNvPr>
          <p:cNvSpPr>
            <a:spLocks noChangeShapeType="1"/>
          </p:cNvSpPr>
          <p:nvPr/>
        </p:nvSpPr>
        <p:spPr bwMode="auto">
          <a:xfrm>
            <a:off x="747077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2" name="Line 917">
            <a:extLst>
              <a:ext uri="{FF2B5EF4-FFF2-40B4-BE49-F238E27FC236}">
                <a16:creationId xmlns:a16="http://schemas.microsoft.com/office/drawing/2014/main" id="{D60AA105-9EDA-4BC0-A44A-721E5E0812EA}"/>
              </a:ext>
            </a:extLst>
          </p:cNvPr>
          <p:cNvSpPr>
            <a:spLocks noChangeShapeType="1"/>
          </p:cNvSpPr>
          <p:nvPr/>
        </p:nvSpPr>
        <p:spPr bwMode="auto">
          <a:xfrm flipH="1">
            <a:off x="7434263" y="4337050"/>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3" name="Line 918">
            <a:extLst>
              <a:ext uri="{FF2B5EF4-FFF2-40B4-BE49-F238E27FC236}">
                <a16:creationId xmlns:a16="http://schemas.microsoft.com/office/drawing/2014/main" id="{24BE6308-C5EC-47CC-8351-729825ADF03A}"/>
              </a:ext>
            </a:extLst>
          </p:cNvPr>
          <p:cNvSpPr>
            <a:spLocks noChangeShapeType="1"/>
          </p:cNvSpPr>
          <p:nvPr/>
        </p:nvSpPr>
        <p:spPr bwMode="auto">
          <a:xfrm>
            <a:off x="7434263"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4" name="Oval 919">
            <a:extLst>
              <a:ext uri="{FF2B5EF4-FFF2-40B4-BE49-F238E27FC236}">
                <a16:creationId xmlns:a16="http://schemas.microsoft.com/office/drawing/2014/main" id="{93B09DB7-E249-4A28-B84B-C454B78A2CB4}"/>
              </a:ext>
            </a:extLst>
          </p:cNvPr>
          <p:cNvSpPr>
            <a:spLocks noChangeArrowheads="1"/>
          </p:cNvSpPr>
          <p:nvPr/>
        </p:nvSpPr>
        <p:spPr bwMode="auto">
          <a:xfrm>
            <a:off x="7429500" y="4283075"/>
            <a:ext cx="33338"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25" name="Line 920">
            <a:extLst>
              <a:ext uri="{FF2B5EF4-FFF2-40B4-BE49-F238E27FC236}">
                <a16:creationId xmlns:a16="http://schemas.microsoft.com/office/drawing/2014/main" id="{56DDD160-F2F0-4434-9301-9A4524D1AB16}"/>
              </a:ext>
            </a:extLst>
          </p:cNvPr>
          <p:cNvSpPr>
            <a:spLocks noChangeShapeType="1"/>
          </p:cNvSpPr>
          <p:nvPr/>
        </p:nvSpPr>
        <p:spPr bwMode="auto">
          <a:xfrm>
            <a:off x="7454900" y="4406900"/>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6" name="Line 921">
            <a:extLst>
              <a:ext uri="{FF2B5EF4-FFF2-40B4-BE49-F238E27FC236}">
                <a16:creationId xmlns:a16="http://schemas.microsoft.com/office/drawing/2014/main" id="{6F6CA57B-CDAC-4F85-B294-E51F2CDCDE9B}"/>
              </a:ext>
            </a:extLst>
          </p:cNvPr>
          <p:cNvSpPr>
            <a:spLocks noChangeShapeType="1"/>
          </p:cNvSpPr>
          <p:nvPr/>
        </p:nvSpPr>
        <p:spPr bwMode="auto">
          <a:xfrm flipV="1">
            <a:off x="7488238"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7" name="Line 922">
            <a:extLst>
              <a:ext uri="{FF2B5EF4-FFF2-40B4-BE49-F238E27FC236}">
                <a16:creationId xmlns:a16="http://schemas.microsoft.com/office/drawing/2014/main" id="{37E87CB4-50C1-4287-82DF-882763B6951F}"/>
              </a:ext>
            </a:extLst>
          </p:cNvPr>
          <p:cNvSpPr>
            <a:spLocks noChangeShapeType="1"/>
          </p:cNvSpPr>
          <p:nvPr/>
        </p:nvSpPr>
        <p:spPr bwMode="auto">
          <a:xfrm flipH="1">
            <a:off x="7421563" y="4406900"/>
            <a:ext cx="333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8" name="Line 923">
            <a:extLst>
              <a:ext uri="{FF2B5EF4-FFF2-40B4-BE49-F238E27FC236}">
                <a16:creationId xmlns:a16="http://schemas.microsoft.com/office/drawing/2014/main" id="{C6CB29CA-B9A8-4F48-81D1-5039BEDA7462}"/>
              </a:ext>
            </a:extLst>
          </p:cNvPr>
          <p:cNvSpPr>
            <a:spLocks noChangeShapeType="1"/>
          </p:cNvSpPr>
          <p:nvPr/>
        </p:nvSpPr>
        <p:spPr bwMode="auto">
          <a:xfrm flipV="1">
            <a:off x="7421563"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29" name="Oval 924">
            <a:extLst>
              <a:ext uri="{FF2B5EF4-FFF2-40B4-BE49-F238E27FC236}">
                <a16:creationId xmlns:a16="http://schemas.microsoft.com/office/drawing/2014/main" id="{D71AD018-DCD0-4DBC-9042-F5EA44AD6439}"/>
              </a:ext>
            </a:extLst>
          </p:cNvPr>
          <p:cNvSpPr>
            <a:spLocks noChangeArrowheads="1"/>
          </p:cNvSpPr>
          <p:nvPr/>
        </p:nvSpPr>
        <p:spPr bwMode="auto">
          <a:xfrm>
            <a:off x="7437438" y="43545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30" name="Line 925">
            <a:extLst>
              <a:ext uri="{FF2B5EF4-FFF2-40B4-BE49-F238E27FC236}">
                <a16:creationId xmlns:a16="http://schemas.microsoft.com/office/drawing/2014/main" id="{E9455354-4D42-4360-A972-CE408F3DC573}"/>
              </a:ext>
            </a:extLst>
          </p:cNvPr>
          <p:cNvSpPr>
            <a:spLocks noChangeShapeType="1"/>
          </p:cNvSpPr>
          <p:nvPr/>
        </p:nvSpPr>
        <p:spPr bwMode="auto">
          <a:xfrm>
            <a:off x="7435850" y="454183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1" name="Line 926">
            <a:extLst>
              <a:ext uri="{FF2B5EF4-FFF2-40B4-BE49-F238E27FC236}">
                <a16:creationId xmlns:a16="http://schemas.microsoft.com/office/drawing/2014/main" id="{1126DCFB-B71B-47B8-9983-0D37E2A83382}"/>
              </a:ext>
            </a:extLst>
          </p:cNvPr>
          <p:cNvSpPr>
            <a:spLocks noChangeShapeType="1"/>
          </p:cNvSpPr>
          <p:nvPr/>
        </p:nvSpPr>
        <p:spPr bwMode="auto">
          <a:xfrm flipV="1">
            <a:off x="7445375"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2" name="Line 927">
            <a:extLst>
              <a:ext uri="{FF2B5EF4-FFF2-40B4-BE49-F238E27FC236}">
                <a16:creationId xmlns:a16="http://schemas.microsoft.com/office/drawing/2014/main" id="{FF68E393-942B-4EC6-81A0-97B6F4B2938E}"/>
              </a:ext>
            </a:extLst>
          </p:cNvPr>
          <p:cNvSpPr>
            <a:spLocks noChangeShapeType="1"/>
          </p:cNvSpPr>
          <p:nvPr/>
        </p:nvSpPr>
        <p:spPr bwMode="auto">
          <a:xfrm flipH="1">
            <a:off x="7424738" y="4541838"/>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3" name="Line 928">
            <a:extLst>
              <a:ext uri="{FF2B5EF4-FFF2-40B4-BE49-F238E27FC236}">
                <a16:creationId xmlns:a16="http://schemas.microsoft.com/office/drawing/2014/main" id="{A74AAE6E-2FD4-451D-815E-D72AF6FEBDFA}"/>
              </a:ext>
            </a:extLst>
          </p:cNvPr>
          <p:cNvSpPr>
            <a:spLocks noChangeShapeType="1"/>
          </p:cNvSpPr>
          <p:nvPr/>
        </p:nvSpPr>
        <p:spPr bwMode="auto">
          <a:xfrm flipV="1">
            <a:off x="7424738"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4" name="Oval 929">
            <a:extLst>
              <a:ext uri="{FF2B5EF4-FFF2-40B4-BE49-F238E27FC236}">
                <a16:creationId xmlns:a16="http://schemas.microsoft.com/office/drawing/2014/main" id="{22D105D2-16C1-4645-9B25-0291CDE08C25}"/>
              </a:ext>
            </a:extLst>
          </p:cNvPr>
          <p:cNvSpPr>
            <a:spLocks noChangeArrowheads="1"/>
          </p:cNvSpPr>
          <p:nvPr/>
        </p:nvSpPr>
        <p:spPr bwMode="auto">
          <a:xfrm>
            <a:off x="7415213" y="448945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35" name="Line 930">
            <a:extLst>
              <a:ext uri="{FF2B5EF4-FFF2-40B4-BE49-F238E27FC236}">
                <a16:creationId xmlns:a16="http://schemas.microsoft.com/office/drawing/2014/main" id="{57D41765-2B3B-4569-BDE4-2BFF161EF0F1}"/>
              </a:ext>
            </a:extLst>
          </p:cNvPr>
          <p:cNvSpPr>
            <a:spLocks noChangeShapeType="1"/>
          </p:cNvSpPr>
          <p:nvPr/>
        </p:nvSpPr>
        <p:spPr bwMode="auto">
          <a:xfrm>
            <a:off x="7585075" y="4616450"/>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6" name="Line 931">
            <a:extLst>
              <a:ext uri="{FF2B5EF4-FFF2-40B4-BE49-F238E27FC236}">
                <a16:creationId xmlns:a16="http://schemas.microsoft.com/office/drawing/2014/main" id="{2D659C06-5FFD-423A-9692-3176AB584522}"/>
              </a:ext>
            </a:extLst>
          </p:cNvPr>
          <p:cNvSpPr>
            <a:spLocks noChangeShapeType="1"/>
          </p:cNvSpPr>
          <p:nvPr/>
        </p:nvSpPr>
        <p:spPr bwMode="auto">
          <a:xfrm flipV="1">
            <a:off x="7602538" y="4610100"/>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7" name="Line 932">
            <a:extLst>
              <a:ext uri="{FF2B5EF4-FFF2-40B4-BE49-F238E27FC236}">
                <a16:creationId xmlns:a16="http://schemas.microsoft.com/office/drawing/2014/main" id="{03590728-038A-488B-AA65-181B78764A12}"/>
              </a:ext>
            </a:extLst>
          </p:cNvPr>
          <p:cNvSpPr>
            <a:spLocks noChangeShapeType="1"/>
          </p:cNvSpPr>
          <p:nvPr/>
        </p:nvSpPr>
        <p:spPr bwMode="auto">
          <a:xfrm flipH="1">
            <a:off x="7569200" y="4616450"/>
            <a:ext cx="158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8" name="Line 933">
            <a:extLst>
              <a:ext uri="{FF2B5EF4-FFF2-40B4-BE49-F238E27FC236}">
                <a16:creationId xmlns:a16="http://schemas.microsoft.com/office/drawing/2014/main" id="{98694F1A-7660-4AAF-BD11-8B61B4DE8C91}"/>
              </a:ext>
            </a:extLst>
          </p:cNvPr>
          <p:cNvSpPr>
            <a:spLocks noChangeShapeType="1"/>
          </p:cNvSpPr>
          <p:nvPr/>
        </p:nvSpPr>
        <p:spPr bwMode="auto">
          <a:xfrm flipV="1">
            <a:off x="7569200"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39" name="Oval 934">
            <a:extLst>
              <a:ext uri="{FF2B5EF4-FFF2-40B4-BE49-F238E27FC236}">
                <a16:creationId xmlns:a16="http://schemas.microsoft.com/office/drawing/2014/main" id="{92753B98-BFD4-4FE0-94B4-7CFCDDA6DBC0}"/>
              </a:ext>
            </a:extLst>
          </p:cNvPr>
          <p:cNvSpPr>
            <a:spLocks noChangeArrowheads="1"/>
          </p:cNvSpPr>
          <p:nvPr/>
        </p:nvSpPr>
        <p:spPr bwMode="auto">
          <a:xfrm>
            <a:off x="7566025" y="456247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40" name="Line 935">
            <a:extLst>
              <a:ext uri="{FF2B5EF4-FFF2-40B4-BE49-F238E27FC236}">
                <a16:creationId xmlns:a16="http://schemas.microsoft.com/office/drawing/2014/main" id="{C398E7AF-AB69-4E61-9E02-045E02C1ED67}"/>
              </a:ext>
            </a:extLst>
          </p:cNvPr>
          <p:cNvSpPr>
            <a:spLocks noChangeShapeType="1"/>
          </p:cNvSpPr>
          <p:nvPr/>
        </p:nvSpPr>
        <p:spPr bwMode="auto">
          <a:xfrm>
            <a:off x="7702550" y="4694238"/>
            <a:ext cx="365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1" name="Line 936">
            <a:extLst>
              <a:ext uri="{FF2B5EF4-FFF2-40B4-BE49-F238E27FC236}">
                <a16:creationId xmlns:a16="http://schemas.microsoft.com/office/drawing/2014/main" id="{79C5B611-B293-4B34-B5DB-1CC45EA26DE3}"/>
              </a:ext>
            </a:extLst>
          </p:cNvPr>
          <p:cNvSpPr>
            <a:spLocks noChangeShapeType="1"/>
          </p:cNvSpPr>
          <p:nvPr/>
        </p:nvSpPr>
        <p:spPr bwMode="auto">
          <a:xfrm flipV="1">
            <a:off x="7739063"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2" name="Line 937">
            <a:extLst>
              <a:ext uri="{FF2B5EF4-FFF2-40B4-BE49-F238E27FC236}">
                <a16:creationId xmlns:a16="http://schemas.microsoft.com/office/drawing/2014/main" id="{85453780-911F-4764-A7B4-0E69222E9F89}"/>
              </a:ext>
            </a:extLst>
          </p:cNvPr>
          <p:cNvSpPr>
            <a:spLocks noChangeShapeType="1"/>
          </p:cNvSpPr>
          <p:nvPr/>
        </p:nvSpPr>
        <p:spPr bwMode="auto">
          <a:xfrm flipH="1">
            <a:off x="7669213" y="4694238"/>
            <a:ext cx="333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3" name="Line 938">
            <a:extLst>
              <a:ext uri="{FF2B5EF4-FFF2-40B4-BE49-F238E27FC236}">
                <a16:creationId xmlns:a16="http://schemas.microsoft.com/office/drawing/2014/main" id="{46917852-CB9C-482D-8495-24356567E001}"/>
              </a:ext>
            </a:extLst>
          </p:cNvPr>
          <p:cNvSpPr>
            <a:spLocks noChangeShapeType="1"/>
          </p:cNvSpPr>
          <p:nvPr/>
        </p:nvSpPr>
        <p:spPr bwMode="auto">
          <a:xfrm flipV="1">
            <a:off x="7669213"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4" name="Oval 939">
            <a:extLst>
              <a:ext uri="{FF2B5EF4-FFF2-40B4-BE49-F238E27FC236}">
                <a16:creationId xmlns:a16="http://schemas.microsoft.com/office/drawing/2014/main" id="{BC17918B-99DB-4B97-BA2A-233A05467234}"/>
              </a:ext>
            </a:extLst>
          </p:cNvPr>
          <p:cNvSpPr>
            <a:spLocks noChangeArrowheads="1"/>
          </p:cNvSpPr>
          <p:nvPr/>
        </p:nvSpPr>
        <p:spPr bwMode="auto">
          <a:xfrm>
            <a:off x="7683500" y="46402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45" name="Line 940">
            <a:extLst>
              <a:ext uri="{FF2B5EF4-FFF2-40B4-BE49-F238E27FC236}">
                <a16:creationId xmlns:a16="http://schemas.microsoft.com/office/drawing/2014/main" id="{D84A3E8D-A955-4105-891B-A93998C0AD3D}"/>
              </a:ext>
            </a:extLst>
          </p:cNvPr>
          <p:cNvSpPr>
            <a:spLocks noChangeShapeType="1"/>
          </p:cNvSpPr>
          <p:nvPr/>
        </p:nvSpPr>
        <p:spPr bwMode="auto">
          <a:xfrm>
            <a:off x="7815263" y="4854575"/>
            <a:ext cx="34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6" name="Line 941">
            <a:extLst>
              <a:ext uri="{FF2B5EF4-FFF2-40B4-BE49-F238E27FC236}">
                <a16:creationId xmlns:a16="http://schemas.microsoft.com/office/drawing/2014/main" id="{F0EA95D9-4E1B-4AE2-A72C-E37607634111}"/>
              </a:ext>
            </a:extLst>
          </p:cNvPr>
          <p:cNvSpPr>
            <a:spLocks noChangeShapeType="1"/>
          </p:cNvSpPr>
          <p:nvPr/>
        </p:nvSpPr>
        <p:spPr bwMode="auto">
          <a:xfrm>
            <a:off x="7850188" y="485457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7" name="Line 942">
            <a:extLst>
              <a:ext uri="{FF2B5EF4-FFF2-40B4-BE49-F238E27FC236}">
                <a16:creationId xmlns:a16="http://schemas.microsoft.com/office/drawing/2014/main" id="{20FF8551-5070-4759-A5EA-552BD42A67BA}"/>
              </a:ext>
            </a:extLst>
          </p:cNvPr>
          <p:cNvSpPr>
            <a:spLocks noChangeShapeType="1"/>
          </p:cNvSpPr>
          <p:nvPr/>
        </p:nvSpPr>
        <p:spPr bwMode="auto">
          <a:xfrm flipH="1">
            <a:off x="7780338" y="4854575"/>
            <a:ext cx="34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8" name="Line 943">
            <a:extLst>
              <a:ext uri="{FF2B5EF4-FFF2-40B4-BE49-F238E27FC236}">
                <a16:creationId xmlns:a16="http://schemas.microsoft.com/office/drawing/2014/main" id="{E8C450A0-8351-4339-A2F9-73BE7CE99E57}"/>
              </a:ext>
            </a:extLst>
          </p:cNvPr>
          <p:cNvSpPr>
            <a:spLocks noChangeShapeType="1"/>
          </p:cNvSpPr>
          <p:nvPr/>
        </p:nvSpPr>
        <p:spPr bwMode="auto">
          <a:xfrm>
            <a:off x="7780338" y="485457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49" name="Oval 944">
            <a:extLst>
              <a:ext uri="{FF2B5EF4-FFF2-40B4-BE49-F238E27FC236}">
                <a16:creationId xmlns:a16="http://schemas.microsoft.com/office/drawing/2014/main" id="{848F089B-C929-4C63-BDA0-74CD5FDA4A28}"/>
              </a:ext>
            </a:extLst>
          </p:cNvPr>
          <p:cNvSpPr>
            <a:spLocks noChangeArrowheads="1"/>
          </p:cNvSpPr>
          <p:nvPr/>
        </p:nvSpPr>
        <p:spPr bwMode="auto">
          <a:xfrm>
            <a:off x="7796213" y="48037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50" name="Line 945">
            <a:extLst>
              <a:ext uri="{FF2B5EF4-FFF2-40B4-BE49-F238E27FC236}">
                <a16:creationId xmlns:a16="http://schemas.microsoft.com/office/drawing/2014/main" id="{F8AC82E9-CCD0-47AF-BB2D-C2C3A61627F2}"/>
              </a:ext>
            </a:extLst>
          </p:cNvPr>
          <p:cNvSpPr>
            <a:spLocks noChangeShapeType="1"/>
          </p:cNvSpPr>
          <p:nvPr/>
        </p:nvSpPr>
        <p:spPr bwMode="auto">
          <a:xfrm>
            <a:off x="7840663" y="4943475"/>
            <a:ext cx="333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1" name="Line 946">
            <a:extLst>
              <a:ext uri="{FF2B5EF4-FFF2-40B4-BE49-F238E27FC236}">
                <a16:creationId xmlns:a16="http://schemas.microsoft.com/office/drawing/2014/main" id="{0F17D550-F0BF-42D9-9D52-8A59B0EA93D5}"/>
              </a:ext>
            </a:extLst>
          </p:cNvPr>
          <p:cNvSpPr>
            <a:spLocks noChangeShapeType="1"/>
          </p:cNvSpPr>
          <p:nvPr/>
        </p:nvSpPr>
        <p:spPr bwMode="auto">
          <a:xfrm>
            <a:off x="7874000" y="494347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2" name="Line 947">
            <a:extLst>
              <a:ext uri="{FF2B5EF4-FFF2-40B4-BE49-F238E27FC236}">
                <a16:creationId xmlns:a16="http://schemas.microsoft.com/office/drawing/2014/main" id="{EEF1A848-5D0F-4362-A58A-BF167DC9781C}"/>
              </a:ext>
            </a:extLst>
          </p:cNvPr>
          <p:cNvSpPr>
            <a:spLocks noChangeShapeType="1"/>
          </p:cNvSpPr>
          <p:nvPr/>
        </p:nvSpPr>
        <p:spPr bwMode="auto">
          <a:xfrm flipH="1">
            <a:off x="7807325" y="4943475"/>
            <a:ext cx="333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3" name="Line 948">
            <a:extLst>
              <a:ext uri="{FF2B5EF4-FFF2-40B4-BE49-F238E27FC236}">
                <a16:creationId xmlns:a16="http://schemas.microsoft.com/office/drawing/2014/main" id="{5BC8D354-AFCB-4383-8BA2-067A4914E047}"/>
              </a:ext>
            </a:extLst>
          </p:cNvPr>
          <p:cNvSpPr>
            <a:spLocks noChangeShapeType="1"/>
          </p:cNvSpPr>
          <p:nvPr/>
        </p:nvSpPr>
        <p:spPr bwMode="auto">
          <a:xfrm>
            <a:off x="7807325" y="494347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4" name="Oval 949">
            <a:extLst>
              <a:ext uri="{FF2B5EF4-FFF2-40B4-BE49-F238E27FC236}">
                <a16:creationId xmlns:a16="http://schemas.microsoft.com/office/drawing/2014/main" id="{4D822BFA-594F-41C7-9DA9-7A390D1AC4C0}"/>
              </a:ext>
            </a:extLst>
          </p:cNvPr>
          <p:cNvSpPr>
            <a:spLocks noChangeArrowheads="1"/>
          </p:cNvSpPr>
          <p:nvPr/>
        </p:nvSpPr>
        <p:spPr bwMode="auto">
          <a:xfrm>
            <a:off x="7821613" y="48926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55" name="Line 950">
            <a:extLst>
              <a:ext uri="{FF2B5EF4-FFF2-40B4-BE49-F238E27FC236}">
                <a16:creationId xmlns:a16="http://schemas.microsoft.com/office/drawing/2014/main" id="{72B01996-1486-490C-ACEA-BEB7A7F89BB6}"/>
              </a:ext>
            </a:extLst>
          </p:cNvPr>
          <p:cNvSpPr>
            <a:spLocks noChangeShapeType="1"/>
          </p:cNvSpPr>
          <p:nvPr/>
        </p:nvSpPr>
        <p:spPr bwMode="auto">
          <a:xfrm>
            <a:off x="7870825" y="5029200"/>
            <a:ext cx="333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6" name="Line 951">
            <a:extLst>
              <a:ext uri="{FF2B5EF4-FFF2-40B4-BE49-F238E27FC236}">
                <a16:creationId xmlns:a16="http://schemas.microsoft.com/office/drawing/2014/main" id="{64D12CC1-0EC3-421E-8AD0-F5D6F14885CC}"/>
              </a:ext>
            </a:extLst>
          </p:cNvPr>
          <p:cNvSpPr>
            <a:spLocks noChangeShapeType="1"/>
          </p:cNvSpPr>
          <p:nvPr/>
        </p:nvSpPr>
        <p:spPr bwMode="auto">
          <a:xfrm>
            <a:off x="7904163" y="502920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7" name="Line 952">
            <a:extLst>
              <a:ext uri="{FF2B5EF4-FFF2-40B4-BE49-F238E27FC236}">
                <a16:creationId xmlns:a16="http://schemas.microsoft.com/office/drawing/2014/main" id="{C86C79A8-2DD7-4B9F-99D3-2987B6265071}"/>
              </a:ext>
            </a:extLst>
          </p:cNvPr>
          <p:cNvSpPr>
            <a:spLocks noChangeShapeType="1"/>
          </p:cNvSpPr>
          <p:nvPr/>
        </p:nvSpPr>
        <p:spPr bwMode="auto">
          <a:xfrm flipH="1">
            <a:off x="7839075" y="5029200"/>
            <a:ext cx="317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8" name="Line 953">
            <a:extLst>
              <a:ext uri="{FF2B5EF4-FFF2-40B4-BE49-F238E27FC236}">
                <a16:creationId xmlns:a16="http://schemas.microsoft.com/office/drawing/2014/main" id="{45CF9D85-8978-443F-889B-C783599F1C52}"/>
              </a:ext>
            </a:extLst>
          </p:cNvPr>
          <p:cNvSpPr>
            <a:spLocks noChangeShapeType="1"/>
          </p:cNvSpPr>
          <p:nvPr/>
        </p:nvSpPr>
        <p:spPr bwMode="auto">
          <a:xfrm>
            <a:off x="7839075" y="502920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59" name="Oval 954">
            <a:extLst>
              <a:ext uri="{FF2B5EF4-FFF2-40B4-BE49-F238E27FC236}">
                <a16:creationId xmlns:a16="http://schemas.microsoft.com/office/drawing/2014/main" id="{2214424C-4289-472C-A865-F14ABF6D621C}"/>
              </a:ext>
            </a:extLst>
          </p:cNvPr>
          <p:cNvSpPr>
            <a:spLocks noChangeArrowheads="1"/>
          </p:cNvSpPr>
          <p:nvPr/>
        </p:nvSpPr>
        <p:spPr bwMode="auto">
          <a:xfrm>
            <a:off x="7853363" y="497840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060" name="Line 955">
            <a:extLst>
              <a:ext uri="{FF2B5EF4-FFF2-40B4-BE49-F238E27FC236}">
                <a16:creationId xmlns:a16="http://schemas.microsoft.com/office/drawing/2014/main" id="{68ABCBB6-210D-45DE-807D-05208C8BE1E0}"/>
              </a:ext>
            </a:extLst>
          </p:cNvPr>
          <p:cNvSpPr>
            <a:spLocks noChangeShapeType="1"/>
          </p:cNvSpPr>
          <p:nvPr/>
        </p:nvSpPr>
        <p:spPr bwMode="auto">
          <a:xfrm>
            <a:off x="7391400" y="2573338"/>
            <a:ext cx="174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1" name="Line 956">
            <a:extLst>
              <a:ext uri="{FF2B5EF4-FFF2-40B4-BE49-F238E27FC236}">
                <a16:creationId xmlns:a16="http://schemas.microsoft.com/office/drawing/2014/main" id="{A1F542B4-4C86-4E74-84A3-7D1A15CE45BA}"/>
              </a:ext>
            </a:extLst>
          </p:cNvPr>
          <p:cNvSpPr>
            <a:spLocks noChangeShapeType="1"/>
          </p:cNvSpPr>
          <p:nvPr/>
        </p:nvSpPr>
        <p:spPr bwMode="auto">
          <a:xfrm>
            <a:off x="7408863"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2" name="Line 957">
            <a:extLst>
              <a:ext uri="{FF2B5EF4-FFF2-40B4-BE49-F238E27FC236}">
                <a16:creationId xmlns:a16="http://schemas.microsoft.com/office/drawing/2014/main" id="{EC002A32-9518-4809-8092-83663AD62816}"/>
              </a:ext>
            </a:extLst>
          </p:cNvPr>
          <p:cNvSpPr>
            <a:spLocks noChangeShapeType="1"/>
          </p:cNvSpPr>
          <p:nvPr/>
        </p:nvSpPr>
        <p:spPr bwMode="auto">
          <a:xfrm flipH="1">
            <a:off x="7377113" y="2573338"/>
            <a:ext cx="1428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3" name="Line 958">
            <a:extLst>
              <a:ext uri="{FF2B5EF4-FFF2-40B4-BE49-F238E27FC236}">
                <a16:creationId xmlns:a16="http://schemas.microsoft.com/office/drawing/2014/main" id="{E1F81483-F1A6-42AE-A8AA-2AD3ABA3DBA4}"/>
              </a:ext>
            </a:extLst>
          </p:cNvPr>
          <p:cNvSpPr>
            <a:spLocks noChangeShapeType="1"/>
          </p:cNvSpPr>
          <p:nvPr/>
        </p:nvSpPr>
        <p:spPr bwMode="auto">
          <a:xfrm>
            <a:off x="7377113"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4" name="Freeform 959">
            <a:extLst>
              <a:ext uri="{FF2B5EF4-FFF2-40B4-BE49-F238E27FC236}">
                <a16:creationId xmlns:a16="http://schemas.microsoft.com/office/drawing/2014/main" id="{D9CF331D-8222-4D36-82FF-53E726E456CF}"/>
              </a:ext>
            </a:extLst>
          </p:cNvPr>
          <p:cNvSpPr>
            <a:spLocks/>
          </p:cNvSpPr>
          <p:nvPr/>
        </p:nvSpPr>
        <p:spPr bwMode="auto">
          <a:xfrm>
            <a:off x="7370763" y="2530475"/>
            <a:ext cx="44450" cy="79375"/>
          </a:xfrm>
          <a:custGeom>
            <a:avLst/>
            <a:gdLst>
              <a:gd name="T0" fmla="*/ 54838600 w 35"/>
              <a:gd name="T1" fmla="*/ 0 h 54"/>
              <a:gd name="T2" fmla="*/ 54838600 w 35"/>
              <a:gd name="T3" fmla="*/ 114513137 h 54"/>
              <a:gd name="T4" fmla="*/ 0 w 35"/>
              <a:gd name="T5" fmla="*/ 114513137 h 54"/>
              <a:gd name="T6" fmla="*/ 0 w 35"/>
              <a:gd name="T7" fmla="*/ 0 h 54"/>
              <a:gd name="T8" fmla="*/ 54838600 w 3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4">
                <a:moveTo>
                  <a:pt x="34" y="0"/>
                </a:moveTo>
                <a:lnTo>
                  <a:pt x="34" y="53"/>
                </a:lnTo>
                <a:lnTo>
                  <a:pt x="0" y="53"/>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5" name="Line 960">
            <a:extLst>
              <a:ext uri="{FF2B5EF4-FFF2-40B4-BE49-F238E27FC236}">
                <a16:creationId xmlns:a16="http://schemas.microsoft.com/office/drawing/2014/main" id="{6BEE7EA0-57DE-45EE-88DC-0B2830D06DEA}"/>
              </a:ext>
            </a:extLst>
          </p:cNvPr>
          <p:cNvSpPr>
            <a:spLocks noChangeShapeType="1"/>
          </p:cNvSpPr>
          <p:nvPr/>
        </p:nvSpPr>
        <p:spPr bwMode="auto">
          <a:xfrm>
            <a:off x="7396163" y="2825750"/>
            <a:ext cx="206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6" name="Line 961">
            <a:extLst>
              <a:ext uri="{FF2B5EF4-FFF2-40B4-BE49-F238E27FC236}">
                <a16:creationId xmlns:a16="http://schemas.microsoft.com/office/drawing/2014/main" id="{22A6BF63-27DF-4649-ACCB-7FFFCE93FAC6}"/>
              </a:ext>
            </a:extLst>
          </p:cNvPr>
          <p:cNvSpPr>
            <a:spLocks noChangeShapeType="1"/>
          </p:cNvSpPr>
          <p:nvPr/>
        </p:nvSpPr>
        <p:spPr bwMode="auto">
          <a:xfrm flipV="1">
            <a:off x="7416800"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7" name="Line 962">
            <a:extLst>
              <a:ext uri="{FF2B5EF4-FFF2-40B4-BE49-F238E27FC236}">
                <a16:creationId xmlns:a16="http://schemas.microsoft.com/office/drawing/2014/main" id="{7C26C653-7F68-4B04-874B-1F9DAB569E02}"/>
              </a:ext>
            </a:extLst>
          </p:cNvPr>
          <p:cNvSpPr>
            <a:spLocks noChangeShapeType="1"/>
          </p:cNvSpPr>
          <p:nvPr/>
        </p:nvSpPr>
        <p:spPr bwMode="auto">
          <a:xfrm flipH="1">
            <a:off x="7377113" y="2825750"/>
            <a:ext cx="190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8" name="Line 963">
            <a:extLst>
              <a:ext uri="{FF2B5EF4-FFF2-40B4-BE49-F238E27FC236}">
                <a16:creationId xmlns:a16="http://schemas.microsoft.com/office/drawing/2014/main" id="{7E1CF9BA-CF12-4C3F-9E9D-E80ADFB43672}"/>
              </a:ext>
            </a:extLst>
          </p:cNvPr>
          <p:cNvSpPr>
            <a:spLocks noChangeShapeType="1"/>
          </p:cNvSpPr>
          <p:nvPr/>
        </p:nvSpPr>
        <p:spPr bwMode="auto">
          <a:xfrm flipV="1">
            <a:off x="7377113"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69" name="Freeform 964">
            <a:extLst>
              <a:ext uri="{FF2B5EF4-FFF2-40B4-BE49-F238E27FC236}">
                <a16:creationId xmlns:a16="http://schemas.microsoft.com/office/drawing/2014/main" id="{E3875B7D-8BD5-4AE5-A745-331B5716CFD5}"/>
              </a:ext>
            </a:extLst>
          </p:cNvPr>
          <p:cNvSpPr>
            <a:spLocks/>
          </p:cNvSpPr>
          <p:nvPr/>
        </p:nvSpPr>
        <p:spPr bwMode="auto">
          <a:xfrm>
            <a:off x="7375525" y="2778125"/>
            <a:ext cx="44450" cy="84138"/>
          </a:xfrm>
          <a:custGeom>
            <a:avLst/>
            <a:gdLst>
              <a:gd name="T0" fmla="*/ 53358521 w 36"/>
              <a:gd name="T1" fmla="*/ 0 h 56"/>
              <a:gd name="T2" fmla="*/ 53358521 w 36"/>
              <a:gd name="T3" fmla="*/ 124157639 h 56"/>
              <a:gd name="T4" fmla="*/ 0 w 36"/>
              <a:gd name="T5" fmla="*/ 124157639 h 56"/>
              <a:gd name="T6" fmla="*/ 0 w 36"/>
              <a:gd name="T7" fmla="*/ 0 h 56"/>
              <a:gd name="T8" fmla="*/ 53358521 w 36"/>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6">
                <a:moveTo>
                  <a:pt x="35" y="0"/>
                </a:moveTo>
                <a:lnTo>
                  <a:pt x="35" y="55"/>
                </a:lnTo>
                <a:lnTo>
                  <a:pt x="0" y="55"/>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0" name="Line 965">
            <a:extLst>
              <a:ext uri="{FF2B5EF4-FFF2-40B4-BE49-F238E27FC236}">
                <a16:creationId xmlns:a16="http://schemas.microsoft.com/office/drawing/2014/main" id="{76C89AF2-C504-4398-AA24-F1191BBE0642}"/>
              </a:ext>
            </a:extLst>
          </p:cNvPr>
          <p:cNvSpPr>
            <a:spLocks noChangeShapeType="1"/>
          </p:cNvSpPr>
          <p:nvPr/>
        </p:nvSpPr>
        <p:spPr bwMode="auto">
          <a:xfrm>
            <a:off x="7245350" y="3344863"/>
            <a:ext cx="301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1" name="Line 966">
            <a:extLst>
              <a:ext uri="{FF2B5EF4-FFF2-40B4-BE49-F238E27FC236}">
                <a16:creationId xmlns:a16="http://schemas.microsoft.com/office/drawing/2014/main" id="{C56A4D15-650E-4413-A911-679DAB132631}"/>
              </a:ext>
            </a:extLst>
          </p:cNvPr>
          <p:cNvSpPr>
            <a:spLocks noChangeShapeType="1"/>
          </p:cNvSpPr>
          <p:nvPr/>
        </p:nvSpPr>
        <p:spPr bwMode="auto">
          <a:xfrm flipV="1">
            <a:off x="7275513"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2" name="Line 967">
            <a:extLst>
              <a:ext uri="{FF2B5EF4-FFF2-40B4-BE49-F238E27FC236}">
                <a16:creationId xmlns:a16="http://schemas.microsoft.com/office/drawing/2014/main" id="{5A1C7805-30CE-4EDB-A3C1-13E07FCD9B7E}"/>
              </a:ext>
            </a:extLst>
          </p:cNvPr>
          <p:cNvSpPr>
            <a:spLocks noChangeShapeType="1"/>
          </p:cNvSpPr>
          <p:nvPr/>
        </p:nvSpPr>
        <p:spPr bwMode="auto">
          <a:xfrm flipH="1">
            <a:off x="7213600" y="3344863"/>
            <a:ext cx="317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3" name="Line 968">
            <a:extLst>
              <a:ext uri="{FF2B5EF4-FFF2-40B4-BE49-F238E27FC236}">
                <a16:creationId xmlns:a16="http://schemas.microsoft.com/office/drawing/2014/main" id="{03444804-0CDD-42D8-BCF2-86FF8874FBA8}"/>
              </a:ext>
            </a:extLst>
          </p:cNvPr>
          <p:cNvSpPr>
            <a:spLocks noChangeShapeType="1"/>
          </p:cNvSpPr>
          <p:nvPr/>
        </p:nvSpPr>
        <p:spPr bwMode="auto">
          <a:xfrm flipV="1">
            <a:off x="7213600"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4" name="Freeform 969">
            <a:extLst>
              <a:ext uri="{FF2B5EF4-FFF2-40B4-BE49-F238E27FC236}">
                <a16:creationId xmlns:a16="http://schemas.microsoft.com/office/drawing/2014/main" id="{35CAE821-9C2C-4264-AEF3-336CE244C7F3}"/>
              </a:ext>
            </a:extLst>
          </p:cNvPr>
          <p:cNvSpPr>
            <a:spLocks/>
          </p:cNvSpPr>
          <p:nvPr/>
        </p:nvSpPr>
        <p:spPr bwMode="auto">
          <a:xfrm>
            <a:off x="7223125" y="3298825"/>
            <a:ext cx="44450" cy="80963"/>
          </a:xfrm>
          <a:custGeom>
            <a:avLst/>
            <a:gdLst>
              <a:gd name="T0" fmla="*/ 56403128 w 34"/>
              <a:gd name="T1" fmla="*/ 0 h 55"/>
              <a:gd name="T2" fmla="*/ 56403128 w 34"/>
              <a:gd name="T3" fmla="*/ 117015088 h 55"/>
              <a:gd name="T4" fmla="*/ 0 w 34"/>
              <a:gd name="T5" fmla="*/ 117015088 h 55"/>
              <a:gd name="T6" fmla="*/ 0 w 34"/>
              <a:gd name="T7" fmla="*/ 0 h 55"/>
              <a:gd name="T8" fmla="*/ 56403128 w 34"/>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5">
                <a:moveTo>
                  <a:pt x="33" y="0"/>
                </a:moveTo>
                <a:lnTo>
                  <a:pt x="33" y="54"/>
                </a:lnTo>
                <a:lnTo>
                  <a:pt x="0" y="54"/>
                </a:lnTo>
                <a:lnTo>
                  <a:pt x="0" y="0"/>
                </a:lnTo>
                <a:lnTo>
                  <a:pt x="33"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5" name="Line 970">
            <a:extLst>
              <a:ext uri="{FF2B5EF4-FFF2-40B4-BE49-F238E27FC236}">
                <a16:creationId xmlns:a16="http://schemas.microsoft.com/office/drawing/2014/main" id="{A1D1D8B5-8971-4135-8AD9-47B2F8F025E3}"/>
              </a:ext>
            </a:extLst>
          </p:cNvPr>
          <p:cNvSpPr>
            <a:spLocks noChangeShapeType="1"/>
          </p:cNvSpPr>
          <p:nvPr/>
        </p:nvSpPr>
        <p:spPr bwMode="auto">
          <a:xfrm>
            <a:off x="7286625" y="3705225"/>
            <a:ext cx="238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6" name="Line 971">
            <a:extLst>
              <a:ext uri="{FF2B5EF4-FFF2-40B4-BE49-F238E27FC236}">
                <a16:creationId xmlns:a16="http://schemas.microsoft.com/office/drawing/2014/main" id="{076FF21A-65A7-4D3C-A08C-1F5F7AD84808}"/>
              </a:ext>
            </a:extLst>
          </p:cNvPr>
          <p:cNvSpPr>
            <a:spLocks noChangeShapeType="1"/>
          </p:cNvSpPr>
          <p:nvPr/>
        </p:nvSpPr>
        <p:spPr bwMode="auto">
          <a:xfrm>
            <a:off x="7310438"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7" name="Line 972">
            <a:extLst>
              <a:ext uri="{FF2B5EF4-FFF2-40B4-BE49-F238E27FC236}">
                <a16:creationId xmlns:a16="http://schemas.microsoft.com/office/drawing/2014/main" id="{DEEDE83B-BAE5-4473-9D1B-7E3518AAB4A0}"/>
              </a:ext>
            </a:extLst>
          </p:cNvPr>
          <p:cNvSpPr>
            <a:spLocks noChangeShapeType="1"/>
          </p:cNvSpPr>
          <p:nvPr/>
        </p:nvSpPr>
        <p:spPr bwMode="auto">
          <a:xfrm flipH="1">
            <a:off x="7265988" y="3705225"/>
            <a:ext cx="206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8" name="Line 973">
            <a:extLst>
              <a:ext uri="{FF2B5EF4-FFF2-40B4-BE49-F238E27FC236}">
                <a16:creationId xmlns:a16="http://schemas.microsoft.com/office/drawing/2014/main" id="{7E783C64-D736-4257-A7F2-B6EFCDF20CE9}"/>
              </a:ext>
            </a:extLst>
          </p:cNvPr>
          <p:cNvSpPr>
            <a:spLocks noChangeShapeType="1"/>
          </p:cNvSpPr>
          <p:nvPr/>
        </p:nvSpPr>
        <p:spPr bwMode="auto">
          <a:xfrm>
            <a:off x="7265988"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79" name="Freeform 974">
            <a:extLst>
              <a:ext uri="{FF2B5EF4-FFF2-40B4-BE49-F238E27FC236}">
                <a16:creationId xmlns:a16="http://schemas.microsoft.com/office/drawing/2014/main" id="{07ED57F5-8532-445F-9D17-5D86E54C36A5}"/>
              </a:ext>
            </a:extLst>
          </p:cNvPr>
          <p:cNvSpPr>
            <a:spLocks/>
          </p:cNvSpPr>
          <p:nvPr/>
        </p:nvSpPr>
        <p:spPr bwMode="auto">
          <a:xfrm>
            <a:off x="7265988" y="3659188"/>
            <a:ext cx="46037" cy="84137"/>
          </a:xfrm>
          <a:custGeom>
            <a:avLst/>
            <a:gdLst>
              <a:gd name="T0" fmla="*/ 57236779 w 36"/>
              <a:gd name="T1" fmla="*/ 0 h 55"/>
              <a:gd name="T2" fmla="*/ 57236779 w 36"/>
              <a:gd name="T3" fmla="*/ 126369185 h 55"/>
              <a:gd name="T4" fmla="*/ 0 w 36"/>
              <a:gd name="T5" fmla="*/ 126369185 h 55"/>
              <a:gd name="T6" fmla="*/ 0 w 36"/>
              <a:gd name="T7" fmla="*/ 0 h 55"/>
              <a:gd name="T8" fmla="*/ 57236779 w 3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5">
                <a:moveTo>
                  <a:pt x="35" y="0"/>
                </a:moveTo>
                <a:lnTo>
                  <a:pt x="35" y="54"/>
                </a:lnTo>
                <a:lnTo>
                  <a:pt x="0" y="54"/>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0" name="Line 975">
            <a:extLst>
              <a:ext uri="{FF2B5EF4-FFF2-40B4-BE49-F238E27FC236}">
                <a16:creationId xmlns:a16="http://schemas.microsoft.com/office/drawing/2014/main" id="{7F36145C-E301-4B32-8BF3-54F4083A5087}"/>
              </a:ext>
            </a:extLst>
          </p:cNvPr>
          <p:cNvSpPr>
            <a:spLocks noChangeShapeType="1"/>
          </p:cNvSpPr>
          <p:nvPr/>
        </p:nvSpPr>
        <p:spPr bwMode="auto">
          <a:xfrm>
            <a:off x="7667625" y="4135438"/>
            <a:ext cx="25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1" name="Line 976">
            <a:extLst>
              <a:ext uri="{FF2B5EF4-FFF2-40B4-BE49-F238E27FC236}">
                <a16:creationId xmlns:a16="http://schemas.microsoft.com/office/drawing/2014/main" id="{C6B50CDF-A8B3-4EC6-BB90-8B6975B034E3}"/>
              </a:ext>
            </a:extLst>
          </p:cNvPr>
          <p:cNvSpPr>
            <a:spLocks noChangeShapeType="1"/>
          </p:cNvSpPr>
          <p:nvPr/>
        </p:nvSpPr>
        <p:spPr bwMode="auto">
          <a:xfrm flipV="1">
            <a:off x="7693025"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2" name="Line 977">
            <a:extLst>
              <a:ext uri="{FF2B5EF4-FFF2-40B4-BE49-F238E27FC236}">
                <a16:creationId xmlns:a16="http://schemas.microsoft.com/office/drawing/2014/main" id="{588BA7EF-70DB-4616-AECD-FAD53FD552BA}"/>
              </a:ext>
            </a:extLst>
          </p:cNvPr>
          <p:cNvSpPr>
            <a:spLocks noChangeShapeType="1"/>
          </p:cNvSpPr>
          <p:nvPr/>
        </p:nvSpPr>
        <p:spPr bwMode="auto">
          <a:xfrm flipH="1">
            <a:off x="7639050" y="4135438"/>
            <a:ext cx="285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3" name="Line 978">
            <a:extLst>
              <a:ext uri="{FF2B5EF4-FFF2-40B4-BE49-F238E27FC236}">
                <a16:creationId xmlns:a16="http://schemas.microsoft.com/office/drawing/2014/main" id="{69C33EE6-5DA8-417B-A889-CA127C09601A}"/>
              </a:ext>
            </a:extLst>
          </p:cNvPr>
          <p:cNvSpPr>
            <a:spLocks noChangeShapeType="1"/>
          </p:cNvSpPr>
          <p:nvPr/>
        </p:nvSpPr>
        <p:spPr bwMode="auto">
          <a:xfrm flipV="1">
            <a:off x="7639050"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4" name="Freeform 979">
            <a:extLst>
              <a:ext uri="{FF2B5EF4-FFF2-40B4-BE49-F238E27FC236}">
                <a16:creationId xmlns:a16="http://schemas.microsoft.com/office/drawing/2014/main" id="{B0493E39-99CE-41C6-A0EF-93BB66DB226C}"/>
              </a:ext>
            </a:extLst>
          </p:cNvPr>
          <p:cNvSpPr>
            <a:spLocks/>
          </p:cNvSpPr>
          <p:nvPr/>
        </p:nvSpPr>
        <p:spPr bwMode="auto">
          <a:xfrm>
            <a:off x="7643813" y="4089400"/>
            <a:ext cx="46037" cy="80963"/>
          </a:xfrm>
          <a:custGeom>
            <a:avLst/>
            <a:gdLst>
              <a:gd name="T0" fmla="*/ 57236779 w 36"/>
              <a:gd name="T1" fmla="*/ 0 h 55"/>
              <a:gd name="T2" fmla="*/ 57236779 w 36"/>
              <a:gd name="T3" fmla="*/ 117015088 h 55"/>
              <a:gd name="T4" fmla="*/ 0 w 36"/>
              <a:gd name="T5" fmla="*/ 117015088 h 55"/>
              <a:gd name="T6" fmla="*/ 0 w 36"/>
              <a:gd name="T7" fmla="*/ 0 h 55"/>
              <a:gd name="T8" fmla="*/ 57236779 w 3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5">
                <a:moveTo>
                  <a:pt x="35" y="0"/>
                </a:moveTo>
                <a:lnTo>
                  <a:pt x="35" y="54"/>
                </a:lnTo>
                <a:lnTo>
                  <a:pt x="0" y="54"/>
                </a:lnTo>
                <a:lnTo>
                  <a:pt x="0" y="0"/>
                </a:lnTo>
                <a:lnTo>
                  <a:pt x="35"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5" name="Line 980">
            <a:extLst>
              <a:ext uri="{FF2B5EF4-FFF2-40B4-BE49-F238E27FC236}">
                <a16:creationId xmlns:a16="http://schemas.microsoft.com/office/drawing/2014/main" id="{5DE10C90-91BC-4EDD-86EF-1EC0D9D59A8D}"/>
              </a:ext>
            </a:extLst>
          </p:cNvPr>
          <p:cNvSpPr>
            <a:spLocks noChangeShapeType="1"/>
          </p:cNvSpPr>
          <p:nvPr/>
        </p:nvSpPr>
        <p:spPr bwMode="auto">
          <a:xfrm>
            <a:off x="7791450" y="4694238"/>
            <a:ext cx="269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6" name="Line 981">
            <a:extLst>
              <a:ext uri="{FF2B5EF4-FFF2-40B4-BE49-F238E27FC236}">
                <a16:creationId xmlns:a16="http://schemas.microsoft.com/office/drawing/2014/main" id="{77F70B5C-1C82-4E77-9D66-345E3BE2E6D5}"/>
              </a:ext>
            </a:extLst>
          </p:cNvPr>
          <p:cNvSpPr>
            <a:spLocks noChangeShapeType="1"/>
          </p:cNvSpPr>
          <p:nvPr/>
        </p:nvSpPr>
        <p:spPr bwMode="auto">
          <a:xfrm flipV="1">
            <a:off x="7818438"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7" name="Line 982">
            <a:extLst>
              <a:ext uri="{FF2B5EF4-FFF2-40B4-BE49-F238E27FC236}">
                <a16:creationId xmlns:a16="http://schemas.microsoft.com/office/drawing/2014/main" id="{F9329317-DC0B-445E-BE05-01BA4FB268F6}"/>
              </a:ext>
            </a:extLst>
          </p:cNvPr>
          <p:cNvSpPr>
            <a:spLocks noChangeShapeType="1"/>
          </p:cNvSpPr>
          <p:nvPr/>
        </p:nvSpPr>
        <p:spPr bwMode="auto">
          <a:xfrm flipH="1">
            <a:off x="7764463" y="4694238"/>
            <a:ext cx="269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8" name="Line 983">
            <a:extLst>
              <a:ext uri="{FF2B5EF4-FFF2-40B4-BE49-F238E27FC236}">
                <a16:creationId xmlns:a16="http://schemas.microsoft.com/office/drawing/2014/main" id="{A0BDE513-87B1-4061-AAC4-AC93B6B3C5C5}"/>
              </a:ext>
            </a:extLst>
          </p:cNvPr>
          <p:cNvSpPr>
            <a:spLocks noChangeShapeType="1"/>
          </p:cNvSpPr>
          <p:nvPr/>
        </p:nvSpPr>
        <p:spPr bwMode="auto">
          <a:xfrm flipV="1">
            <a:off x="7764463"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89" name="Freeform 984">
            <a:extLst>
              <a:ext uri="{FF2B5EF4-FFF2-40B4-BE49-F238E27FC236}">
                <a16:creationId xmlns:a16="http://schemas.microsoft.com/office/drawing/2014/main" id="{0A8AC77D-A23B-4B1E-995E-43F40DCA0028}"/>
              </a:ext>
            </a:extLst>
          </p:cNvPr>
          <p:cNvSpPr>
            <a:spLocks/>
          </p:cNvSpPr>
          <p:nvPr/>
        </p:nvSpPr>
        <p:spPr bwMode="auto">
          <a:xfrm>
            <a:off x="7770813" y="4646613"/>
            <a:ext cx="44450" cy="84137"/>
          </a:xfrm>
          <a:custGeom>
            <a:avLst/>
            <a:gdLst>
              <a:gd name="T0" fmla="*/ 54838600 w 35"/>
              <a:gd name="T1" fmla="*/ 0 h 56"/>
              <a:gd name="T2" fmla="*/ 54838600 w 35"/>
              <a:gd name="T3" fmla="*/ 124154661 h 56"/>
              <a:gd name="T4" fmla="*/ 0 w 35"/>
              <a:gd name="T5" fmla="*/ 124154661 h 56"/>
              <a:gd name="T6" fmla="*/ 0 w 35"/>
              <a:gd name="T7" fmla="*/ 0 h 56"/>
              <a:gd name="T8" fmla="*/ 54838600 w 3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6">
                <a:moveTo>
                  <a:pt x="34" y="0"/>
                </a:moveTo>
                <a:lnTo>
                  <a:pt x="34" y="55"/>
                </a:lnTo>
                <a:lnTo>
                  <a:pt x="0" y="55"/>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0" name="Line 985">
            <a:extLst>
              <a:ext uri="{FF2B5EF4-FFF2-40B4-BE49-F238E27FC236}">
                <a16:creationId xmlns:a16="http://schemas.microsoft.com/office/drawing/2014/main" id="{B76D951F-B859-4A65-B9A3-A3AFBC82DE00}"/>
              </a:ext>
            </a:extLst>
          </p:cNvPr>
          <p:cNvSpPr>
            <a:spLocks noChangeShapeType="1"/>
          </p:cNvSpPr>
          <p:nvPr/>
        </p:nvSpPr>
        <p:spPr bwMode="auto">
          <a:xfrm>
            <a:off x="7904163" y="5029200"/>
            <a:ext cx="317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1" name="Line 986">
            <a:extLst>
              <a:ext uri="{FF2B5EF4-FFF2-40B4-BE49-F238E27FC236}">
                <a16:creationId xmlns:a16="http://schemas.microsoft.com/office/drawing/2014/main" id="{39D67BF7-BD2D-4266-9801-611A1EA6CBCF}"/>
              </a:ext>
            </a:extLst>
          </p:cNvPr>
          <p:cNvSpPr>
            <a:spLocks noChangeShapeType="1"/>
          </p:cNvSpPr>
          <p:nvPr/>
        </p:nvSpPr>
        <p:spPr bwMode="auto">
          <a:xfrm>
            <a:off x="7935913" y="502920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2" name="Line 987">
            <a:extLst>
              <a:ext uri="{FF2B5EF4-FFF2-40B4-BE49-F238E27FC236}">
                <a16:creationId xmlns:a16="http://schemas.microsoft.com/office/drawing/2014/main" id="{5B171732-0F61-41F9-A2FC-8E76DE75AE5A}"/>
              </a:ext>
            </a:extLst>
          </p:cNvPr>
          <p:cNvSpPr>
            <a:spLocks noChangeShapeType="1"/>
          </p:cNvSpPr>
          <p:nvPr/>
        </p:nvSpPr>
        <p:spPr bwMode="auto">
          <a:xfrm flipH="1">
            <a:off x="7877175" y="5029200"/>
            <a:ext cx="269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3" name="Line 988">
            <a:extLst>
              <a:ext uri="{FF2B5EF4-FFF2-40B4-BE49-F238E27FC236}">
                <a16:creationId xmlns:a16="http://schemas.microsoft.com/office/drawing/2014/main" id="{69DCB2AE-9EA2-4F54-868F-8928E815B9A5}"/>
              </a:ext>
            </a:extLst>
          </p:cNvPr>
          <p:cNvSpPr>
            <a:spLocks noChangeShapeType="1"/>
          </p:cNvSpPr>
          <p:nvPr/>
        </p:nvSpPr>
        <p:spPr bwMode="auto">
          <a:xfrm>
            <a:off x="7877175" y="502920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4" name="Freeform 989">
            <a:extLst>
              <a:ext uri="{FF2B5EF4-FFF2-40B4-BE49-F238E27FC236}">
                <a16:creationId xmlns:a16="http://schemas.microsoft.com/office/drawing/2014/main" id="{CCF3F826-1BE4-4345-84F1-F0EF106C2966}"/>
              </a:ext>
            </a:extLst>
          </p:cNvPr>
          <p:cNvSpPr>
            <a:spLocks/>
          </p:cNvSpPr>
          <p:nvPr/>
        </p:nvSpPr>
        <p:spPr bwMode="auto">
          <a:xfrm>
            <a:off x="7881938" y="4986338"/>
            <a:ext cx="46037" cy="79375"/>
          </a:xfrm>
          <a:custGeom>
            <a:avLst/>
            <a:gdLst>
              <a:gd name="T0" fmla="*/ 57236779 w 36"/>
              <a:gd name="T1" fmla="*/ 0 h 54"/>
              <a:gd name="T2" fmla="*/ 57236779 w 36"/>
              <a:gd name="T3" fmla="*/ 114513137 h 54"/>
              <a:gd name="T4" fmla="*/ 0 w 36"/>
              <a:gd name="T5" fmla="*/ 114513137 h 54"/>
              <a:gd name="T6" fmla="*/ 0 w 36"/>
              <a:gd name="T7" fmla="*/ 0 h 54"/>
              <a:gd name="T8" fmla="*/ 57236779 w 3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35" y="0"/>
                </a:moveTo>
                <a:lnTo>
                  <a:pt x="35" y="53"/>
                </a:lnTo>
                <a:lnTo>
                  <a:pt x="0" y="53"/>
                </a:lnTo>
                <a:lnTo>
                  <a:pt x="0" y="0"/>
                </a:lnTo>
                <a:lnTo>
                  <a:pt x="35" y="0"/>
                </a:lnTo>
              </a:path>
            </a:pathLst>
          </a:custGeom>
          <a:solidFill>
            <a:schemeClr val="folHlink"/>
          </a:solidFill>
          <a:ln w="12700" cap="rnd" cmpd="sng">
            <a:solidFill>
              <a:srgbClr val="FAFD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5" name="Line 990">
            <a:extLst>
              <a:ext uri="{FF2B5EF4-FFF2-40B4-BE49-F238E27FC236}">
                <a16:creationId xmlns:a16="http://schemas.microsoft.com/office/drawing/2014/main" id="{6CD36D7B-A6B4-4899-8A2F-383FB5DC7988}"/>
              </a:ext>
            </a:extLst>
          </p:cNvPr>
          <p:cNvSpPr>
            <a:spLocks noChangeShapeType="1"/>
          </p:cNvSpPr>
          <p:nvPr/>
        </p:nvSpPr>
        <p:spPr bwMode="auto">
          <a:xfrm>
            <a:off x="3917950" y="2543175"/>
            <a:ext cx="118268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6" name="Line 991">
            <a:extLst>
              <a:ext uri="{FF2B5EF4-FFF2-40B4-BE49-F238E27FC236}">
                <a16:creationId xmlns:a16="http://schemas.microsoft.com/office/drawing/2014/main" id="{ABFACD11-06EA-496A-AF21-3E09798BA2BB}"/>
              </a:ext>
            </a:extLst>
          </p:cNvPr>
          <p:cNvSpPr>
            <a:spLocks noChangeShapeType="1"/>
          </p:cNvSpPr>
          <p:nvPr/>
        </p:nvSpPr>
        <p:spPr bwMode="auto">
          <a:xfrm>
            <a:off x="391795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7" name="Line 992">
            <a:extLst>
              <a:ext uri="{FF2B5EF4-FFF2-40B4-BE49-F238E27FC236}">
                <a16:creationId xmlns:a16="http://schemas.microsoft.com/office/drawing/2014/main" id="{0EF2BB01-8D7B-48A9-BF9F-52FB1412DC98}"/>
              </a:ext>
            </a:extLst>
          </p:cNvPr>
          <p:cNvSpPr>
            <a:spLocks noChangeShapeType="1"/>
          </p:cNvSpPr>
          <p:nvPr/>
        </p:nvSpPr>
        <p:spPr bwMode="auto">
          <a:xfrm>
            <a:off x="421322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8" name="Line 993">
            <a:extLst>
              <a:ext uri="{FF2B5EF4-FFF2-40B4-BE49-F238E27FC236}">
                <a16:creationId xmlns:a16="http://schemas.microsoft.com/office/drawing/2014/main" id="{D8C1A46A-12D8-4475-A100-5BF73E20C21D}"/>
              </a:ext>
            </a:extLst>
          </p:cNvPr>
          <p:cNvSpPr>
            <a:spLocks noChangeShapeType="1"/>
          </p:cNvSpPr>
          <p:nvPr/>
        </p:nvSpPr>
        <p:spPr bwMode="auto">
          <a:xfrm>
            <a:off x="4508500"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99" name="Line 994">
            <a:extLst>
              <a:ext uri="{FF2B5EF4-FFF2-40B4-BE49-F238E27FC236}">
                <a16:creationId xmlns:a16="http://schemas.microsoft.com/office/drawing/2014/main" id="{ACB3D991-09BD-46CA-8D15-37639405AC2C}"/>
              </a:ext>
            </a:extLst>
          </p:cNvPr>
          <p:cNvSpPr>
            <a:spLocks noChangeShapeType="1"/>
          </p:cNvSpPr>
          <p:nvPr/>
        </p:nvSpPr>
        <p:spPr bwMode="auto">
          <a:xfrm>
            <a:off x="4803775" y="2492375"/>
            <a:ext cx="1588"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0" name="Line 995">
            <a:extLst>
              <a:ext uri="{FF2B5EF4-FFF2-40B4-BE49-F238E27FC236}">
                <a16:creationId xmlns:a16="http://schemas.microsoft.com/office/drawing/2014/main" id="{452E5EC6-6E54-46DE-B9D5-87AA5A3CA778}"/>
              </a:ext>
            </a:extLst>
          </p:cNvPr>
          <p:cNvSpPr>
            <a:spLocks noChangeShapeType="1"/>
          </p:cNvSpPr>
          <p:nvPr/>
        </p:nvSpPr>
        <p:spPr bwMode="auto">
          <a:xfrm>
            <a:off x="5100638" y="2492375"/>
            <a:ext cx="1587" cy="508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1" name="Rectangle 996">
            <a:extLst>
              <a:ext uri="{FF2B5EF4-FFF2-40B4-BE49-F238E27FC236}">
                <a16:creationId xmlns:a16="http://schemas.microsoft.com/office/drawing/2014/main" id="{801FE5DF-1AAB-4379-9FA8-50B7EF4A05E9}"/>
              </a:ext>
            </a:extLst>
          </p:cNvPr>
          <p:cNvSpPr>
            <a:spLocks noChangeArrowheads="1"/>
          </p:cNvSpPr>
          <p:nvPr/>
        </p:nvSpPr>
        <p:spPr bwMode="auto">
          <a:xfrm>
            <a:off x="3819525" y="2209800"/>
            <a:ext cx="2508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0</a:t>
            </a:r>
          </a:p>
        </p:txBody>
      </p:sp>
      <p:sp>
        <p:nvSpPr>
          <p:cNvPr id="48102" name="Rectangle 997">
            <a:extLst>
              <a:ext uri="{FF2B5EF4-FFF2-40B4-BE49-F238E27FC236}">
                <a16:creationId xmlns:a16="http://schemas.microsoft.com/office/drawing/2014/main" id="{DF85689E-070C-4BBF-AB39-6C7064CF6E73}"/>
              </a:ext>
            </a:extLst>
          </p:cNvPr>
          <p:cNvSpPr>
            <a:spLocks noChangeArrowheads="1"/>
          </p:cNvSpPr>
          <p:nvPr/>
        </p:nvSpPr>
        <p:spPr bwMode="auto">
          <a:xfrm>
            <a:off x="4364038" y="2209800"/>
            <a:ext cx="3905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600</a:t>
            </a:r>
          </a:p>
        </p:txBody>
      </p:sp>
      <p:sp>
        <p:nvSpPr>
          <p:cNvPr id="48103" name="Rectangle 998">
            <a:extLst>
              <a:ext uri="{FF2B5EF4-FFF2-40B4-BE49-F238E27FC236}">
                <a16:creationId xmlns:a16="http://schemas.microsoft.com/office/drawing/2014/main" id="{A8618A2E-D8A5-45CD-A64C-3A4AC4775150}"/>
              </a:ext>
            </a:extLst>
          </p:cNvPr>
          <p:cNvSpPr>
            <a:spLocks noChangeArrowheads="1"/>
          </p:cNvSpPr>
          <p:nvPr/>
        </p:nvSpPr>
        <p:spPr bwMode="auto">
          <a:xfrm>
            <a:off x="4930775" y="2209800"/>
            <a:ext cx="4603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000">
                <a:solidFill>
                  <a:srgbClr val="FAFD00"/>
                </a:solidFill>
              </a:rPr>
              <a:t>1200</a:t>
            </a:r>
          </a:p>
        </p:txBody>
      </p:sp>
      <p:sp>
        <p:nvSpPr>
          <p:cNvPr id="48104" name="Line 999">
            <a:extLst>
              <a:ext uri="{FF2B5EF4-FFF2-40B4-BE49-F238E27FC236}">
                <a16:creationId xmlns:a16="http://schemas.microsoft.com/office/drawing/2014/main" id="{C64CE675-68AE-4DD9-8D1C-E845EB5960DE}"/>
              </a:ext>
            </a:extLst>
          </p:cNvPr>
          <p:cNvSpPr>
            <a:spLocks noChangeShapeType="1"/>
          </p:cNvSpPr>
          <p:nvPr/>
        </p:nvSpPr>
        <p:spPr bwMode="auto">
          <a:xfrm>
            <a:off x="3917950" y="2028825"/>
            <a:ext cx="1588" cy="35861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5" name="Line 1000">
            <a:extLst>
              <a:ext uri="{FF2B5EF4-FFF2-40B4-BE49-F238E27FC236}">
                <a16:creationId xmlns:a16="http://schemas.microsoft.com/office/drawing/2014/main" id="{DDF2AC54-0B09-4533-ABE8-5C3348EAE5D7}"/>
              </a:ext>
            </a:extLst>
          </p:cNvPr>
          <p:cNvSpPr>
            <a:spLocks noChangeShapeType="1"/>
          </p:cNvSpPr>
          <p:nvPr/>
        </p:nvSpPr>
        <p:spPr bwMode="auto">
          <a:xfrm>
            <a:off x="3886200" y="2543175"/>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6" name="Line 1001">
            <a:extLst>
              <a:ext uri="{FF2B5EF4-FFF2-40B4-BE49-F238E27FC236}">
                <a16:creationId xmlns:a16="http://schemas.microsoft.com/office/drawing/2014/main" id="{1C81E2ED-14EF-434F-B655-C2C6CB6AE76A}"/>
              </a:ext>
            </a:extLst>
          </p:cNvPr>
          <p:cNvSpPr>
            <a:spLocks noChangeShapeType="1"/>
          </p:cNvSpPr>
          <p:nvPr/>
        </p:nvSpPr>
        <p:spPr bwMode="auto">
          <a:xfrm>
            <a:off x="3886200" y="3157538"/>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7" name="Line 1002">
            <a:extLst>
              <a:ext uri="{FF2B5EF4-FFF2-40B4-BE49-F238E27FC236}">
                <a16:creationId xmlns:a16="http://schemas.microsoft.com/office/drawing/2014/main" id="{3D617069-9767-4DFD-AA69-B23527F46530}"/>
              </a:ext>
            </a:extLst>
          </p:cNvPr>
          <p:cNvSpPr>
            <a:spLocks noChangeShapeType="1"/>
          </p:cNvSpPr>
          <p:nvPr/>
        </p:nvSpPr>
        <p:spPr bwMode="auto">
          <a:xfrm>
            <a:off x="3886200" y="3773488"/>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8" name="Line 1003">
            <a:extLst>
              <a:ext uri="{FF2B5EF4-FFF2-40B4-BE49-F238E27FC236}">
                <a16:creationId xmlns:a16="http://schemas.microsoft.com/office/drawing/2014/main" id="{3F5D30F7-1334-41F4-8D9A-68BDB5A02C11}"/>
              </a:ext>
            </a:extLst>
          </p:cNvPr>
          <p:cNvSpPr>
            <a:spLocks noChangeShapeType="1"/>
          </p:cNvSpPr>
          <p:nvPr/>
        </p:nvSpPr>
        <p:spPr bwMode="auto">
          <a:xfrm>
            <a:off x="3886200" y="4387850"/>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09" name="Line 1004">
            <a:extLst>
              <a:ext uri="{FF2B5EF4-FFF2-40B4-BE49-F238E27FC236}">
                <a16:creationId xmlns:a16="http://schemas.microsoft.com/office/drawing/2014/main" id="{3CD9B85E-8A9C-47A5-A6EC-887EC1599AEE}"/>
              </a:ext>
            </a:extLst>
          </p:cNvPr>
          <p:cNvSpPr>
            <a:spLocks noChangeShapeType="1"/>
          </p:cNvSpPr>
          <p:nvPr/>
        </p:nvSpPr>
        <p:spPr bwMode="auto">
          <a:xfrm>
            <a:off x="3886200" y="5000625"/>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0" name="Line 1005">
            <a:extLst>
              <a:ext uri="{FF2B5EF4-FFF2-40B4-BE49-F238E27FC236}">
                <a16:creationId xmlns:a16="http://schemas.microsoft.com/office/drawing/2014/main" id="{68FC85EB-2A16-4B46-8165-5EF3EA4DFF51}"/>
              </a:ext>
            </a:extLst>
          </p:cNvPr>
          <p:cNvSpPr>
            <a:spLocks noChangeShapeType="1"/>
          </p:cNvSpPr>
          <p:nvPr/>
        </p:nvSpPr>
        <p:spPr bwMode="auto">
          <a:xfrm>
            <a:off x="3886200" y="5614988"/>
            <a:ext cx="317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1" name="Line 1006">
            <a:extLst>
              <a:ext uri="{FF2B5EF4-FFF2-40B4-BE49-F238E27FC236}">
                <a16:creationId xmlns:a16="http://schemas.microsoft.com/office/drawing/2014/main" id="{6B0754C9-B669-4045-94B4-0FD8EE87665D}"/>
              </a:ext>
            </a:extLst>
          </p:cNvPr>
          <p:cNvSpPr>
            <a:spLocks noChangeShapeType="1"/>
          </p:cNvSpPr>
          <p:nvPr/>
        </p:nvSpPr>
        <p:spPr bwMode="auto">
          <a:xfrm>
            <a:off x="4370388" y="2573338"/>
            <a:ext cx="6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2" name="Line 1007">
            <a:extLst>
              <a:ext uri="{FF2B5EF4-FFF2-40B4-BE49-F238E27FC236}">
                <a16:creationId xmlns:a16="http://schemas.microsoft.com/office/drawing/2014/main" id="{70D42A7E-0666-43CD-A3C1-F7D371317E88}"/>
              </a:ext>
            </a:extLst>
          </p:cNvPr>
          <p:cNvSpPr>
            <a:spLocks noChangeShapeType="1"/>
          </p:cNvSpPr>
          <p:nvPr/>
        </p:nvSpPr>
        <p:spPr bwMode="auto">
          <a:xfrm>
            <a:off x="43767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3" name="Line 1008">
            <a:extLst>
              <a:ext uri="{FF2B5EF4-FFF2-40B4-BE49-F238E27FC236}">
                <a16:creationId xmlns:a16="http://schemas.microsoft.com/office/drawing/2014/main" id="{C9660978-B4F7-4609-B9B0-AB1E21FF6C47}"/>
              </a:ext>
            </a:extLst>
          </p:cNvPr>
          <p:cNvSpPr>
            <a:spLocks noChangeShapeType="1"/>
          </p:cNvSpPr>
          <p:nvPr/>
        </p:nvSpPr>
        <p:spPr bwMode="auto">
          <a:xfrm flipH="1">
            <a:off x="4364038" y="2573338"/>
            <a:ext cx="6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4" name="Line 1009">
            <a:extLst>
              <a:ext uri="{FF2B5EF4-FFF2-40B4-BE49-F238E27FC236}">
                <a16:creationId xmlns:a16="http://schemas.microsoft.com/office/drawing/2014/main" id="{BC94B9CD-E868-4C64-89DC-90218DE9C3D3}"/>
              </a:ext>
            </a:extLst>
          </p:cNvPr>
          <p:cNvSpPr>
            <a:spLocks noChangeShapeType="1"/>
          </p:cNvSpPr>
          <p:nvPr/>
        </p:nvSpPr>
        <p:spPr bwMode="auto">
          <a:xfrm>
            <a:off x="43640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5" name="Oval 1010">
            <a:extLst>
              <a:ext uri="{FF2B5EF4-FFF2-40B4-BE49-F238E27FC236}">
                <a16:creationId xmlns:a16="http://schemas.microsoft.com/office/drawing/2014/main" id="{32C3A9F6-6135-4BF0-9E02-86ADDFDF14ED}"/>
              </a:ext>
            </a:extLst>
          </p:cNvPr>
          <p:cNvSpPr>
            <a:spLocks noChangeArrowheads="1"/>
          </p:cNvSpPr>
          <p:nvPr/>
        </p:nvSpPr>
        <p:spPr bwMode="auto">
          <a:xfrm>
            <a:off x="4352925" y="2522538"/>
            <a:ext cx="30163" cy="69850"/>
          </a:xfrm>
          <a:prstGeom prst="ellipse">
            <a:avLst/>
          </a:prstGeom>
          <a:solidFill>
            <a:srgbClr val="FFFFFF"/>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16" name="Line 1011">
            <a:extLst>
              <a:ext uri="{FF2B5EF4-FFF2-40B4-BE49-F238E27FC236}">
                <a16:creationId xmlns:a16="http://schemas.microsoft.com/office/drawing/2014/main" id="{1DAF2A6B-5EAB-4813-ACE3-6DE0798C5019}"/>
              </a:ext>
            </a:extLst>
          </p:cNvPr>
          <p:cNvSpPr>
            <a:spLocks noChangeShapeType="1"/>
          </p:cNvSpPr>
          <p:nvPr/>
        </p:nvSpPr>
        <p:spPr bwMode="auto">
          <a:xfrm>
            <a:off x="4437063" y="2614613"/>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7" name="Line 1012">
            <a:extLst>
              <a:ext uri="{FF2B5EF4-FFF2-40B4-BE49-F238E27FC236}">
                <a16:creationId xmlns:a16="http://schemas.microsoft.com/office/drawing/2014/main" id="{B03633FC-A33E-4D6C-94FC-C2B8670CD82B}"/>
              </a:ext>
            </a:extLst>
          </p:cNvPr>
          <p:cNvSpPr>
            <a:spLocks noChangeShapeType="1"/>
          </p:cNvSpPr>
          <p:nvPr/>
        </p:nvSpPr>
        <p:spPr bwMode="auto">
          <a:xfrm>
            <a:off x="4446588"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8" name="Line 1013">
            <a:extLst>
              <a:ext uri="{FF2B5EF4-FFF2-40B4-BE49-F238E27FC236}">
                <a16:creationId xmlns:a16="http://schemas.microsoft.com/office/drawing/2014/main" id="{0F60CE6C-6A2B-4748-9761-82E4FC7097FE}"/>
              </a:ext>
            </a:extLst>
          </p:cNvPr>
          <p:cNvSpPr>
            <a:spLocks noChangeShapeType="1"/>
          </p:cNvSpPr>
          <p:nvPr/>
        </p:nvSpPr>
        <p:spPr bwMode="auto">
          <a:xfrm flipH="1">
            <a:off x="4430713" y="26146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19" name="Line 1014">
            <a:extLst>
              <a:ext uri="{FF2B5EF4-FFF2-40B4-BE49-F238E27FC236}">
                <a16:creationId xmlns:a16="http://schemas.microsoft.com/office/drawing/2014/main" id="{91A8DA42-B729-4FD9-A039-59D45000D520}"/>
              </a:ext>
            </a:extLst>
          </p:cNvPr>
          <p:cNvSpPr>
            <a:spLocks noChangeShapeType="1"/>
          </p:cNvSpPr>
          <p:nvPr/>
        </p:nvSpPr>
        <p:spPr bwMode="auto">
          <a:xfrm>
            <a:off x="4430713" y="26146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0" name="Oval 1015">
            <a:extLst>
              <a:ext uri="{FF2B5EF4-FFF2-40B4-BE49-F238E27FC236}">
                <a16:creationId xmlns:a16="http://schemas.microsoft.com/office/drawing/2014/main" id="{D73DFFC6-5A49-4E54-B6A4-3014C71609DA}"/>
              </a:ext>
            </a:extLst>
          </p:cNvPr>
          <p:cNvSpPr>
            <a:spLocks noChangeArrowheads="1"/>
          </p:cNvSpPr>
          <p:nvPr/>
        </p:nvSpPr>
        <p:spPr bwMode="auto">
          <a:xfrm>
            <a:off x="4418013" y="256381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21" name="Line 1016">
            <a:extLst>
              <a:ext uri="{FF2B5EF4-FFF2-40B4-BE49-F238E27FC236}">
                <a16:creationId xmlns:a16="http://schemas.microsoft.com/office/drawing/2014/main" id="{FF872844-A7F7-4608-AF3E-80B31DD01887}"/>
              </a:ext>
            </a:extLst>
          </p:cNvPr>
          <p:cNvSpPr>
            <a:spLocks noChangeShapeType="1"/>
          </p:cNvSpPr>
          <p:nvPr/>
        </p:nvSpPr>
        <p:spPr bwMode="auto">
          <a:xfrm>
            <a:off x="4386263" y="2665413"/>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2" name="Line 1017">
            <a:extLst>
              <a:ext uri="{FF2B5EF4-FFF2-40B4-BE49-F238E27FC236}">
                <a16:creationId xmlns:a16="http://schemas.microsoft.com/office/drawing/2014/main" id="{7E6D7BA1-8263-466A-AA9B-A1F38920B556}"/>
              </a:ext>
            </a:extLst>
          </p:cNvPr>
          <p:cNvSpPr>
            <a:spLocks noChangeShapeType="1"/>
          </p:cNvSpPr>
          <p:nvPr/>
        </p:nvSpPr>
        <p:spPr bwMode="auto">
          <a:xfrm flipV="1">
            <a:off x="4395788"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3" name="Line 1018">
            <a:extLst>
              <a:ext uri="{FF2B5EF4-FFF2-40B4-BE49-F238E27FC236}">
                <a16:creationId xmlns:a16="http://schemas.microsoft.com/office/drawing/2014/main" id="{3659073E-B441-4E72-9D8E-E362CCDB52C2}"/>
              </a:ext>
            </a:extLst>
          </p:cNvPr>
          <p:cNvSpPr>
            <a:spLocks noChangeShapeType="1"/>
          </p:cNvSpPr>
          <p:nvPr/>
        </p:nvSpPr>
        <p:spPr bwMode="auto">
          <a:xfrm flipH="1">
            <a:off x="4373563" y="266541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4" name="Line 1019">
            <a:extLst>
              <a:ext uri="{FF2B5EF4-FFF2-40B4-BE49-F238E27FC236}">
                <a16:creationId xmlns:a16="http://schemas.microsoft.com/office/drawing/2014/main" id="{1CCBBD80-C939-48B2-AFDE-8AED6E89C978}"/>
              </a:ext>
            </a:extLst>
          </p:cNvPr>
          <p:cNvSpPr>
            <a:spLocks noChangeShapeType="1"/>
          </p:cNvSpPr>
          <p:nvPr/>
        </p:nvSpPr>
        <p:spPr bwMode="auto">
          <a:xfrm flipV="1">
            <a:off x="4373563" y="26638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5" name="Oval 1020">
            <a:extLst>
              <a:ext uri="{FF2B5EF4-FFF2-40B4-BE49-F238E27FC236}">
                <a16:creationId xmlns:a16="http://schemas.microsoft.com/office/drawing/2014/main" id="{96FBF1CA-8B56-43F3-92FE-43DC6AD49091}"/>
              </a:ext>
            </a:extLst>
          </p:cNvPr>
          <p:cNvSpPr>
            <a:spLocks noChangeArrowheads="1"/>
          </p:cNvSpPr>
          <p:nvPr/>
        </p:nvSpPr>
        <p:spPr bwMode="auto">
          <a:xfrm>
            <a:off x="4364038" y="26130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26" name="Line 1021">
            <a:extLst>
              <a:ext uri="{FF2B5EF4-FFF2-40B4-BE49-F238E27FC236}">
                <a16:creationId xmlns:a16="http://schemas.microsoft.com/office/drawing/2014/main" id="{0C07BD29-8EAA-4EB3-B17B-641A50F27E5B}"/>
              </a:ext>
            </a:extLst>
          </p:cNvPr>
          <p:cNvSpPr>
            <a:spLocks noChangeShapeType="1"/>
          </p:cNvSpPr>
          <p:nvPr/>
        </p:nvSpPr>
        <p:spPr bwMode="auto">
          <a:xfrm>
            <a:off x="4406900" y="2717800"/>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7" name="Line 1022">
            <a:extLst>
              <a:ext uri="{FF2B5EF4-FFF2-40B4-BE49-F238E27FC236}">
                <a16:creationId xmlns:a16="http://schemas.microsoft.com/office/drawing/2014/main" id="{E229B2A9-8650-4292-B5C7-DE826CB15F36}"/>
              </a:ext>
            </a:extLst>
          </p:cNvPr>
          <p:cNvSpPr>
            <a:spLocks noChangeShapeType="1"/>
          </p:cNvSpPr>
          <p:nvPr/>
        </p:nvSpPr>
        <p:spPr bwMode="auto">
          <a:xfrm flipV="1">
            <a:off x="4418013"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8" name="Line 1023">
            <a:extLst>
              <a:ext uri="{FF2B5EF4-FFF2-40B4-BE49-F238E27FC236}">
                <a16:creationId xmlns:a16="http://schemas.microsoft.com/office/drawing/2014/main" id="{B7DAD9BF-222E-4309-B71C-230956688BCA}"/>
              </a:ext>
            </a:extLst>
          </p:cNvPr>
          <p:cNvSpPr>
            <a:spLocks noChangeShapeType="1"/>
          </p:cNvSpPr>
          <p:nvPr/>
        </p:nvSpPr>
        <p:spPr bwMode="auto">
          <a:xfrm flipH="1">
            <a:off x="4395788" y="2717800"/>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9" name="Line 1024">
            <a:extLst>
              <a:ext uri="{FF2B5EF4-FFF2-40B4-BE49-F238E27FC236}">
                <a16:creationId xmlns:a16="http://schemas.microsoft.com/office/drawing/2014/main" id="{93923525-F50A-4F7D-BE8E-0C7FCC76C2C3}"/>
              </a:ext>
            </a:extLst>
          </p:cNvPr>
          <p:cNvSpPr>
            <a:spLocks noChangeShapeType="1"/>
          </p:cNvSpPr>
          <p:nvPr/>
        </p:nvSpPr>
        <p:spPr bwMode="auto">
          <a:xfrm flipV="1">
            <a:off x="4395788" y="2714625"/>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0" name="Oval 1025">
            <a:extLst>
              <a:ext uri="{FF2B5EF4-FFF2-40B4-BE49-F238E27FC236}">
                <a16:creationId xmlns:a16="http://schemas.microsoft.com/office/drawing/2014/main" id="{CB48FB00-8FDA-4371-B03C-2958F7755E55}"/>
              </a:ext>
            </a:extLst>
          </p:cNvPr>
          <p:cNvSpPr>
            <a:spLocks noChangeArrowheads="1"/>
          </p:cNvSpPr>
          <p:nvPr/>
        </p:nvSpPr>
        <p:spPr bwMode="auto">
          <a:xfrm>
            <a:off x="4386263" y="26638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1" name="Line 1026">
            <a:extLst>
              <a:ext uri="{FF2B5EF4-FFF2-40B4-BE49-F238E27FC236}">
                <a16:creationId xmlns:a16="http://schemas.microsoft.com/office/drawing/2014/main" id="{0026746E-F1F4-490A-8913-11E96F80C810}"/>
              </a:ext>
            </a:extLst>
          </p:cNvPr>
          <p:cNvSpPr>
            <a:spLocks noChangeShapeType="1"/>
          </p:cNvSpPr>
          <p:nvPr/>
        </p:nvSpPr>
        <p:spPr bwMode="auto">
          <a:xfrm>
            <a:off x="4348163" y="2768600"/>
            <a:ext cx="1111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2" name="Line 1027">
            <a:extLst>
              <a:ext uri="{FF2B5EF4-FFF2-40B4-BE49-F238E27FC236}">
                <a16:creationId xmlns:a16="http://schemas.microsoft.com/office/drawing/2014/main" id="{FCD01F51-1D7B-4F5C-8C1B-C6D55B720121}"/>
              </a:ext>
            </a:extLst>
          </p:cNvPr>
          <p:cNvSpPr>
            <a:spLocks noChangeShapeType="1"/>
          </p:cNvSpPr>
          <p:nvPr/>
        </p:nvSpPr>
        <p:spPr bwMode="auto">
          <a:xfrm>
            <a:off x="4359275"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3" name="Line 1028">
            <a:extLst>
              <a:ext uri="{FF2B5EF4-FFF2-40B4-BE49-F238E27FC236}">
                <a16:creationId xmlns:a16="http://schemas.microsoft.com/office/drawing/2014/main" id="{2A05DB42-1A2C-4D03-BAAC-70103C3496AF}"/>
              </a:ext>
            </a:extLst>
          </p:cNvPr>
          <p:cNvSpPr>
            <a:spLocks noChangeShapeType="1"/>
          </p:cNvSpPr>
          <p:nvPr/>
        </p:nvSpPr>
        <p:spPr bwMode="auto">
          <a:xfrm flipH="1">
            <a:off x="4335463" y="2768600"/>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Line 1029">
            <a:extLst>
              <a:ext uri="{FF2B5EF4-FFF2-40B4-BE49-F238E27FC236}">
                <a16:creationId xmlns:a16="http://schemas.microsoft.com/office/drawing/2014/main" id="{859CA18A-FB56-4B8A-A7EA-01DBAC3FCEB4}"/>
              </a:ext>
            </a:extLst>
          </p:cNvPr>
          <p:cNvSpPr>
            <a:spLocks noChangeShapeType="1"/>
          </p:cNvSpPr>
          <p:nvPr/>
        </p:nvSpPr>
        <p:spPr bwMode="auto">
          <a:xfrm>
            <a:off x="4335463" y="27686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Oval 1030">
            <a:extLst>
              <a:ext uri="{FF2B5EF4-FFF2-40B4-BE49-F238E27FC236}">
                <a16:creationId xmlns:a16="http://schemas.microsoft.com/office/drawing/2014/main" id="{B746E2B0-56DD-4BC3-A247-0D53C6562A92}"/>
              </a:ext>
            </a:extLst>
          </p:cNvPr>
          <p:cNvSpPr>
            <a:spLocks noChangeArrowheads="1"/>
          </p:cNvSpPr>
          <p:nvPr/>
        </p:nvSpPr>
        <p:spPr bwMode="auto">
          <a:xfrm>
            <a:off x="4327525" y="27178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6" name="Line 1031">
            <a:extLst>
              <a:ext uri="{FF2B5EF4-FFF2-40B4-BE49-F238E27FC236}">
                <a16:creationId xmlns:a16="http://schemas.microsoft.com/office/drawing/2014/main" id="{07290B1F-BFDB-49D9-9BB6-D84B1616ED02}"/>
              </a:ext>
            </a:extLst>
          </p:cNvPr>
          <p:cNvSpPr>
            <a:spLocks noChangeShapeType="1"/>
          </p:cNvSpPr>
          <p:nvPr/>
        </p:nvSpPr>
        <p:spPr bwMode="auto">
          <a:xfrm>
            <a:off x="4465638" y="282575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Line 1032">
            <a:extLst>
              <a:ext uri="{FF2B5EF4-FFF2-40B4-BE49-F238E27FC236}">
                <a16:creationId xmlns:a16="http://schemas.microsoft.com/office/drawing/2014/main" id="{8BCD448E-B995-41A9-8BA9-FEBA657C08AF}"/>
              </a:ext>
            </a:extLst>
          </p:cNvPr>
          <p:cNvSpPr>
            <a:spLocks noChangeShapeType="1"/>
          </p:cNvSpPr>
          <p:nvPr/>
        </p:nvSpPr>
        <p:spPr bwMode="auto">
          <a:xfrm flipV="1">
            <a:off x="4471988"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33">
            <a:extLst>
              <a:ext uri="{FF2B5EF4-FFF2-40B4-BE49-F238E27FC236}">
                <a16:creationId xmlns:a16="http://schemas.microsoft.com/office/drawing/2014/main" id="{B937B056-F5C9-4831-8261-1BC90501E152}"/>
              </a:ext>
            </a:extLst>
          </p:cNvPr>
          <p:cNvSpPr>
            <a:spLocks noChangeShapeType="1"/>
          </p:cNvSpPr>
          <p:nvPr/>
        </p:nvSpPr>
        <p:spPr bwMode="auto">
          <a:xfrm flipH="1">
            <a:off x="4459288" y="282575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034">
            <a:extLst>
              <a:ext uri="{FF2B5EF4-FFF2-40B4-BE49-F238E27FC236}">
                <a16:creationId xmlns:a16="http://schemas.microsoft.com/office/drawing/2014/main" id="{E018601E-2DED-4636-B6E2-1A1DB24182FF}"/>
              </a:ext>
            </a:extLst>
          </p:cNvPr>
          <p:cNvSpPr>
            <a:spLocks noChangeShapeType="1"/>
          </p:cNvSpPr>
          <p:nvPr/>
        </p:nvSpPr>
        <p:spPr bwMode="auto">
          <a:xfrm flipV="1">
            <a:off x="4459288" y="282416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Oval 1035">
            <a:extLst>
              <a:ext uri="{FF2B5EF4-FFF2-40B4-BE49-F238E27FC236}">
                <a16:creationId xmlns:a16="http://schemas.microsoft.com/office/drawing/2014/main" id="{ED6A240D-60B1-4A6F-B4CB-DB308FC64333}"/>
              </a:ext>
            </a:extLst>
          </p:cNvPr>
          <p:cNvSpPr>
            <a:spLocks noChangeArrowheads="1"/>
          </p:cNvSpPr>
          <p:nvPr/>
        </p:nvSpPr>
        <p:spPr bwMode="auto">
          <a:xfrm>
            <a:off x="4445000" y="277336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41" name="Line 1036">
            <a:extLst>
              <a:ext uri="{FF2B5EF4-FFF2-40B4-BE49-F238E27FC236}">
                <a16:creationId xmlns:a16="http://schemas.microsoft.com/office/drawing/2014/main" id="{7ED5C0C8-D7A3-4F85-A8B9-34B68F1B496D}"/>
              </a:ext>
            </a:extLst>
          </p:cNvPr>
          <p:cNvSpPr>
            <a:spLocks noChangeShapeType="1"/>
          </p:cNvSpPr>
          <p:nvPr/>
        </p:nvSpPr>
        <p:spPr bwMode="auto">
          <a:xfrm>
            <a:off x="4538663" y="2879725"/>
            <a:ext cx="142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Line 1037">
            <a:extLst>
              <a:ext uri="{FF2B5EF4-FFF2-40B4-BE49-F238E27FC236}">
                <a16:creationId xmlns:a16="http://schemas.microsoft.com/office/drawing/2014/main" id="{EE155C64-B50F-483C-A7C4-47C2D99D8AC3}"/>
              </a:ext>
            </a:extLst>
          </p:cNvPr>
          <p:cNvSpPr>
            <a:spLocks noChangeShapeType="1"/>
          </p:cNvSpPr>
          <p:nvPr/>
        </p:nvSpPr>
        <p:spPr bwMode="auto">
          <a:xfrm>
            <a:off x="4552950"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Line 1038">
            <a:extLst>
              <a:ext uri="{FF2B5EF4-FFF2-40B4-BE49-F238E27FC236}">
                <a16:creationId xmlns:a16="http://schemas.microsoft.com/office/drawing/2014/main" id="{D55B98C0-2D39-4881-BD6F-1A01A06F3BC5}"/>
              </a:ext>
            </a:extLst>
          </p:cNvPr>
          <p:cNvSpPr>
            <a:spLocks noChangeShapeType="1"/>
          </p:cNvSpPr>
          <p:nvPr/>
        </p:nvSpPr>
        <p:spPr bwMode="auto">
          <a:xfrm flipH="1">
            <a:off x="4527550" y="2879725"/>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Line 1039">
            <a:extLst>
              <a:ext uri="{FF2B5EF4-FFF2-40B4-BE49-F238E27FC236}">
                <a16:creationId xmlns:a16="http://schemas.microsoft.com/office/drawing/2014/main" id="{8E47AD8F-C7AE-43EF-8E3A-C2DE3E505535}"/>
              </a:ext>
            </a:extLst>
          </p:cNvPr>
          <p:cNvSpPr>
            <a:spLocks noChangeShapeType="1"/>
          </p:cNvSpPr>
          <p:nvPr/>
        </p:nvSpPr>
        <p:spPr bwMode="auto">
          <a:xfrm>
            <a:off x="4527550" y="2879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Oval 1040">
            <a:extLst>
              <a:ext uri="{FF2B5EF4-FFF2-40B4-BE49-F238E27FC236}">
                <a16:creationId xmlns:a16="http://schemas.microsoft.com/office/drawing/2014/main" id="{8E1CDB0C-FB7F-425B-9BCD-71A902E89F18}"/>
              </a:ext>
            </a:extLst>
          </p:cNvPr>
          <p:cNvSpPr>
            <a:spLocks noChangeArrowheads="1"/>
          </p:cNvSpPr>
          <p:nvPr/>
        </p:nvSpPr>
        <p:spPr bwMode="auto">
          <a:xfrm>
            <a:off x="4519613" y="282892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46" name="Line 1041">
            <a:extLst>
              <a:ext uri="{FF2B5EF4-FFF2-40B4-BE49-F238E27FC236}">
                <a16:creationId xmlns:a16="http://schemas.microsoft.com/office/drawing/2014/main" id="{7FAE377E-D855-4E48-9DE1-4E2B0EBA736B}"/>
              </a:ext>
            </a:extLst>
          </p:cNvPr>
          <p:cNvSpPr>
            <a:spLocks noChangeShapeType="1"/>
          </p:cNvSpPr>
          <p:nvPr/>
        </p:nvSpPr>
        <p:spPr bwMode="auto">
          <a:xfrm>
            <a:off x="4545013" y="293211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1042">
            <a:extLst>
              <a:ext uri="{FF2B5EF4-FFF2-40B4-BE49-F238E27FC236}">
                <a16:creationId xmlns:a16="http://schemas.microsoft.com/office/drawing/2014/main" id="{7E145128-3DA3-46BA-A023-75485D2019AD}"/>
              </a:ext>
            </a:extLst>
          </p:cNvPr>
          <p:cNvSpPr>
            <a:spLocks noChangeShapeType="1"/>
          </p:cNvSpPr>
          <p:nvPr/>
        </p:nvSpPr>
        <p:spPr bwMode="auto">
          <a:xfrm>
            <a:off x="4552950"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1043">
            <a:extLst>
              <a:ext uri="{FF2B5EF4-FFF2-40B4-BE49-F238E27FC236}">
                <a16:creationId xmlns:a16="http://schemas.microsoft.com/office/drawing/2014/main" id="{E93F3FDC-8BCB-4024-8AAA-2F2942254FD2}"/>
              </a:ext>
            </a:extLst>
          </p:cNvPr>
          <p:cNvSpPr>
            <a:spLocks noChangeShapeType="1"/>
          </p:cNvSpPr>
          <p:nvPr/>
        </p:nvSpPr>
        <p:spPr bwMode="auto">
          <a:xfrm flipH="1">
            <a:off x="4537075" y="2932113"/>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1044">
            <a:extLst>
              <a:ext uri="{FF2B5EF4-FFF2-40B4-BE49-F238E27FC236}">
                <a16:creationId xmlns:a16="http://schemas.microsoft.com/office/drawing/2014/main" id="{68BEFEBF-A4CD-491C-8D40-ECAD39F2ADEB}"/>
              </a:ext>
            </a:extLst>
          </p:cNvPr>
          <p:cNvSpPr>
            <a:spLocks noChangeShapeType="1"/>
          </p:cNvSpPr>
          <p:nvPr/>
        </p:nvSpPr>
        <p:spPr bwMode="auto">
          <a:xfrm>
            <a:off x="4537075" y="2932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Oval 1045">
            <a:extLst>
              <a:ext uri="{FF2B5EF4-FFF2-40B4-BE49-F238E27FC236}">
                <a16:creationId xmlns:a16="http://schemas.microsoft.com/office/drawing/2014/main" id="{24BE8788-CB23-454D-9EE0-4C3FCB607649}"/>
              </a:ext>
            </a:extLst>
          </p:cNvPr>
          <p:cNvSpPr>
            <a:spLocks noChangeArrowheads="1"/>
          </p:cNvSpPr>
          <p:nvPr/>
        </p:nvSpPr>
        <p:spPr bwMode="auto">
          <a:xfrm>
            <a:off x="4525963" y="288131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51" name="Line 1046">
            <a:extLst>
              <a:ext uri="{FF2B5EF4-FFF2-40B4-BE49-F238E27FC236}">
                <a16:creationId xmlns:a16="http://schemas.microsoft.com/office/drawing/2014/main" id="{0B034F8A-4F02-4A9C-AF34-D1F8810CAB53}"/>
              </a:ext>
            </a:extLst>
          </p:cNvPr>
          <p:cNvSpPr>
            <a:spLocks noChangeShapeType="1"/>
          </p:cNvSpPr>
          <p:nvPr/>
        </p:nvSpPr>
        <p:spPr bwMode="auto">
          <a:xfrm>
            <a:off x="4613275" y="2984500"/>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1047">
            <a:extLst>
              <a:ext uri="{FF2B5EF4-FFF2-40B4-BE49-F238E27FC236}">
                <a16:creationId xmlns:a16="http://schemas.microsoft.com/office/drawing/2014/main" id="{E4CBD4ED-80F8-4731-905F-85F447B5E3D1}"/>
              </a:ext>
            </a:extLst>
          </p:cNvPr>
          <p:cNvSpPr>
            <a:spLocks noChangeShapeType="1"/>
          </p:cNvSpPr>
          <p:nvPr/>
        </p:nvSpPr>
        <p:spPr bwMode="auto">
          <a:xfrm>
            <a:off x="462121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1048">
            <a:extLst>
              <a:ext uri="{FF2B5EF4-FFF2-40B4-BE49-F238E27FC236}">
                <a16:creationId xmlns:a16="http://schemas.microsoft.com/office/drawing/2014/main" id="{DC306B69-49A3-4283-9D8F-BF3B77F61953}"/>
              </a:ext>
            </a:extLst>
          </p:cNvPr>
          <p:cNvSpPr>
            <a:spLocks noChangeShapeType="1"/>
          </p:cNvSpPr>
          <p:nvPr/>
        </p:nvSpPr>
        <p:spPr bwMode="auto">
          <a:xfrm flipH="1">
            <a:off x="4608513" y="2984500"/>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1049">
            <a:extLst>
              <a:ext uri="{FF2B5EF4-FFF2-40B4-BE49-F238E27FC236}">
                <a16:creationId xmlns:a16="http://schemas.microsoft.com/office/drawing/2014/main" id="{1D598189-75A0-4BB6-B960-D58C7867AADA}"/>
              </a:ext>
            </a:extLst>
          </p:cNvPr>
          <p:cNvSpPr>
            <a:spLocks noChangeShapeType="1"/>
          </p:cNvSpPr>
          <p:nvPr/>
        </p:nvSpPr>
        <p:spPr bwMode="auto">
          <a:xfrm>
            <a:off x="4608513" y="29845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Oval 1050">
            <a:extLst>
              <a:ext uri="{FF2B5EF4-FFF2-40B4-BE49-F238E27FC236}">
                <a16:creationId xmlns:a16="http://schemas.microsoft.com/office/drawing/2014/main" id="{07BE83FC-2CAB-4E83-9278-D8753B016826}"/>
              </a:ext>
            </a:extLst>
          </p:cNvPr>
          <p:cNvSpPr>
            <a:spLocks noChangeArrowheads="1"/>
          </p:cNvSpPr>
          <p:nvPr/>
        </p:nvSpPr>
        <p:spPr bwMode="auto">
          <a:xfrm>
            <a:off x="4594225" y="293370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56" name="Line 1051">
            <a:extLst>
              <a:ext uri="{FF2B5EF4-FFF2-40B4-BE49-F238E27FC236}">
                <a16:creationId xmlns:a16="http://schemas.microsoft.com/office/drawing/2014/main" id="{0A42F1DC-73F8-4735-B1B1-723295C2BD90}"/>
              </a:ext>
            </a:extLst>
          </p:cNvPr>
          <p:cNvSpPr>
            <a:spLocks noChangeShapeType="1"/>
          </p:cNvSpPr>
          <p:nvPr/>
        </p:nvSpPr>
        <p:spPr bwMode="auto">
          <a:xfrm>
            <a:off x="4495800" y="303688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1052">
            <a:extLst>
              <a:ext uri="{FF2B5EF4-FFF2-40B4-BE49-F238E27FC236}">
                <a16:creationId xmlns:a16="http://schemas.microsoft.com/office/drawing/2014/main" id="{21018908-A499-481A-9D2B-A756408713EE}"/>
              </a:ext>
            </a:extLst>
          </p:cNvPr>
          <p:cNvSpPr>
            <a:spLocks noChangeShapeType="1"/>
          </p:cNvSpPr>
          <p:nvPr/>
        </p:nvSpPr>
        <p:spPr bwMode="auto">
          <a:xfrm>
            <a:off x="4500563"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Line 1053">
            <a:extLst>
              <a:ext uri="{FF2B5EF4-FFF2-40B4-BE49-F238E27FC236}">
                <a16:creationId xmlns:a16="http://schemas.microsoft.com/office/drawing/2014/main" id="{35F57CAD-46C4-459B-8F13-37DCACCD9907}"/>
              </a:ext>
            </a:extLst>
          </p:cNvPr>
          <p:cNvSpPr>
            <a:spLocks noChangeShapeType="1"/>
          </p:cNvSpPr>
          <p:nvPr/>
        </p:nvSpPr>
        <p:spPr bwMode="auto">
          <a:xfrm flipH="1">
            <a:off x="4487863" y="3036888"/>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9" name="Line 1054">
            <a:extLst>
              <a:ext uri="{FF2B5EF4-FFF2-40B4-BE49-F238E27FC236}">
                <a16:creationId xmlns:a16="http://schemas.microsoft.com/office/drawing/2014/main" id="{B4477A72-29A6-4883-96A5-CA89E2E3F7FE}"/>
              </a:ext>
            </a:extLst>
          </p:cNvPr>
          <p:cNvSpPr>
            <a:spLocks noChangeShapeType="1"/>
          </p:cNvSpPr>
          <p:nvPr/>
        </p:nvSpPr>
        <p:spPr bwMode="auto">
          <a:xfrm>
            <a:off x="4487863" y="303688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0" name="Oval 1055">
            <a:extLst>
              <a:ext uri="{FF2B5EF4-FFF2-40B4-BE49-F238E27FC236}">
                <a16:creationId xmlns:a16="http://schemas.microsoft.com/office/drawing/2014/main" id="{8E4C8C2E-D7BA-480B-ACFF-1FB8B4604F48}"/>
              </a:ext>
            </a:extLst>
          </p:cNvPr>
          <p:cNvSpPr>
            <a:spLocks noChangeArrowheads="1"/>
          </p:cNvSpPr>
          <p:nvPr/>
        </p:nvSpPr>
        <p:spPr bwMode="auto">
          <a:xfrm>
            <a:off x="4473575" y="2986088"/>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61" name="Line 1056">
            <a:extLst>
              <a:ext uri="{FF2B5EF4-FFF2-40B4-BE49-F238E27FC236}">
                <a16:creationId xmlns:a16="http://schemas.microsoft.com/office/drawing/2014/main" id="{08E8151B-F45A-4261-93E8-1B719F06D69D}"/>
              </a:ext>
            </a:extLst>
          </p:cNvPr>
          <p:cNvSpPr>
            <a:spLocks noChangeShapeType="1"/>
          </p:cNvSpPr>
          <p:nvPr/>
        </p:nvSpPr>
        <p:spPr bwMode="auto">
          <a:xfrm>
            <a:off x="4484688" y="313848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Line 1057">
            <a:extLst>
              <a:ext uri="{FF2B5EF4-FFF2-40B4-BE49-F238E27FC236}">
                <a16:creationId xmlns:a16="http://schemas.microsoft.com/office/drawing/2014/main" id="{C69B82F1-FC0E-4408-B307-11CB1732FACD}"/>
              </a:ext>
            </a:extLst>
          </p:cNvPr>
          <p:cNvSpPr>
            <a:spLocks noChangeShapeType="1"/>
          </p:cNvSpPr>
          <p:nvPr/>
        </p:nvSpPr>
        <p:spPr bwMode="auto">
          <a:xfrm flipV="1">
            <a:off x="4491038"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1058">
            <a:extLst>
              <a:ext uri="{FF2B5EF4-FFF2-40B4-BE49-F238E27FC236}">
                <a16:creationId xmlns:a16="http://schemas.microsoft.com/office/drawing/2014/main" id="{823572BC-DCE4-41FA-A1A2-5AFEFA55E17A}"/>
              </a:ext>
            </a:extLst>
          </p:cNvPr>
          <p:cNvSpPr>
            <a:spLocks noChangeShapeType="1"/>
          </p:cNvSpPr>
          <p:nvPr/>
        </p:nvSpPr>
        <p:spPr bwMode="auto">
          <a:xfrm flipH="1">
            <a:off x="4475163" y="313848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Line 1059">
            <a:extLst>
              <a:ext uri="{FF2B5EF4-FFF2-40B4-BE49-F238E27FC236}">
                <a16:creationId xmlns:a16="http://schemas.microsoft.com/office/drawing/2014/main" id="{2916B4D1-155B-4135-9E6D-D1594913852A}"/>
              </a:ext>
            </a:extLst>
          </p:cNvPr>
          <p:cNvSpPr>
            <a:spLocks noChangeShapeType="1"/>
          </p:cNvSpPr>
          <p:nvPr/>
        </p:nvSpPr>
        <p:spPr bwMode="auto">
          <a:xfrm flipV="1">
            <a:off x="4475163" y="31369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5" name="Oval 1060">
            <a:extLst>
              <a:ext uri="{FF2B5EF4-FFF2-40B4-BE49-F238E27FC236}">
                <a16:creationId xmlns:a16="http://schemas.microsoft.com/office/drawing/2014/main" id="{28076401-C446-47F6-8C06-E0069D6938C3}"/>
              </a:ext>
            </a:extLst>
          </p:cNvPr>
          <p:cNvSpPr>
            <a:spLocks noChangeArrowheads="1"/>
          </p:cNvSpPr>
          <p:nvPr/>
        </p:nvSpPr>
        <p:spPr bwMode="auto">
          <a:xfrm>
            <a:off x="4464050" y="3086100"/>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66" name="Line 1061">
            <a:extLst>
              <a:ext uri="{FF2B5EF4-FFF2-40B4-BE49-F238E27FC236}">
                <a16:creationId xmlns:a16="http://schemas.microsoft.com/office/drawing/2014/main" id="{825709C8-BBCE-4E30-9837-FF4806FB8086}"/>
              </a:ext>
            </a:extLst>
          </p:cNvPr>
          <p:cNvSpPr>
            <a:spLocks noChangeShapeType="1"/>
          </p:cNvSpPr>
          <p:nvPr/>
        </p:nvSpPr>
        <p:spPr bwMode="auto">
          <a:xfrm>
            <a:off x="4565650" y="3189288"/>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7" name="Line 1062">
            <a:extLst>
              <a:ext uri="{FF2B5EF4-FFF2-40B4-BE49-F238E27FC236}">
                <a16:creationId xmlns:a16="http://schemas.microsoft.com/office/drawing/2014/main" id="{BE79A72F-4647-497D-8AC1-3F3275C558C5}"/>
              </a:ext>
            </a:extLst>
          </p:cNvPr>
          <p:cNvSpPr>
            <a:spLocks noChangeShapeType="1"/>
          </p:cNvSpPr>
          <p:nvPr/>
        </p:nvSpPr>
        <p:spPr bwMode="auto">
          <a:xfrm flipV="1">
            <a:off x="4576763"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Line 1063">
            <a:extLst>
              <a:ext uri="{FF2B5EF4-FFF2-40B4-BE49-F238E27FC236}">
                <a16:creationId xmlns:a16="http://schemas.microsoft.com/office/drawing/2014/main" id="{F125B8D1-EEB4-45CE-A5C2-DA3B76464A3F}"/>
              </a:ext>
            </a:extLst>
          </p:cNvPr>
          <p:cNvSpPr>
            <a:spLocks noChangeShapeType="1"/>
          </p:cNvSpPr>
          <p:nvPr/>
        </p:nvSpPr>
        <p:spPr bwMode="auto">
          <a:xfrm flipH="1">
            <a:off x="4552950" y="3189288"/>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9" name="Line 1064">
            <a:extLst>
              <a:ext uri="{FF2B5EF4-FFF2-40B4-BE49-F238E27FC236}">
                <a16:creationId xmlns:a16="http://schemas.microsoft.com/office/drawing/2014/main" id="{7C6B7171-31B5-4599-8827-9C8F9861A091}"/>
              </a:ext>
            </a:extLst>
          </p:cNvPr>
          <p:cNvSpPr>
            <a:spLocks noChangeShapeType="1"/>
          </p:cNvSpPr>
          <p:nvPr/>
        </p:nvSpPr>
        <p:spPr bwMode="auto">
          <a:xfrm flipV="1">
            <a:off x="4552950" y="31861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0" name="Oval 1065">
            <a:extLst>
              <a:ext uri="{FF2B5EF4-FFF2-40B4-BE49-F238E27FC236}">
                <a16:creationId xmlns:a16="http://schemas.microsoft.com/office/drawing/2014/main" id="{EF042C85-AB3E-4691-B911-1969E9309652}"/>
              </a:ext>
            </a:extLst>
          </p:cNvPr>
          <p:cNvSpPr>
            <a:spLocks noChangeArrowheads="1"/>
          </p:cNvSpPr>
          <p:nvPr/>
        </p:nvSpPr>
        <p:spPr bwMode="auto">
          <a:xfrm>
            <a:off x="4543425" y="3135313"/>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71" name="Line 1066">
            <a:extLst>
              <a:ext uri="{FF2B5EF4-FFF2-40B4-BE49-F238E27FC236}">
                <a16:creationId xmlns:a16="http://schemas.microsoft.com/office/drawing/2014/main" id="{3E7DEC10-612B-4451-AEEA-51355698AB8B}"/>
              </a:ext>
            </a:extLst>
          </p:cNvPr>
          <p:cNvSpPr>
            <a:spLocks noChangeShapeType="1"/>
          </p:cNvSpPr>
          <p:nvPr/>
        </p:nvSpPr>
        <p:spPr bwMode="auto">
          <a:xfrm>
            <a:off x="4586288" y="3236913"/>
            <a:ext cx="47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2" name="Line 1067">
            <a:extLst>
              <a:ext uri="{FF2B5EF4-FFF2-40B4-BE49-F238E27FC236}">
                <a16:creationId xmlns:a16="http://schemas.microsoft.com/office/drawing/2014/main" id="{E6AC08B9-F059-4524-9A75-4657479FF195}"/>
              </a:ext>
            </a:extLst>
          </p:cNvPr>
          <p:cNvSpPr>
            <a:spLocks noChangeShapeType="1"/>
          </p:cNvSpPr>
          <p:nvPr/>
        </p:nvSpPr>
        <p:spPr bwMode="auto">
          <a:xfrm flipV="1">
            <a:off x="4591050"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1068">
            <a:extLst>
              <a:ext uri="{FF2B5EF4-FFF2-40B4-BE49-F238E27FC236}">
                <a16:creationId xmlns:a16="http://schemas.microsoft.com/office/drawing/2014/main" id="{ED19C2EE-1125-4C49-8035-4A2E08B95EE6}"/>
              </a:ext>
            </a:extLst>
          </p:cNvPr>
          <p:cNvSpPr>
            <a:spLocks noChangeShapeType="1"/>
          </p:cNvSpPr>
          <p:nvPr/>
        </p:nvSpPr>
        <p:spPr bwMode="auto">
          <a:xfrm flipH="1">
            <a:off x="4578350" y="3236913"/>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4" name="Line 1069">
            <a:extLst>
              <a:ext uri="{FF2B5EF4-FFF2-40B4-BE49-F238E27FC236}">
                <a16:creationId xmlns:a16="http://schemas.microsoft.com/office/drawing/2014/main" id="{8B014DE1-DE89-475A-A6A5-74294F5CAF3D}"/>
              </a:ext>
            </a:extLst>
          </p:cNvPr>
          <p:cNvSpPr>
            <a:spLocks noChangeShapeType="1"/>
          </p:cNvSpPr>
          <p:nvPr/>
        </p:nvSpPr>
        <p:spPr bwMode="auto">
          <a:xfrm flipV="1">
            <a:off x="4578350" y="32353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Oval 1070">
            <a:extLst>
              <a:ext uri="{FF2B5EF4-FFF2-40B4-BE49-F238E27FC236}">
                <a16:creationId xmlns:a16="http://schemas.microsoft.com/office/drawing/2014/main" id="{74BDD827-ADAC-4B51-B495-00970F4B9086}"/>
              </a:ext>
            </a:extLst>
          </p:cNvPr>
          <p:cNvSpPr>
            <a:spLocks noChangeArrowheads="1"/>
          </p:cNvSpPr>
          <p:nvPr/>
        </p:nvSpPr>
        <p:spPr bwMode="auto">
          <a:xfrm>
            <a:off x="4565650" y="31845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76" name="Line 1071">
            <a:extLst>
              <a:ext uri="{FF2B5EF4-FFF2-40B4-BE49-F238E27FC236}">
                <a16:creationId xmlns:a16="http://schemas.microsoft.com/office/drawing/2014/main" id="{4C71EB42-0CB7-453C-80FB-81302AD61133}"/>
              </a:ext>
            </a:extLst>
          </p:cNvPr>
          <p:cNvSpPr>
            <a:spLocks noChangeShapeType="1"/>
          </p:cNvSpPr>
          <p:nvPr/>
        </p:nvSpPr>
        <p:spPr bwMode="auto">
          <a:xfrm>
            <a:off x="4573588" y="329088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7" name="Line 1072">
            <a:extLst>
              <a:ext uri="{FF2B5EF4-FFF2-40B4-BE49-F238E27FC236}">
                <a16:creationId xmlns:a16="http://schemas.microsoft.com/office/drawing/2014/main" id="{0D1B3C86-E11E-42C8-B187-0FE10A8B277F}"/>
              </a:ext>
            </a:extLst>
          </p:cNvPr>
          <p:cNvSpPr>
            <a:spLocks noChangeShapeType="1"/>
          </p:cNvSpPr>
          <p:nvPr/>
        </p:nvSpPr>
        <p:spPr bwMode="auto">
          <a:xfrm flipV="1">
            <a:off x="4583113"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8" name="Line 1073">
            <a:extLst>
              <a:ext uri="{FF2B5EF4-FFF2-40B4-BE49-F238E27FC236}">
                <a16:creationId xmlns:a16="http://schemas.microsoft.com/office/drawing/2014/main" id="{EAD678DF-6197-4347-901E-77D2EEB336CC}"/>
              </a:ext>
            </a:extLst>
          </p:cNvPr>
          <p:cNvSpPr>
            <a:spLocks noChangeShapeType="1"/>
          </p:cNvSpPr>
          <p:nvPr/>
        </p:nvSpPr>
        <p:spPr bwMode="auto">
          <a:xfrm flipH="1">
            <a:off x="4565650" y="3290888"/>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9" name="Line 1074">
            <a:extLst>
              <a:ext uri="{FF2B5EF4-FFF2-40B4-BE49-F238E27FC236}">
                <a16:creationId xmlns:a16="http://schemas.microsoft.com/office/drawing/2014/main" id="{49B3A5C9-BBB8-429B-B6A3-F310EF9ECF48}"/>
              </a:ext>
            </a:extLst>
          </p:cNvPr>
          <p:cNvSpPr>
            <a:spLocks noChangeShapeType="1"/>
          </p:cNvSpPr>
          <p:nvPr/>
        </p:nvSpPr>
        <p:spPr bwMode="auto">
          <a:xfrm flipV="1">
            <a:off x="4565650" y="32877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0" name="Oval 1075">
            <a:extLst>
              <a:ext uri="{FF2B5EF4-FFF2-40B4-BE49-F238E27FC236}">
                <a16:creationId xmlns:a16="http://schemas.microsoft.com/office/drawing/2014/main" id="{FCC5BB3D-133A-437A-A0E4-C5BB0B9A9B29}"/>
              </a:ext>
            </a:extLst>
          </p:cNvPr>
          <p:cNvSpPr>
            <a:spLocks noChangeArrowheads="1"/>
          </p:cNvSpPr>
          <p:nvPr/>
        </p:nvSpPr>
        <p:spPr bwMode="auto">
          <a:xfrm>
            <a:off x="4552950" y="32385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81" name="Line 1076">
            <a:extLst>
              <a:ext uri="{FF2B5EF4-FFF2-40B4-BE49-F238E27FC236}">
                <a16:creationId xmlns:a16="http://schemas.microsoft.com/office/drawing/2014/main" id="{9A2D2DAB-34D0-45A6-8F55-1039C7487065}"/>
              </a:ext>
            </a:extLst>
          </p:cNvPr>
          <p:cNvSpPr>
            <a:spLocks noChangeShapeType="1"/>
          </p:cNvSpPr>
          <p:nvPr/>
        </p:nvSpPr>
        <p:spPr bwMode="auto">
          <a:xfrm>
            <a:off x="4703763" y="334486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2" name="Line 1077">
            <a:extLst>
              <a:ext uri="{FF2B5EF4-FFF2-40B4-BE49-F238E27FC236}">
                <a16:creationId xmlns:a16="http://schemas.microsoft.com/office/drawing/2014/main" id="{8B021A10-1C6D-4329-BFC5-E2E8131DD382}"/>
              </a:ext>
            </a:extLst>
          </p:cNvPr>
          <p:cNvSpPr>
            <a:spLocks noChangeShapeType="1"/>
          </p:cNvSpPr>
          <p:nvPr/>
        </p:nvSpPr>
        <p:spPr bwMode="auto">
          <a:xfrm flipV="1">
            <a:off x="4716463"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3" name="Line 1078">
            <a:extLst>
              <a:ext uri="{FF2B5EF4-FFF2-40B4-BE49-F238E27FC236}">
                <a16:creationId xmlns:a16="http://schemas.microsoft.com/office/drawing/2014/main" id="{58D1B885-C253-4BDC-8066-C81EFD5B23F9}"/>
              </a:ext>
            </a:extLst>
          </p:cNvPr>
          <p:cNvSpPr>
            <a:spLocks noChangeShapeType="1"/>
          </p:cNvSpPr>
          <p:nvPr/>
        </p:nvSpPr>
        <p:spPr bwMode="auto">
          <a:xfrm flipH="1">
            <a:off x="4691063" y="3344863"/>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4" name="Line 1079">
            <a:extLst>
              <a:ext uri="{FF2B5EF4-FFF2-40B4-BE49-F238E27FC236}">
                <a16:creationId xmlns:a16="http://schemas.microsoft.com/office/drawing/2014/main" id="{95A11350-1926-4240-B06B-019CA8F7776E}"/>
              </a:ext>
            </a:extLst>
          </p:cNvPr>
          <p:cNvSpPr>
            <a:spLocks noChangeShapeType="1"/>
          </p:cNvSpPr>
          <p:nvPr/>
        </p:nvSpPr>
        <p:spPr bwMode="auto">
          <a:xfrm flipV="1">
            <a:off x="4691063" y="334327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5" name="Oval 1080">
            <a:extLst>
              <a:ext uri="{FF2B5EF4-FFF2-40B4-BE49-F238E27FC236}">
                <a16:creationId xmlns:a16="http://schemas.microsoft.com/office/drawing/2014/main" id="{DB781CF0-31F4-481B-9E81-7D56DDCF4657}"/>
              </a:ext>
            </a:extLst>
          </p:cNvPr>
          <p:cNvSpPr>
            <a:spLocks noChangeArrowheads="1"/>
          </p:cNvSpPr>
          <p:nvPr/>
        </p:nvSpPr>
        <p:spPr bwMode="auto">
          <a:xfrm>
            <a:off x="4683125" y="329247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86" name="Line 1081">
            <a:extLst>
              <a:ext uri="{FF2B5EF4-FFF2-40B4-BE49-F238E27FC236}">
                <a16:creationId xmlns:a16="http://schemas.microsoft.com/office/drawing/2014/main" id="{58447DB0-C876-43BE-AE6E-F90428AD6055}"/>
              </a:ext>
            </a:extLst>
          </p:cNvPr>
          <p:cNvSpPr>
            <a:spLocks noChangeShapeType="1"/>
          </p:cNvSpPr>
          <p:nvPr/>
        </p:nvSpPr>
        <p:spPr bwMode="auto">
          <a:xfrm>
            <a:off x="4652963" y="3400425"/>
            <a:ext cx="17462"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7" name="Line 1082">
            <a:extLst>
              <a:ext uri="{FF2B5EF4-FFF2-40B4-BE49-F238E27FC236}">
                <a16:creationId xmlns:a16="http://schemas.microsoft.com/office/drawing/2014/main" id="{FF934BC4-752E-4C4C-A944-7FA0470A8FF9}"/>
              </a:ext>
            </a:extLst>
          </p:cNvPr>
          <p:cNvSpPr>
            <a:spLocks noChangeShapeType="1"/>
          </p:cNvSpPr>
          <p:nvPr/>
        </p:nvSpPr>
        <p:spPr bwMode="auto">
          <a:xfrm flipV="1">
            <a:off x="4670425"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8" name="Line 1083">
            <a:extLst>
              <a:ext uri="{FF2B5EF4-FFF2-40B4-BE49-F238E27FC236}">
                <a16:creationId xmlns:a16="http://schemas.microsoft.com/office/drawing/2014/main" id="{03AA779D-7B32-4156-AF4C-A907C3832722}"/>
              </a:ext>
            </a:extLst>
          </p:cNvPr>
          <p:cNvSpPr>
            <a:spLocks noChangeShapeType="1"/>
          </p:cNvSpPr>
          <p:nvPr/>
        </p:nvSpPr>
        <p:spPr bwMode="auto">
          <a:xfrm flipH="1">
            <a:off x="4635500" y="3400425"/>
            <a:ext cx="174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9" name="Line 1084">
            <a:extLst>
              <a:ext uri="{FF2B5EF4-FFF2-40B4-BE49-F238E27FC236}">
                <a16:creationId xmlns:a16="http://schemas.microsoft.com/office/drawing/2014/main" id="{6E6484A7-C4D4-4D85-BC90-C817B86D20EC}"/>
              </a:ext>
            </a:extLst>
          </p:cNvPr>
          <p:cNvSpPr>
            <a:spLocks noChangeShapeType="1"/>
          </p:cNvSpPr>
          <p:nvPr/>
        </p:nvSpPr>
        <p:spPr bwMode="auto">
          <a:xfrm flipV="1">
            <a:off x="4635500" y="3394075"/>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0" name="Oval 1085">
            <a:extLst>
              <a:ext uri="{FF2B5EF4-FFF2-40B4-BE49-F238E27FC236}">
                <a16:creationId xmlns:a16="http://schemas.microsoft.com/office/drawing/2014/main" id="{96007A35-B7F9-47E6-B9AF-DF2A1E98C1A9}"/>
              </a:ext>
            </a:extLst>
          </p:cNvPr>
          <p:cNvSpPr>
            <a:spLocks noChangeArrowheads="1"/>
          </p:cNvSpPr>
          <p:nvPr/>
        </p:nvSpPr>
        <p:spPr bwMode="auto">
          <a:xfrm>
            <a:off x="4633913" y="334645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91" name="Line 1086">
            <a:extLst>
              <a:ext uri="{FF2B5EF4-FFF2-40B4-BE49-F238E27FC236}">
                <a16:creationId xmlns:a16="http://schemas.microsoft.com/office/drawing/2014/main" id="{DDD14351-8DA3-4479-BA8D-4869A1499379}"/>
              </a:ext>
            </a:extLst>
          </p:cNvPr>
          <p:cNvSpPr>
            <a:spLocks noChangeShapeType="1"/>
          </p:cNvSpPr>
          <p:nvPr/>
        </p:nvSpPr>
        <p:spPr bwMode="auto">
          <a:xfrm>
            <a:off x="4716463" y="3455988"/>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2" name="Line 1087">
            <a:extLst>
              <a:ext uri="{FF2B5EF4-FFF2-40B4-BE49-F238E27FC236}">
                <a16:creationId xmlns:a16="http://schemas.microsoft.com/office/drawing/2014/main" id="{9E056D9D-2763-4142-9A85-FB9809516A5A}"/>
              </a:ext>
            </a:extLst>
          </p:cNvPr>
          <p:cNvSpPr>
            <a:spLocks noChangeShapeType="1"/>
          </p:cNvSpPr>
          <p:nvPr/>
        </p:nvSpPr>
        <p:spPr bwMode="auto">
          <a:xfrm flipV="1">
            <a:off x="4724400"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3" name="Line 1088">
            <a:extLst>
              <a:ext uri="{FF2B5EF4-FFF2-40B4-BE49-F238E27FC236}">
                <a16:creationId xmlns:a16="http://schemas.microsoft.com/office/drawing/2014/main" id="{A602C896-D0DF-46D2-8BAF-4E5C59693947}"/>
              </a:ext>
            </a:extLst>
          </p:cNvPr>
          <p:cNvSpPr>
            <a:spLocks noChangeShapeType="1"/>
          </p:cNvSpPr>
          <p:nvPr/>
        </p:nvSpPr>
        <p:spPr bwMode="auto">
          <a:xfrm flipH="1">
            <a:off x="4708525" y="3455988"/>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4" name="Line 1089">
            <a:extLst>
              <a:ext uri="{FF2B5EF4-FFF2-40B4-BE49-F238E27FC236}">
                <a16:creationId xmlns:a16="http://schemas.microsoft.com/office/drawing/2014/main" id="{D8718036-DAD4-4FB4-96CF-EF3F2A1D6EA4}"/>
              </a:ext>
            </a:extLst>
          </p:cNvPr>
          <p:cNvSpPr>
            <a:spLocks noChangeShapeType="1"/>
          </p:cNvSpPr>
          <p:nvPr/>
        </p:nvSpPr>
        <p:spPr bwMode="auto">
          <a:xfrm flipV="1">
            <a:off x="4708525" y="345440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5" name="Oval 1090">
            <a:extLst>
              <a:ext uri="{FF2B5EF4-FFF2-40B4-BE49-F238E27FC236}">
                <a16:creationId xmlns:a16="http://schemas.microsoft.com/office/drawing/2014/main" id="{F2CEEC6E-2CF6-4CB1-B519-7E61991BF6B7}"/>
              </a:ext>
            </a:extLst>
          </p:cNvPr>
          <p:cNvSpPr>
            <a:spLocks noChangeArrowheads="1"/>
          </p:cNvSpPr>
          <p:nvPr/>
        </p:nvSpPr>
        <p:spPr bwMode="auto">
          <a:xfrm>
            <a:off x="4697413" y="34036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96" name="Line 1091">
            <a:extLst>
              <a:ext uri="{FF2B5EF4-FFF2-40B4-BE49-F238E27FC236}">
                <a16:creationId xmlns:a16="http://schemas.microsoft.com/office/drawing/2014/main" id="{8ACC76D0-D074-44EA-9809-D9D219375B4E}"/>
              </a:ext>
            </a:extLst>
          </p:cNvPr>
          <p:cNvSpPr>
            <a:spLocks noChangeShapeType="1"/>
          </p:cNvSpPr>
          <p:nvPr/>
        </p:nvSpPr>
        <p:spPr bwMode="auto">
          <a:xfrm>
            <a:off x="4854575" y="3516313"/>
            <a:ext cx="222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7" name="Line 1092">
            <a:extLst>
              <a:ext uri="{FF2B5EF4-FFF2-40B4-BE49-F238E27FC236}">
                <a16:creationId xmlns:a16="http://schemas.microsoft.com/office/drawing/2014/main" id="{391159F5-F21F-4AF5-B6CF-7B82F4DD15C9}"/>
              </a:ext>
            </a:extLst>
          </p:cNvPr>
          <p:cNvSpPr>
            <a:spLocks noChangeShapeType="1"/>
          </p:cNvSpPr>
          <p:nvPr/>
        </p:nvSpPr>
        <p:spPr bwMode="auto">
          <a:xfrm>
            <a:off x="4876800"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8" name="Line 1093">
            <a:extLst>
              <a:ext uri="{FF2B5EF4-FFF2-40B4-BE49-F238E27FC236}">
                <a16:creationId xmlns:a16="http://schemas.microsoft.com/office/drawing/2014/main" id="{B867A279-98D9-4B3A-9F58-B2B51214BB33}"/>
              </a:ext>
            </a:extLst>
          </p:cNvPr>
          <p:cNvSpPr>
            <a:spLocks noChangeShapeType="1"/>
          </p:cNvSpPr>
          <p:nvPr/>
        </p:nvSpPr>
        <p:spPr bwMode="auto">
          <a:xfrm flipH="1">
            <a:off x="4835525" y="3516313"/>
            <a:ext cx="190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9" name="Line 1094">
            <a:extLst>
              <a:ext uri="{FF2B5EF4-FFF2-40B4-BE49-F238E27FC236}">
                <a16:creationId xmlns:a16="http://schemas.microsoft.com/office/drawing/2014/main" id="{41E1CE53-F8EB-4B85-B169-4458541AA698}"/>
              </a:ext>
            </a:extLst>
          </p:cNvPr>
          <p:cNvSpPr>
            <a:spLocks noChangeShapeType="1"/>
          </p:cNvSpPr>
          <p:nvPr/>
        </p:nvSpPr>
        <p:spPr bwMode="auto">
          <a:xfrm>
            <a:off x="4835525" y="35163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0" name="Oval 1095">
            <a:extLst>
              <a:ext uri="{FF2B5EF4-FFF2-40B4-BE49-F238E27FC236}">
                <a16:creationId xmlns:a16="http://schemas.microsoft.com/office/drawing/2014/main" id="{99B9A04C-000F-4A5B-9813-1AB560B4F4C5}"/>
              </a:ext>
            </a:extLst>
          </p:cNvPr>
          <p:cNvSpPr>
            <a:spLocks noChangeArrowheads="1"/>
          </p:cNvSpPr>
          <p:nvPr/>
        </p:nvSpPr>
        <p:spPr bwMode="auto">
          <a:xfrm>
            <a:off x="4835525" y="34655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01" name="Line 1096">
            <a:extLst>
              <a:ext uri="{FF2B5EF4-FFF2-40B4-BE49-F238E27FC236}">
                <a16:creationId xmlns:a16="http://schemas.microsoft.com/office/drawing/2014/main" id="{FC4EB9AC-A54F-497C-A515-6E3E9E50BB18}"/>
              </a:ext>
            </a:extLst>
          </p:cNvPr>
          <p:cNvSpPr>
            <a:spLocks noChangeShapeType="1"/>
          </p:cNvSpPr>
          <p:nvPr/>
        </p:nvSpPr>
        <p:spPr bwMode="auto">
          <a:xfrm>
            <a:off x="4945063" y="3578225"/>
            <a:ext cx="317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2" name="Line 1097">
            <a:extLst>
              <a:ext uri="{FF2B5EF4-FFF2-40B4-BE49-F238E27FC236}">
                <a16:creationId xmlns:a16="http://schemas.microsoft.com/office/drawing/2014/main" id="{5F67A3EA-3A27-42FB-B144-487FD5B5946B}"/>
              </a:ext>
            </a:extLst>
          </p:cNvPr>
          <p:cNvSpPr>
            <a:spLocks noChangeShapeType="1"/>
          </p:cNvSpPr>
          <p:nvPr/>
        </p:nvSpPr>
        <p:spPr bwMode="auto">
          <a:xfrm>
            <a:off x="4976813"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3" name="Line 1098">
            <a:extLst>
              <a:ext uri="{FF2B5EF4-FFF2-40B4-BE49-F238E27FC236}">
                <a16:creationId xmlns:a16="http://schemas.microsoft.com/office/drawing/2014/main" id="{5DB3A6C9-F87B-46E0-9BC2-C219B60DC365}"/>
              </a:ext>
            </a:extLst>
          </p:cNvPr>
          <p:cNvSpPr>
            <a:spLocks noChangeShapeType="1"/>
          </p:cNvSpPr>
          <p:nvPr/>
        </p:nvSpPr>
        <p:spPr bwMode="auto">
          <a:xfrm flipH="1">
            <a:off x="4911725" y="3578225"/>
            <a:ext cx="333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4" name="Line 1099">
            <a:extLst>
              <a:ext uri="{FF2B5EF4-FFF2-40B4-BE49-F238E27FC236}">
                <a16:creationId xmlns:a16="http://schemas.microsoft.com/office/drawing/2014/main" id="{095EFAB6-0D0B-491A-82D1-9DFDFDFE2245}"/>
              </a:ext>
            </a:extLst>
          </p:cNvPr>
          <p:cNvSpPr>
            <a:spLocks noChangeShapeType="1"/>
          </p:cNvSpPr>
          <p:nvPr/>
        </p:nvSpPr>
        <p:spPr bwMode="auto">
          <a:xfrm>
            <a:off x="4911725" y="3578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5" name="Oval 1100">
            <a:extLst>
              <a:ext uri="{FF2B5EF4-FFF2-40B4-BE49-F238E27FC236}">
                <a16:creationId xmlns:a16="http://schemas.microsoft.com/office/drawing/2014/main" id="{F4479AAD-FA99-4416-A800-63AFA9EFC330}"/>
              </a:ext>
            </a:extLst>
          </p:cNvPr>
          <p:cNvSpPr>
            <a:spLocks noChangeArrowheads="1"/>
          </p:cNvSpPr>
          <p:nvPr/>
        </p:nvSpPr>
        <p:spPr bwMode="auto">
          <a:xfrm>
            <a:off x="4922838" y="3527425"/>
            <a:ext cx="33337"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06" name="Line 1101">
            <a:extLst>
              <a:ext uri="{FF2B5EF4-FFF2-40B4-BE49-F238E27FC236}">
                <a16:creationId xmlns:a16="http://schemas.microsoft.com/office/drawing/2014/main" id="{19C3CF84-8127-403C-8F0A-A408F2FAC241}"/>
              </a:ext>
            </a:extLst>
          </p:cNvPr>
          <p:cNvSpPr>
            <a:spLocks noChangeShapeType="1"/>
          </p:cNvSpPr>
          <p:nvPr/>
        </p:nvSpPr>
        <p:spPr bwMode="auto">
          <a:xfrm>
            <a:off x="4708525" y="3643313"/>
            <a:ext cx="269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7" name="Line 1102">
            <a:extLst>
              <a:ext uri="{FF2B5EF4-FFF2-40B4-BE49-F238E27FC236}">
                <a16:creationId xmlns:a16="http://schemas.microsoft.com/office/drawing/2014/main" id="{46F42868-A440-4994-A038-2089B8A43F4A}"/>
              </a:ext>
            </a:extLst>
          </p:cNvPr>
          <p:cNvSpPr>
            <a:spLocks noChangeShapeType="1"/>
          </p:cNvSpPr>
          <p:nvPr/>
        </p:nvSpPr>
        <p:spPr bwMode="auto">
          <a:xfrm flipV="1">
            <a:off x="4735513"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8" name="Line 1103">
            <a:extLst>
              <a:ext uri="{FF2B5EF4-FFF2-40B4-BE49-F238E27FC236}">
                <a16:creationId xmlns:a16="http://schemas.microsoft.com/office/drawing/2014/main" id="{C0B69BE0-81B6-4BA9-ABD6-84371C4AA450}"/>
              </a:ext>
            </a:extLst>
          </p:cNvPr>
          <p:cNvSpPr>
            <a:spLocks noChangeShapeType="1"/>
          </p:cNvSpPr>
          <p:nvPr/>
        </p:nvSpPr>
        <p:spPr bwMode="auto">
          <a:xfrm flipH="1">
            <a:off x="4679950" y="3643313"/>
            <a:ext cx="285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9" name="Line 1104">
            <a:extLst>
              <a:ext uri="{FF2B5EF4-FFF2-40B4-BE49-F238E27FC236}">
                <a16:creationId xmlns:a16="http://schemas.microsoft.com/office/drawing/2014/main" id="{84317F58-D88D-4C28-8098-0AA0C2D4051D}"/>
              </a:ext>
            </a:extLst>
          </p:cNvPr>
          <p:cNvSpPr>
            <a:spLocks noChangeShapeType="1"/>
          </p:cNvSpPr>
          <p:nvPr/>
        </p:nvSpPr>
        <p:spPr bwMode="auto">
          <a:xfrm flipV="1">
            <a:off x="4679950" y="36401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0" name="Oval 1105">
            <a:extLst>
              <a:ext uri="{FF2B5EF4-FFF2-40B4-BE49-F238E27FC236}">
                <a16:creationId xmlns:a16="http://schemas.microsoft.com/office/drawing/2014/main" id="{F44F5585-BF6A-450B-9B59-4EDF28808793}"/>
              </a:ext>
            </a:extLst>
          </p:cNvPr>
          <p:cNvSpPr>
            <a:spLocks noChangeArrowheads="1"/>
          </p:cNvSpPr>
          <p:nvPr/>
        </p:nvSpPr>
        <p:spPr bwMode="auto">
          <a:xfrm>
            <a:off x="4687888" y="3589338"/>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1" name="Line 1106">
            <a:extLst>
              <a:ext uri="{FF2B5EF4-FFF2-40B4-BE49-F238E27FC236}">
                <a16:creationId xmlns:a16="http://schemas.microsoft.com/office/drawing/2014/main" id="{1AB48C53-6139-4339-B267-E33474871534}"/>
              </a:ext>
            </a:extLst>
          </p:cNvPr>
          <p:cNvSpPr>
            <a:spLocks noChangeShapeType="1"/>
          </p:cNvSpPr>
          <p:nvPr/>
        </p:nvSpPr>
        <p:spPr bwMode="auto">
          <a:xfrm>
            <a:off x="4651375" y="3705225"/>
            <a:ext cx="142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2" name="Line 1107">
            <a:extLst>
              <a:ext uri="{FF2B5EF4-FFF2-40B4-BE49-F238E27FC236}">
                <a16:creationId xmlns:a16="http://schemas.microsoft.com/office/drawing/2014/main" id="{5A96A548-6075-4C16-9BC1-854EE18161D6}"/>
              </a:ext>
            </a:extLst>
          </p:cNvPr>
          <p:cNvSpPr>
            <a:spLocks noChangeShapeType="1"/>
          </p:cNvSpPr>
          <p:nvPr/>
        </p:nvSpPr>
        <p:spPr bwMode="auto">
          <a:xfrm>
            <a:off x="4665663"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3" name="Line 1108">
            <a:extLst>
              <a:ext uri="{FF2B5EF4-FFF2-40B4-BE49-F238E27FC236}">
                <a16:creationId xmlns:a16="http://schemas.microsoft.com/office/drawing/2014/main" id="{C7EB1B5E-3DA0-443B-B182-33D4AFDC8217}"/>
              </a:ext>
            </a:extLst>
          </p:cNvPr>
          <p:cNvSpPr>
            <a:spLocks noChangeShapeType="1"/>
          </p:cNvSpPr>
          <p:nvPr/>
        </p:nvSpPr>
        <p:spPr bwMode="auto">
          <a:xfrm flipH="1">
            <a:off x="4638675" y="3705225"/>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4" name="Line 1109">
            <a:extLst>
              <a:ext uri="{FF2B5EF4-FFF2-40B4-BE49-F238E27FC236}">
                <a16:creationId xmlns:a16="http://schemas.microsoft.com/office/drawing/2014/main" id="{913AD966-AAD8-4CBE-9362-48314C318DE2}"/>
              </a:ext>
            </a:extLst>
          </p:cNvPr>
          <p:cNvSpPr>
            <a:spLocks noChangeShapeType="1"/>
          </p:cNvSpPr>
          <p:nvPr/>
        </p:nvSpPr>
        <p:spPr bwMode="auto">
          <a:xfrm>
            <a:off x="4638675" y="37052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5" name="Oval 1110">
            <a:extLst>
              <a:ext uri="{FF2B5EF4-FFF2-40B4-BE49-F238E27FC236}">
                <a16:creationId xmlns:a16="http://schemas.microsoft.com/office/drawing/2014/main" id="{3F3262C7-61C4-4C5D-AC2A-5CE0F3FBD771}"/>
              </a:ext>
            </a:extLst>
          </p:cNvPr>
          <p:cNvSpPr>
            <a:spLocks noChangeArrowheads="1"/>
          </p:cNvSpPr>
          <p:nvPr/>
        </p:nvSpPr>
        <p:spPr bwMode="auto">
          <a:xfrm>
            <a:off x="4632325" y="365442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6" name="Line 1111">
            <a:extLst>
              <a:ext uri="{FF2B5EF4-FFF2-40B4-BE49-F238E27FC236}">
                <a16:creationId xmlns:a16="http://schemas.microsoft.com/office/drawing/2014/main" id="{279834E1-B403-43ED-A43A-4651CBDDB312}"/>
              </a:ext>
            </a:extLst>
          </p:cNvPr>
          <p:cNvSpPr>
            <a:spLocks noChangeShapeType="1"/>
          </p:cNvSpPr>
          <p:nvPr/>
        </p:nvSpPr>
        <p:spPr bwMode="auto">
          <a:xfrm>
            <a:off x="4468813" y="3768725"/>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7" name="Line 1112">
            <a:extLst>
              <a:ext uri="{FF2B5EF4-FFF2-40B4-BE49-F238E27FC236}">
                <a16:creationId xmlns:a16="http://schemas.microsoft.com/office/drawing/2014/main" id="{CB1A9E1C-416C-44DD-AF17-656A4514876E}"/>
              </a:ext>
            </a:extLst>
          </p:cNvPr>
          <p:cNvSpPr>
            <a:spLocks noChangeShapeType="1"/>
          </p:cNvSpPr>
          <p:nvPr/>
        </p:nvSpPr>
        <p:spPr bwMode="auto">
          <a:xfrm>
            <a:off x="4476750"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8" name="Line 1113">
            <a:extLst>
              <a:ext uri="{FF2B5EF4-FFF2-40B4-BE49-F238E27FC236}">
                <a16:creationId xmlns:a16="http://schemas.microsoft.com/office/drawing/2014/main" id="{293C73FA-CDB0-410F-B454-D905FF451997}"/>
              </a:ext>
            </a:extLst>
          </p:cNvPr>
          <p:cNvSpPr>
            <a:spLocks noChangeShapeType="1"/>
          </p:cNvSpPr>
          <p:nvPr/>
        </p:nvSpPr>
        <p:spPr bwMode="auto">
          <a:xfrm flipH="1">
            <a:off x="4459288" y="3768725"/>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9" name="Line 1114">
            <a:extLst>
              <a:ext uri="{FF2B5EF4-FFF2-40B4-BE49-F238E27FC236}">
                <a16:creationId xmlns:a16="http://schemas.microsoft.com/office/drawing/2014/main" id="{07D0CC5B-9046-45FD-8A6B-AB6083A2ADC5}"/>
              </a:ext>
            </a:extLst>
          </p:cNvPr>
          <p:cNvSpPr>
            <a:spLocks noChangeShapeType="1"/>
          </p:cNvSpPr>
          <p:nvPr/>
        </p:nvSpPr>
        <p:spPr bwMode="auto">
          <a:xfrm>
            <a:off x="4459288" y="37687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0" name="Oval 1115">
            <a:extLst>
              <a:ext uri="{FF2B5EF4-FFF2-40B4-BE49-F238E27FC236}">
                <a16:creationId xmlns:a16="http://schemas.microsoft.com/office/drawing/2014/main" id="{09BC770A-B311-4CC0-8267-A5FEA7EA722F}"/>
              </a:ext>
            </a:extLst>
          </p:cNvPr>
          <p:cNvSpPr>
            <a:spLocks noChangeArrowheads="1"/>
          </p:cNvSpPr>
          <p:nvPr/>
        </p:nvSpPr>
        <p:spPr bwMode="auto">
          <a:xfrm>
            <a:off x="4449763" y="3717925"/>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21" name="Line 1116">
            <a:extLst>
              <a:ext uri="{FF2B5EF4-FFF2-40B4-BE49-F238E27FC236}">
                <a16:creationId xmlns:a16="http://schemas.microsoft.com/office/drawing/2014/main" id="{3397542F-F4B8-44FB-A6E7-255613674F7F}"/>
              </a:ext>
            </a:extLst>
          </p:cNvPr>
          <p:cNvSpPr>
            <a:spLocks noChangeShapeType="1"/>
          </p:cNvSpPr>
          <p:nvPr/>
        </p:nvSpPr>
        <p:spPr bwMode="auto">
          <a:xfrm>
            <a:off x="4389438" y="3827463"/>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2" name="Line 1117">
            <a:extLst>
              <a:ext uri="{FF2B5EF4-FFF2-40B4-BE49-F238E27FC236}">
                <a16:creationId xmlns:a16="http://schemas.microsoft.com/office/drawing/2014/main" id="{92C02D63-0961-4760-A470-7622706330A8}"/>
              </a:ext>
            </a:extLst>
          </p:cNvPr>
          <p:cNvSpPr>
            <a:spLocks noChangeShapeType="1"/>
          </p:cNvSpPr>
          <p:nvPr/>
        </p:nvSpPr>
        <p:spPr bwMode="auto">
          <a:xfrm>
            <a:off x="4398963"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3" name="Line 1118">
            <a:extLst>
              <a:ext uri="{FF2B5EF4-FFF2-40B4-BE49-F238E27FC236}">
                <a16:creationId xmlns:a16="http://schemas.microsoft.com/office/drawing/2014/main" id="{F6E91F6E-4BAC-47B2-B0A6-7F7B0CD750F1}"/>
              </a:ext>
            </a:extLst>
          </p:cNvPr>
          <p:cNvSpPr>
            <a:spLocks noChangeShapeType="1"/>
          </p:cNvSpPr>
          <p:nvPr/>
        </p:nvSpPr>
        <p:spPr bwMode="auto">
          <a:xfrm flipH="1">
            <a:off x="4383088" y="382746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4" name="Line 1119">
            <a:extLst>
              <a:ext uri="{FF2B5EF4-FFF2-40B4-BE49-F238E27FC236}">
                <a16:creationId xmlns:a16="http://schemas.microsoft.com/office/drawing/2014/main" id="{5FC9A452-59F4-457F-B8EE-C3EADA210762}"/>
              </a:ext>
            </a:extLst>
          </p:cNvPr>
          <p:cNvSpPr>
            <a:spLocks noChangeShapeType="1"/>
          </p:cNvSpPr>
          <p:nvPr/>
        </p:nvSpPr>
        <p:spPr bwMode="auto">
          <a:xfrm>
            <a:off x="4383088" y="382746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5" name="Oval 1120">
            <a:extLst>
              <a:ext uri="{FF2B5EF4-FFF2-40B4-BE49-F238E27FC236}">
                <a16:creationId xmlns:a16="http://schemas.microsoft.com/office/drawing/2014/main" id="{1F58F3EB-555C-4127-9597-475B627DBA6F}"/>
              </a:ext>
            </a:extLst>
          </p:cNvPr>
          <p:cNvSpPr>
            <a:spLocks noChangeArrowheads="1"/>
          </p:cNvSpPr>
          <p:nvPr/>
        </p:nvSpPr>
        <p:spPr bwMode="auto">
          <a:xfrm>
            <a:off x="4370388" y="3776663"/>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26" name="Line 1121">
            <a:extLst>
              <a:ext uri="{FF2B5EF4-FFF2-40B4-BE49-F238E27FC236}">
                <a16:creationId xmlns:a16="http://schemas.microsoft.com/office/drawing/2014/main" id="{85C60739-662A-4A05-A9B2-46C91364A974}"/>
              </a:ext>
            </a:extLst>
          </p:cNvPr>
          <p:cNvSpPr>
            <a:spLocks noChangeShapeType="1"/>
          </p:cNvSpPr>
          <p:nvPr/>
        </p:nvSpPr>
        <p:spPr bwMode="auto">
          <a:xfrm>
            <a:off x="4287838" y="3884613"/>
            <a:ext cx="793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7" name="Line 1122">
            <a:extLst>
              <a:ext uri="{FF2B5EF4-FFF2-40B4-BE49-F238E27FC236}">
                <a16:creationId xmlns:a16="http://schemas.microsoft.com/office/drawing/2014/main" id="{4C6350F9-741A-4E20-B531-DD31EFFFA3FF}"/>
              </a:ext>
            </a:extLst>
          </p:cNvPr>
          <p:cNvSpPr>
            <a:spLocks noChangeShapeType="1"/>
          </p:cNvSpPr>
          <p:nvPr/>
        </p:nvSpPr>
        <p:spPr bwMode="auto">
          <a:xfrm flipV="1">
            <a:off x="429577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8" name="Line 1123">
            <a:extLst>
              <a:ext uri="{FF2B5EF4-FFF2-40B4-BE49-F238E27FC236}">
                <a16:creationId xmlns:a16="http://schemas.microsoft.com/office/drawing/2014/main" id="{DC3BA238-845E-406F-94B3-4F5EEAD33D04}"/>
              </a:ext>
            </a:extLst>
          </p:cNvPr>
          <p:cNvSpPr>
            <a:spLocks noChangeShapeType="1"/>
          </p:cNvSpPr>
          <p:nvPr/>
        </p:nvSpPr>
        <p:spPr bwMode="auto">
          <a:xfrm flipH="1">
            <a:off x="4276725" y="3884613"/>
            <a:ext cx="1111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29" name="Line 1124">
            <a:extLst>
              <a:ext uri="{FF2B5EF4-FFF2-40B4-BE49-F238E27FC236}">
                <a16:creationId xmlns:a16="http://schemas.microsoft.com/office/drawing/2014/main" id="{94C5A9E7-0D1B-49E4-9BE1-A509F009F6A4}"/>
              </a:ext>
            </a:extLst>
          </p:cNvPr>
          <p:cNvSpPr>
            <a:spLocks noChangeShapeType="1"/>
          </p:cNvSpPr>
          <p:nvPr/>
        </p:nvSpPr>
        <p:spPr bwMode="auto">
          <a:xfrm flipV="1">
            <a:off x="4276725" y="3881438"/>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0" name="Oval 1125">
            <a:extLst>
              <a:ext uri="{FF2B5EF4-FFF2-40B4-BE49-F238E27FC236}">
                <a16:creationId xmlns:a16="http://schemas.microsoft.com/office/drawing/2014/main" id="{C954826C-F9D2-4035-8038-D405CF4FB94D}"/>
              </a:ext>
            </a:extLst>
          </p:cNvPr>
          <p:cNvSpPr>
            <a:spLocks noChangeArrowheads="1"/>
          </p:cNvSpPr>
          <p:nvPr/>
        </p:nvSpPr>
        <p:spPr bwMode="auto">
          <a:xfrm>
            <a:off x="4265613" y="3830638"/>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31" name="Line 1126">
            <a:extLst>
              <a:ext uri="{FF2B5EF4-FFF2-40B4-BE49-F238E27FC236}">
                <a16:creationId xmlns:a16="http://schemas.microsoft.com/office/drawing/2014/main" id="{C9378883-D268-40BC-B986-EBE14E7062B1}"/>
              </a:ext>
            </a:extLst>
          </p:cNvPr>
          <p:cNvSpPr>
            <a:spLocks noChangeShapeType="1"/>
          </p:cNvSpPr>
          <p:nvPr/>
        </p:nvSpPr>
        <p:spPr bwMode="auto">
          <a:xfrm>
            <a:off x="4257675" y="3948113"/>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2" name="Line 1127">
            <a:extLst>
              <a:ext uri="{FF2B5EF4-FFF2-40B4-BE49-F238E27FC236}">
                <a16:creationId xmlns:a16="http://schemas.microsoft.com/office/drawing/2014/main" id="{0BF140AD-FF78-4782-A4EE-3F7B3A8DAF13}"/>
              </a:ext>
            </a:extLst>
          </p:cNvPr>
          <p:cNvSpPr>
            <a:spLocks noChangeShapeType="1"/>
          </p:cNvSpPr>
          <p:nvPr/>
        </p:nvSpPr>
        <p:spPr bwMode="auto">
          <a:xfrm flipV="1">
            <a:off x="425767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3" name="Line 1128">
            <a:extLst>
              <a:ext uri="{FF2B5EF4-FFF2-40B4-BE49-F238E27FC236}">
                <a16:creationId xmlns:a16="http://schemas.microsoft.com/office/drawing/2014/main" id="{F3A94ADB-2CC8-4382-8220-D9E07007050D}"/>
              </a:ext>
            </a:extLst>
          </p:cNvPr>
          <p:cNvSpPr>
            <a:spLocks noChangeShapeType="1"/>
          </p:cNvSpPr>
          <p:nvPr/>
        </p:nvSpPr>
        <p:spPr bwMode="auto">
          <a:xfrm flipH="1">
            <a:off x="4251325" y="3948113"/>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4" name="Line 1129">
            <a:extLst>
              <a:ext uri="{FF2B5EF4-FFF2-40B4-BE49-F238E27FC236}">
                <a16:creationId xmlns:a16="http://schemas.microsoft.com/office/drawing/2014/main" id="{8B42A974-D876-42B5-B5DA-E5E2EEA63654}"/>
              </a:ext>
            </a:extLst>
          </p:cNvPr>
          <p:cNvSpPr>
            <a:spLocks noChangeShapeType="1"/>
          </p:cNvSpPr>
          <p:nvPr/>
        </p:nvSpPr>
        <p:spPr bwMode="auto">
          <a:xfrm flipV="1">
            <a:off x="4251325" y="3946525"/>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5" name="Oval 1130">
            <a:extLst>
              <a:ext uri="{FF2B5EF4-FFF2-40B4-BE49-F238E27FC236}">
                <a16:creationId xmlns:a16="http://schemas.microsoft.com/office/drawing/2014/main" id="{37FFA286-DE45-4EDC-B1D5-6A6C425FB566}"/>
              </a:ext>
            </a:extLst>
          </p:cNvPr>
          <p:cNvSpPr>
            <a:spLocks noChangeArrowheads="1"/>
          </p:cNvSpPr>
          <p:nvPr/>
        </p:nvSpPr>
        <p:spPr bwMode="auto">
          <a:xfrm>
            <a:off x="4235450" y="3895725"/>
            <a:ext cx="30163"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36" name="Line 1131">
            <a:extLst>
              <a:ext uri="{FF2B5EF4-FFF2-40B4-BE49-F238E27FC236}">
                <a16:creationId xmlns:a16="http://schemas.microsoft.com/office/drawing/2014/main" id="{70B87A95-436A-496F-8B36-B1C82908AF2B}"/>
              </a:ext>
            </a:extLst>
          </p:cNvPr>
          <p:cNvSpPr>
            <a:spLocks noChangeShapeType="1"/>
          </p:cNvSpPr>
          <p:nvPr/>
        </p:nvSpPr>
        <p:spPr bwMode="auto">
          <a:xfrm>
            <a:off x="4240213" y="4008438"/>
            <a:ext cx="952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7" name="Line 1132">
            <a:extLst>
              <a:ext uri="{FF2B5EF4-FFF2-40B4-BE49-F238E27FC236}">
                <a16:creationId xmlns:a16="http://schemas.microsoft.com/office/drawing/2014/main" id="{2AF89D15-D8A0-413F-8970-92D6D0CDFC90}"/>
              </a:ext>
            </a:extLst>
          </p:cNvPr>
          <p:cNvSpPr>
            <a:spLocks noChangeShapeType="1"/>
          </p:cNvSpPr>
          <p:nvPr/>
        </p:nvSpPr>
        <p:spPr bwMode="auto">
          <a:xfrm>
            <a:off x="4249738"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8" name="Line 1133">
            <a:extLst>
              <a:ext uri="{FF2B5EF4-FFF2-40B4-BE49-F238E27FC236}">
                <a16:creationId xmlns:a16="http://schemas.microsoft.com/office/drawing/2014/main" id="{6A714AF2-75DC-4920-A87F-2945BFFCD36A}"/>
              </a:ext>
            </a:extLst>
          </p:cNvPr>
          <p:cNvSpPr>
            <a:spLocks noChangeShapeType="1"/>
          </p:cNvSpPr>
          <p:nvPr/>
        </p:nvSpPr>
        <p:spPr bwMode="auto">
          <a:xfrm flipH="1">
            <a:off x="4235450" y="400843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39" name="Line 1134">
            <a:extLst>
              <a:ext uri="{FF2B5EF4-FFF2-40B4-BE49-F238E27FC236}">
                <a16:creationId xmlns:a16="http://schemas.microsoft.com/office/drawing/2014/main" id="{C51AF3C3-44B0-417B-B06C-1C1FE03AD1A1}"/>
              </a:ext>
            </a:extLst>
          </p:cNvPr>
          <p:cNvSpPr>
            <a:spLocks noChangeShapeType="1"/>
          </p:cNvSpPr>
          <p:nvPr/>
        </p:nvSpPr>
        <p:spPr bwMode="auto">
          <a:xfrm>
            <a:off x="4235450" y="4008438"/>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0" name="Oval 1135">
            <a:extLst>
              <a:ext uri="{FF2B5EF4-FFF2-40B4-BE49-F238E27FC236}">
                <a16:creationId xmlns:a16="http://schemas.microsoft.com/office/drawing/2014/main" id="{F2B01C09-04FA-4959-81CE-EE8FB4450A9D}"/>
              </a:ext>
            </a:extLst>
          </p:cNvPr>
          <p:cNvSpPr>
            <a:spLocks noChangeArrowheads="1"/>
          </p:cNvSpPr>
          <p:nvPr/>
        </p:nvSpPr>
        <p:spPr bwMode="auto">
          <a:xfrm>
            <a:off x="4224338" y="3957638"/>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41" name="Line 1136">
            <a:extLst>
              <a:ext uri="{FF2B5EF4-FFF2-40B4-BE49-F238E27FC236}">
                <a16:creationId xmlns:a16="http://schemas.microsoft.com/office/drawing/2014/main" id="{8E71283C-B6FA-4E3B-B024-367AF48331EA}"/>
              </a:ext>
            </a:extLst>
          </p:cNvPr>
          <p:cNvSpPr>
            <a:spLocks noChangeShapeType="1"/>
          </p:cNvSpPr>
          <p:nvPr/>
        </p:nvSpPr>
        <p:spPr bwMode="auto">
          <a:xfrm>
            <a:off x="4232275" y="4070350"/>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2" name="Line 1137">
            <a:extLst>
              <a:ext uri="{FF2B5EF4-FFF2-40B4-BE49-F238E27FC236}">
                <a16:creationId xmlns:a16="http://schemas.microsoft.com/office/drawing/2014/main" id="{426EBFDC-0602-4586-AAA4-A4156253DC12}"/>
              </a:ext>
            </a:extLst>
          </p:cNvPr>
          <p:cNvSpPr>
            <a:spLocks noChangeShapeType="1"/>
          </p:cNvSpPr>
          <p:nvPr/>
        </p:nvSpPr>
        <p:spPr bwMode="auto">
          <a:xfrm>
            <a:off x="4240213"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3" name="Line 1138">
            <a:extLst>
              <a:ext uri="{FF2B5EF4-FFF2-40B4-BE49-F238E27FC236}">
                <a16:creationId xmlns:a16="http://schemas.microsoft.com/office/drawing/2014/main" id="{280F73EF-5654-416E-A41B-9AE99FCF9ED0}"/>
              </a:ext>
            </a:extLst>
          </p:cNvPr>
          <p:cNvSpPr>
            <a:spLocks noChangeShapeType="1"/>
          </p:cNvSpPr>
          <p:nvPr/>
        </p:nvSpPr>
        <p:spPr bwMode="auto">
          <a:xfrm flipH="1">
            <a:off x="4219575" y="4070350"/>
            <a:ext cx="1270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39">
            <a:extLst>
              <a:ext uri="{FF2B5EF4-FFF2-40B4-BE49-F238E27FC236}">
                <a16:creationId xmlns:a16="http://schemas.microsoft.com/office/drawing/2014/main" id="{05BAA366-A91E-48DA-97F5-4DF10E26D9AD}"/>
              </a:ext>
            </a:extLst>
          </p:cNvPr>
          <p:cNvSpPr>
            <a:spLocks noChangeShapeType="1"/>
          </p:cNvSpPr>
          <p:nvPr/>
        </p:nvSpPr>
        <p:spPr bwMode="auto">
          <a:xfrm>
            <a:off x="4219575" y="40703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Oval 1140">
            <a:extLst>
              <a:ext uri="{FF2B5EF4-FFF2-40B4-BE49-F238E27FC236}">
                <a16:creationId xmlns:a16="http://schemas.microsoft.com/office/drawing/2014/main" id="{1F115D78-3110-495A-9AA1-E5A0F5512FBF}"/>
              </a:ext>
            </a:extLst>
          </p:cNvPr>
          <p:cNvSpPr>
            <a:spLocks noChangeArrowheads="1"/>
          </p:cNvSpPr>
          <p:nvPr/>
        </p:nvSpPr>
        <p:spPr bwMode="auto">
          <a:xfrm>
            <a:off x="4211638" y="40195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46" name="Line 1141">
            <a:extLst>
              <a:ext uri="{FF2B5EF4-FFF2-40B4-BE49-F238E27FC236}">
                <a16:creationId xmlns:a16="http://schemas.microsoft.com/office/drawing/2014/main" id="{382A15BB-EF48-4D31-BBB4-143676673312}"/>
              </a:ext>
            </a:extLst>
          </p:cNvPr>
          <p:cNvSpPr>
            <a:spLocks noChangeShapeType="1"/>
          </p:cNvSpPr>
          <p:nvPr/>
        </p:nvSpPr>
        <p:spPr bwMode="auto">
          <a:xfrm>
            <a:off x="4168775" y="413543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7" name="Line 1142">
            <a:extLst>
              <a:ext uri="{FF2B5EF4-FFF2-40B4-BE49-F238E27FC236}">
                <a16:creationId xmlns:a16="http://schemas.microsoft.com/office/drawing/2014/main" id="{71893405-3AC1-4036-9F05-417907278B80}"/>
              </a:ext>
            </a:extLst>
          </p:cNvPr>
          <p:cNvSpPr>
            <a:spLocks noChangeShapeType="1"/>
          </p:cNvSpPr>
          <p:nvPr/>
        </p:nvSpPr>
        <p:spPr bwMode="auto">
          <a:xfrm flipV="1">
            <a:off x="4175125"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8" name="Line 1143">
            <a:extLst>
              <a:ext uri="{FF2B5EF4-FFF2-40B4-BE49-F238E27FC236}">
                <a16:creationId xmlns:a16="http://schemas.microsoft.com/office/drawing/2014/main" id="{543A89B8-66D2-4BEE-868B-B3F19414CC2B}"/>
              </a:ext>
            </a:extLst>
          </p:cNvPr>
          <p:cNvSpPr>
            <a:spLocks noChangeShapeType="1"/>
          </p:cNvSpPr>
          <p:nvPr/>
        </p:nvSpPr>
        <p:spPr bwMode="auto">
          <a:xfrm flipH="1">
            <a:off x="4167188" y="4135438"/>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144">
            <a:extLst>
              <a:ext uri="{FF2B5EF4-FFF2-40B4-BE49-F238E27FC236}">
                <a16:creationId xmlns:a16="http://schemas.microsoft.com/office/drawing/2014/main" id="{91C8D3F1-A639-45C9-BC8C-715F19BEE393}"/>
              </a:ext>
            </a:extLst>
          </p:cNvPr>
          <p:cNvSpPr>
            <a:spLocks noChangeShapeType="1"/>
          </p:cNvSpPr>
          <p:nvPr/>
        </p:nvSpPr>
        <p:spPr bwMode="auto">
          <a:xfrm flipV="1">
            <a:off x="4167188" y="41338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Oval 1145">
            <a:extLst>
              <a:ext uri="{FF2B5EF4-FFF2-40B4-BE49-F238E27FC236}">
                <a16:creationId xmlns:a16="http://schemas.microsoft.com/office/drawing/2014/main" id="{36F8222A-2F78-4BFA-A5C4-5E6194BDFA12}"/>
              </a:ext>
            </a:extLst>
          </p:cNvPr>
          <p:cNvSpPr>
            <a:spLocks noChangeArrowheads="1"/>
          </p:cNvSpPr>
          <p:nvPr/>
        </p:nvSpPr>
        <p:spPr bwMode="auto">
          <a:xfrm>
            <a:off x="4151313" y="4083050"/>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51" name="Line 1146">
            <a:extLst>
              <a:ext uri="{FF2B5EF4-FFF2-40B4-BE49-F238E27FC236}">
                <a16:creationId xmlns:a16="http://schemas.microsoft.com/office/drawing/2014/main" id="{2B26DC76-B0A3-42F1-9EEE-A2614ED3A058}"/>
              </a:ext>
            </a:extLst>
          </p:cNvPr>
          <p:cNvSpPr>
            <a:spLocks noChangeShapeType="1"/>
          </p:cNvSpPr>
          <p:nvPr/>
        </p:nvSpPr>
        <p:spPr bwMode="auto">
          <a:xfrm>
            <a:off x="4121150" y="420370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2" name="Line 1147">
            <a:extLst>
              <a:ext uri="{FF2B5EF4-FFF2-40B4-BE49-F238E27FC236}">
                <a16:creationId xmlns:a16="http://schemas.microsoft.com/office/drawing/2014/main" id="{8C661A57-B676-4DA5-B8C4-783BF8AFF3A4}"/>
              </a:ext>
            </a:extLst>
          </p:cNvPr>
          <p:cNvSpPr>
            <a:spLocks noChangeShapeType="1"/>
          </p:cNvSpPr>
          <p:nvPr/>
        </p:nvSpPr>
        <p:spPr bwMode="auto">
          <a:xfrm>
            <a:off x="4124325"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3" name="Line 1148">
            <a:extLst>
              <a:ext uri="{FF2B5EF4-FFF2-40B4-BE49-F238E27FC236}">
                <a16:creationId xmlns:a16="http://schemas.microsoft.com/office/drawing/2014/main" id="{DFE19A1B-7C56-43E6-8B40-D320C07348D6}"/>
              </a:ext>
            </a:extLst>
          </p:cNvPr>
          <p:cNvSpPr>
            <a:spLocks noChangeShapeType="1"/>
          </p:cNvSpPr>
          <p:nvPr/>
        </p:nvSpPr>
        <p:spPr bwMode="auto">
          <a:xfrm flipH="1">
            <a:off x="4119563" y="420370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4" name="Line 1149">
            <a:extLst>
              <a:ext uri="{FF2B5EF4-FFF2-40B4-BE49-F238E27FC236}">
                <a16:creationId xmlns:a16="http://schemas.microsoft.com/office/drawing/2014/main" id="{3A09015D-332C-41C8-882B-DD262DCC41CD}"/>
              </a:ext>
            </a:extLst>
          </p:cNvPr>
          <p:cNvSpPr>
            <a:spLocks noChangeShapeType="1"/>
          </p:cNvSpPr>
          <p:nvPr/>
        </p:nvSpPr>
        <p:spPr bwMode="auto">
          <a:xfrm>
            <a:off x="4119563" y="42037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5" name="Oval 1150">
            <a:extLst>
              <a:ext uri="{FF2B5EF4-FFF2-40B4-BE49-F238E27FC236}">
                <a16:creationId xmlns:a16="http://schemas.microsoft.com/office/drawing/2014/main" id="{8712380D-116E-4514-AFA2-48F8F9C56333}"/>
              </a:ext>
            </a:extLst>
          </p:cNvPr>
          <p:cNvSpPr>
            <a:spLocks noChangeArrowheads="1"/>
          </p:cNvSpPr>
          <p:nvPr/>
        </p:nvSpPr>
        <p:spPr bwMode="auto">
          <a:xfrm>
            <a:off x="4102100" y="4152900"/>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56" name="Line 1151">
            <a:extLst>
              <a:ext uri="{FF2B5EF4-FFF2-40B4-BE49-F238E27FC236}">
                <a16:creationId xmlns:a16="http://schemas.microsoft.com/office/drawing/2014/main" id="{432E7B50-820E-4ABE-B962-86EFDEC5923A}"/>
              </a:ext>
            </a:extLst>
          </p:cNvPr>
          <p:cNvSpPr>
            <a:spLocks noChangeShapeType="1"/>
          </p:cNvSpPr>
          <p:nvPr/>
        </p:nvSpPr>
        <p:spPr bwMode="auto">
          <a:xfrm>
            <a:off x="4087813" y="426878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7" name="Line 1152">
            <a:extLst>
              <a:ext uri="{FF2B5EF4-FFF2-40B4-BE49-F238E27FC236}">
                <a16:creationId xmlns:a16="http://schemas.microsoft.com/office/drawing/2014/main" id="{376ABF78-2CD8-420E-947D-F8057B2035D2}"/>
              </a:ext>
            </a:extLst>
          </p:cNvPr>
          <p:cNvSpPr>
            <a:spLocks noChangeShapeType="1"/>
          </p:cNvSpPr>
          <p:nvPr/>
        </p:nvSpPr>
        <p:spPr bwMode="auto">
          <a:xfrm flipV="1">
            <a:off x="4094163"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8" name="Line 1153">
            <a:extLst>
              <a:ext uri="{FF2B5EF4-FFF2-40B4-BE49-F238E27FC236}">
                <a16:creationId xmlns:a16="http://schemas.microsoft.com/office/drawing/2014/main" id="{FF639E54-D41D-4091-BDAB-276DF3261AB9}"/>
              </a:ext>
            </a:extLst>
          </p:cNvPr>
          <p:cNvSpPr>
            <a:spLocks noChangeShapeType="1"/>
          </p:cNvSpPr>
          <p:nvPr/>
        </p:nvSpPr>
        <p:spPr bwMode="auto">
          <a:xfrm flipH="1">
            <a:off x="4083050" y="426878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9" name="Line 1154">
            <a:extLst>
              <a:ext uri="{FF2B5EF4-FFF2-40B4-BE49-F238E27FC236}">
                <a16:creationId xmlns:a16="http://schemas.microsoft.com/office/drawing/2014/main" id="{F6488E86-984B-4DE2-AA0D-3F377B57E2E1}"/>
              </a:ext>
            </a:extLst>
          </p:cNvPr>
          <p:cNvSpPr>
            <a:spLocks noChangeShapeType="1"/>
          </p:cNvSpPr>
          <p:nvPr/>
        </p:nvSpPr>
        <p:spPr bwMode="auto">
          <a:xfrm flipV="1">
            <a:off x="4083050" y="426561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0" name="Oval 1155">
            <a:extLst>
              <a:ext uri="{FF2B5EF4-FFF2-40B4-BE49-F238E27FC236}">
                <a16:creationId xmlns:a16="http://schemas.microsoft.com/office/drawing/2014/main" id="{9C55D03B-E430-4924-B6D8-A3BC1837E951}"/>
              </a:ext>
            </a:extLst>
          </p:cNvPr>
          <p:cNvSpPr>
            <a:spLocks noChangeArrowheads="1"/>
          </p:cNvSpPr>
          <p:nvPr/>
        </p:nvSpPr>
        <p:spPr bwMode="auto">
          <a:xfrm>
            <a:off x="4067175" y="42148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61" name="Line 1156">
            <a:extLst>
              <a:ext uri="{FF2B5EF4-FFF2-40B4-BE49-F238E27FC236}">
                <a16:creationId xmlns:a16="http://schemas.microsoft.com/office/drawing/2014/main" id="{0F1DA0AA-63E5-4E8D-AA16-9A622BF445D3}"/>
              </a:ext>
            </a:extLst>
          </p:cNvPr>
          <p:cNvSpPr>
            <a:spLocks noChangeShapeType="1"/>
          </p:cNvSpPr>
          <p:nvPr/>
        </p:nvSpPr>
        <p:spPr bwMode="auto">
          <a:xfrm>
            <a:off x="4051300" y="4337050"/>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2" name="Line 1157">
            <a:extLst>
              <a:ext uri="{FF2B5EF4-FFF2-40B4-BE49-F238E27FC236}">
                <a16:creationId xmlns:a16="http://schemas.microsoft.com/office/drawing/2014/main" id="{B622B130-FC87-4592-BDE4-1B42A5560EBC}"/>
              </a:ext>
            </a:extLst>
          </p:cNvPr>
          <p:cNvSpPr>
            <a:spLocks noChangeShapeType="1"/>
          </p:cNvSpPr>
          <p:nvPr/>
        </p:nvSpPr>
        <p:spPr bwMode="auto">
          <a:xfrm>
            <a:off x="4054475"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3" name="Line 1158">
            <a:extLst>
              <a:ext uri="{FF2B5EF4-FFF2-40B4-BE49-F238E27FC236}">
                <a16:creationId xmlns:a16="http://schemas.microsoft.com/office/drawing/2014/main" id="{F25CBCB3-A884-40C7-96C1-200E03C50A94}"/>
              </a:ext>
            </a:extLst>
          </p:cNvPr>
          <p:cNvSpPr>
            <a:spLocks noChangeShapeType="1"/>
          </p:cNvSpPr>
          <p:nvPr/>
        </p:nvSpPr>
        <p:spPr bwMode="auto">
          <a:xfrm flipH="1">
            <a:off x="4049713" y="43370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4" name="Line 1159">
            <a:extLst>
              <a:ext uri="{FF2B5EF4-FFF2-40B4-BE49-F238E27FC236}">
                <a16:creationId xmlns:a16="http://schemas.microsoft.com/office/drawing/2014/main" id="{173F85DF-9B2A-426E-914E-EB5E93F4B150}"/>
              </a:ext>
            </a:extLst>
          </p:cNvPr>
          <p:cNvSpPr>
            <a:spLocks noChangeShapeType="1"/>
          </p:cNvSpPr>
          <p:nvPr/>
        </p:nvSpPr>
        <p:spPr bwMode="auto">
          <a:xfrm>
            <a:off x="4049713" y="43370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5" name="Oval 1160">
            <a:extLst>
              <a:ext uri="{FF2B5EF4-FFF2-40B4-BE49-F238E27FC236}">
                <a16:creationId xmlns:a16="http://schemas.microsoft.com/office/drawing/2014/main" id="{9B9EE95A-74D7-43A4-BE21-6DB743D0A102}"/>
              </a:ext>
            </a:extLst>
          </p:cNvPr>
          <p:cNvSpPr>
            <a:spLocks noChangeArrowheads="1"/>
          </p:cNvSpPr>
          <p:nvPr/>
        </p:nvSpPr>
        <p:spPr bwMode="auto">
          <a:xfrm>
            <a:off x="4033838" y="42830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66" name="Line 1161">
            <a:extLst>
              <a:ext uri="{FF2B5EF4-FFF2-40B4-BE49-F238E27FC236}">
                <a16:creationId xmlns:a16="http://schemas.microsoft.com/office/drawing/2014/main" id="{84E27156-9B78-4F73-A031-19A139AB0A0C}"/>
              </a:ext>
            </a:extLst>
          </p:cNvPr>
          <p:cNvSpPr>
            <a:spLocks noChangeShapeType="1"/>
          </p:cNvSpPr>
          <p:nvPr/>
        </p:nvSpPr>
        <p:spPr bwMode="auto">
          <a:xfrm>
            <a:off x="4057650" y="44069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7" name="Line 1162">
            <a:extLst>
              <a:ext uri="{FF2B5EF4-FFF2-40B4-BE49-F238E27FC236}">
                <a16:creationId xmlns:a16="http://schemas.microsoft.com/office/drawing/2014/main" id="{F557F11E-6310-4CB1-A194-7AAF434FEFB2}"/>
              </a:ext>
            </a:extLst>
          </p:cNvPr>
          <p:cNvSpPr>
            <a:spLocks noChangeShapeType="1"/>
          </p:cNvSpPr>
          <p:nvPr/>
        </p:nvSpPr>
        <p:spPr bwMode="auto">
          <a:xfrm flipV="1">
            <a:off x="4057650"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8" name="Line 1163">
            <a:extLst>
              <a:ext uri="{FF2B5EF4-FFF2-40B4-BE49-F238E27FC236}">
                <a16:creationId xmlns:a16="http://schemas.microsoft.com/office/drawing/2014/main" id="{AECEAB36-DF3D-4574-97D2-731520F88676}"/>
              </a:ext>
            </a:extLst>
          </p:cNvPr>
          <p:cNvSpPr>
            <a:spLocks noChangeShapeType="1"/>
          </p:cNvSpPr>
          <p:nvPr/>
        </p:nvSpPr>
        <p:spPr bwMode="auto">
          <a:xfrm flipH="1">
            <a:off x="4056063" y="440690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69" name="Line 1164">
            <a:extLst>
              <a:ext uri="{FF2B5EF4-FFF2-40B4-BE49-F238E27FC236}">
                <a16:creationId xmlns:a16="http://schemas.microsoft.com/office/drawing/2014/main" id="{54DA507B-3B82-445D-935D-F960E239B89A}"/>
              </a:ext>
            </a:extLst>
          </p:cNvPr>
          <p:cNvSpPr>
            <a:spLocks noChangeShapeType="1"/>
          </p:cNvSpPr>
          <p:nvPr/>
        </p:nvSpPr>
        <p:spPr bwMode="auto">
          <a:xfrm flipV="1">
            <a:off x="4056063" y="4405313"/>
            <a:ext cx="0" cy="1587"/>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0" name="Oval 1165">
            <a:extLst>
              <a:ext uri="{FF2B5EF4-FFF2-40B4-BE49-F238E27FC236}">
                <a16:creationId xmlns:a16="http://schemas.microsoft.com/office/drawing/2014/main" id="{65FA0D25-E755-49D9-A039-58EF9A27EFE3}"/>
              </a:ext>
            </a:extLst>
          </p:cNvPr>
          <p:cNvSpPr>
            <a:spLocks noChangeArrowheads="1"/>
          </p:cNvSpPr>
          <p:nvPr/>
        </p:nvSpPr>
        <p:spPr bwMode="auto">
          <a:xfrm>
            <a:off x="4037013" y="4354513"/>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71" name="Line 1166">
            <a:extLst>
              <a:ext uri="{FF2B5EF4-FFF2-40B4-BE49-F238E27FC236}">
                <a16:creationId xmlns:a16="http://schemas.microsoft.com/office/drawing/2014/main" id="{C5393F8D-E356-42CB-881A-43E9E7308DA8}"/>
              </a:ext>
            </a:extLst>
          </p:cNvPr>
          <p:cNvSpPr>
            <a:spLocks noChangeShapeType="1"/>
          </p:cNvSpPr>
          <p:nvPr/>
        </p:nvSpPr>
        <p:spPr bwMode="auto">
          <a:xfrm>
            <a:off x="4038600" y="4541838"/>
            <a:ext cx="4763"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2" name="Line 1167">
            <a:extLst>
              <a:ext uri="{FF2B5EF4-FFF2-40B4-BE49-F238E27FC236}">
                <a16:creationId xmlns:a16="http://schemas.microsoft.com/office/drawing/2014/main" id="{066FCAE3-AA2C-46F6-B3F1-6E0C1D896204}"/>
              </a:ext>
            </a:extLst>
          </p:cNvPr>
          <p:cNvSpPr>
            <a:spLocks noChangeShapeType="1"/>
          </p:cNvSpPr>
          <p:nvPr/>
        </p:nvSpPr>
        <p:spPr bwMode="auto">
          <a:xfrm flipV="1">
            <a:off x="4043363"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3" name="Line 1168">
            <a:extLst>
              <a:ext uri="{FF2B5EF4-FFF2-40B4-BE49-F238E27FC236}">
                <a16:creationId xmlns:a16="http://schemas.microsoft.com/office/drawing/2014/main" id="{49FAD2E3-55BA-4402-99E7-521BF13E2594}"/>
              </a:ext>
            </a:extLst>
          </p:cNvPr>
          <p:cNvSpPr>
            <a:spLocks noChangeShapeType="1"/>
          </p:cNvSpPr>
          <p:nvPr/>
        </p:nvSpPr>
        <p:spPr bwMode="auto">
          <a:xfrm flipH="1">
            <a:off x="4032250" y="454183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4" name="Line 1169">
            <a:extLst>
              <a:ext uri="{FF2B5EF4-FFF2-40B4-BE49-F238E27FC236}">
                <a16:creationId xmlns:a16="http://schemas.microsoft.com/office/drawing/2014/main" id="{2B32788B-076E-473E-9DE3-F88B051233F1}"/>
              </a:ext>
            </a:extLst>
          </p:cNvPr>
          <p:cNvSpPr>
            <a:spLocks noChangeShapeType="1"/>
          </p:cNvSpPr>
          <p:nvPr/>
        </p:nvSpPr>
        <p:spPr bwMode="auto">
          <a:xfrm flipV="1">
            <a:off x="4032250" y="4540250"/>
            <a:ext cx="0" cy="15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5" name="Oval 1170">
            <a:extLst>
              <a:ext uri="{FF2B5EF4-FFF2-40B4-BE49-F238E27FC236}">
                <a16:creationId xmlns:a16="http://schemas.microsoft.com/office/drawing/2014/main" id="{3EFA16E4-059F-474D-B430-5F92CB363B41}"/>
              </a:ext>
            </a:extLst>
          </p:cNvPr>
          <p:cNvSpPr>
            <a:spLocks noChangeArrowheads="1"/>
          </p:cNvSpPr>
          <p:nvPr/>
        </p:nvSpPr>
        <p:spPr bwMode="auto">
          <a:xfrm>
            <a:off x="4017963" y="448945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76" name="Line 1171">
            <a:extLst>
              <a:ext uri="{FF2B5EF4-FFF2-40B4-BE49-F238E27FC236}">
                <a16:creationId xmlns:a16="http://schemas.microsoft.com/office/drawing/2014/main" id="{7AED889A-2DCA-4B9C-9A8E-9D658B25C571}"/>
              </a:ext>
            </a:extLst>
          </p:cNvPr>
          <p:cNvSpPr>
            <a:spLocks noChangeShapeType="1"/>
          </p:cNvSpPr>
          <p:nvPr/>
        </p:nvSpPr>
        <p:spPr bwMode="auto">
          <a:xfrm>
            <a:off x="4024313" y="4616450"/>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7" name="Line 1172">
            <a:extLst>
              <a:ext uri="{FF2B5EF4-FFF2-40B4-BE49-F238E27FC236}">
                <a16:creationId xmlns:a16="http://schemas.microsoft.com/office/drawing/2014/main" id="{40109641-D342-4B49-B567-08B7B70ACD89}"/>
              </a:ext>
            </a:extLst>
          </p:cNvPr>
          <p:cNvSpPr>
            <a:spLocks noChangeShapeType="1"/>
          </p:cNvSpPr>
          <p:nvPr/>
        </p:nvSpPr>
        <p:spPr bwMode="auto">
          <a:xfrm flipV="1">
            <a:off x="4025900" y="4610100"/>
            <a:ext cx="1588"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8" name="Line 1173">
            <a:extLst>
              <a:ext uri="{FF2B5EF4-FFF2-40B4-BE49-F238E27FC236}">
                <a16:creationId xmlns:a16="http://schemas.microsoft.com/office/drawing/2014/main" id="{6643B28E-DA67-45D3-A5B3-C87A1288E5C6}"/>
              </a:ext>
            </a:extLst>
          </p:cNvPr>
          <p:cNvSpPr>
            <a:spLocks noChangeShapeType="1"/>
          </p:cNvSpPr>
          <p:nvPr/>
        </p:nvSpPr>
        <p:spPr bwMode="auto">
          <a:xfrm>
            <a:off x="4024313" y="461645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79" name="Line 1174">
            <a:extLst>
              <a:ext uri="{FF2B5EF4-FFF2-40B4-BE49-F238E27FC236}">
                <a16:creationId xmlns:a16="http://schemas.microsoft.com/office/drawing/2014/main" id="{6252C1D9-C8E7-473F-A288-27170C5D4218}"/>
              </a:ext>
            </a:extLst>
          </p:cNvPr>
          <p:cNvSpPr>
            <a:spLocks noChangeShapeType="1"/>
          </p:cNvSpPr>
          <p:nvPr/>
        </p:nvSpPr>
        <p:spPr bwMode="auto">
          <a:xfrm flipV="1">
            <a:off x="4024313" y="4610100"/>
            <a:ext cx="1587" cy="635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0" name="Oval 1175">
            <a:extLst>
              <a:ext uri="{FF2B5EF4-FFF2-40B4-BE49-F238E27FC236}">
                <a16:creationId xmlns:a16="http://schemas.microsoft.com/office/drawing/2014/main" id="{9FBCA3FB-B17E-426E-95B7-3424FE45DCF9}"/>
              </a:ext>
            </a:extLst>
          </p:cNvPr>
          <p:cNvSpPr>
            <a:spLocks noChangeArrowheads="1"/>
          </p:cNvSpPr>
          <p:nvPr/>
        </p:nvSpPr>
        <p:spPr bwMode="auto">
          <a:xfrm>
            <a:off x="4005263" y="4562475"/>
            <a:ext cx="30162"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81" name="Line 1176">
            <a:extLst>
              <a:ext uri="{FF2B5EF4-FFF2-40B4-BE49-F238E27FC236}">
                <a16:creationId xmlns:a16="http://schemas.microsoft.com/office/drawing/2014/main" id="{F9F6382A-D6C6-4A05-8944-E51CAE06D98F}"/>
              </a:ext>
            </a:extLst>
          </p:cNvPr>
          <p:cNvSpPr>
            <a:spLocks noChangeShapeType="1"/>
          </p:cNvSpPr>
          <p:nvPr/>
        </p:nvSpPr>
        <p:spPr bwMode="auto">
          <a:xfrm>
            <a:off x="4029075" y="4694238"/>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2" name="Line 1177">
            <a:extLst>
              <a:ext uri="{FF2B5EF4-FFF2-40B4-BE49-F238E27FC236}">
                <a16:creationId xmlns:a16="http://schemas.microsoft.com/office/drawing/2014/main" id="{341345F1-DDFC-4C8A-BF0B-629515DA9E45}"/>
              </a:ext>
            </a:extLst>
          </p:cNvPr>
          <p:cNvSpPr>
            <a:spLocks noChangeShapeType="1"/>
          </p:cNvSpPr>
          <p:nvPr/>
        </p:nvSpPr>
        <p:spPr bwMode="auto">
          <a:xfrm flipV="1">
            <a:off x="4032250"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3" name="Line 1178">
            <a:extLst>
              <a:ext uri="{FF2B5EF4-FFF2-40B4-BE49-F238E27FC236}">
                <a16:creationId xmlns:a16="http://schemas.microsoft.com/office/drawing/2014/main" id="{5439211E-461E-4723-B790-5055D4103B30}"/>
              </a:ext>
            </a:extLst>
          </p:cNvPr>
          <p:cNvSpPr>
            <a:spLocks noChangeShapeType="1"/>
          </p:cNvSpPr>
          <p:nvPr/>
        </p:nvSpPr>
        <p:spPr bwMode="auto">
          <a:xfrm flipH="1">
            <a:off x="4022725" y="4694238"/>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4" name="Line 1179">
            <a:extLst>
              <a:ext uri="{FF2B5EF4-FFF2-40B4-BE49-F238E27FC236}">
                <a16:creationId xmlns:a16="http://schemas.microsoft.com/office/drawing/2014/main" id="{CA7FB1F8-1FD6-45CF-875B-CA33DA7CB956}"/>
              </a:ext>
            </a:extLst>
          </p:cNvPr>
          <p:cNvSpPr>
            <a:spLocks noChangeShapeType="1"/>
          </p:cNvSpPr>
          <p:nvPr/>
        </p:nvSpPr>
        <p:spPr bwMode="auto">
          <a:xfrm flipV="1">
            <a:off x="4022725" y="4691063"/>
            <a:ext cx="0" cy="3175"/>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5" name="Oval 1180">
            <a:extLst>
              <a:ext uri="{FF2B5EF4-FFF2-40B4-BE49-F238E27FC236}">
                <a16:creationId xmlns:a16="http://schemas.microsoft.com/office/drawing/2014/main" id="{5FA04F4A-577B-4113-AC00-D0700193CAEB}"/>
              </a:ext>
            </a:extLst>
          </p:cNvPr>
          <p:cNvSpPr>
            <a:spLocks noChangeArrowheads="1"/>
          </p:cNvSpPr>
          <p:nvPr/>
        </p:nvSpPr>
        <p:spPr bwMode="auto">
          <a:xfrm>
            <a:off x="4010025" y="4640263"/>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86" name="Line 1181">
            <a:extLst>
              <a:ext uri="{FF2B5EF4-FFF2-40B4-BE49-F238E27FC236}">
                <a16:creationId xmlns:a16="http://schemas.microsoft.com/office/drawing/2014/main" id="{FC632F78-0081-45F4-95BF-7A9CED07422D}"/>
              </a:ext>
            </a:extLst>
          </p:cNvPr>
          <p:cNvSpPr>
            <a:spLocks noChangeShapeType="1"/>
          </p:cNvSpPr>
          <p:nvPr/>
        </p:nvSpPr>
        <p:spPr bwMode="auto">
          <a:xfrm>
            <a:off x="4000500" y="4772025"/>
            <a:ext cx="793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7" name="Line 1182">
            <a:extLst>
              <a:ext uri="{FF2B5EF4-FFF2-40B4-BE49-F238E27FC236}">
                <a16:creationId xmlns:a16="http://schemas.microsoft.com/office/drawing/2014/main" id="{41709FA4-BA83-4CD7-A67E-D61D9240179B}"/>
              </a:ext>
            </a:extLst>
          </p:cNvPr>
          <p:cNvSpPr>
            <a:spLocks noChangeShapeType="1"/>
          </p:cNvSpPr>
          <p:nvPr/>
        </p:nvSpPr>
        <p:spPr bwMode="auto">
          <a:xfrm>
            <a:off x="4008438"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8" name="Line 1183">
            <a:extLst>
              <a:ext uri="{FF2B5EF4-FFF2-40B4-BE49-F238E27FC236}">
                <a16:creationId xmlns:a16="http://schemas.microsoft.com/office/drawing/2014/main" id="{2E531FE9-4139-42DA-8C7A-AF38905EC25F}"/>
              </a:ext>
            </a:extLst>
          </p:cNvPr>
          <p:cNvSpPr>
            <a:spLocks noChangeShapeType="1"/>
          </p:cNvSpPr>
          <p:nvPr/>
        </p:nvSpPr>
        <p:spPr bwMode="auto">
          <a:xfrm flipH="1">
            <a:off x="3997325" y="477202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89" name="Line 1184">
            <a:extLst>
              <a:ext uri="{FF2B5EF4-FFF2-40B4-BE49-F238E27FC236}">
                <a16:creationId xmlns:a16="http://schemas.microsoft.com/office/drawing/2014/main" id="{60383370-0B5F-4B64-8B13-87CA1F6ED080}"/>
              </a:ext>
            </a:extLst>
          </p:cNvPr>
          <p:cNvSpPr>
            <a:spLocks noChangeShapeType="1"/>
          </p:cNvSpPr>
          <p:nvPr/>
        </p:nvSpPr>
        <p:spPr bwMode="auto">
          <a:xfrm>
            <a:off x="3997325" y="477202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0" name="Oval 1185">
            <a:extLst>
              <a:ext uri="{FF2B5EF4-FFF2-40B4-BE49-F238E27FC236}">
                <a16:creationId xmlns:a16="http://schemas.microsoft.com/office/drawing/2014/main" id="{A74DD574-9233-4129-99D4-409EFAB837B8}"/>
              </a:ext>
            </a:extLst>
          </p:cNvPr>
          <p:cNvSpPr>
            <a:spLocks noChangeArrowheads="1"/>
          </p:cNvSpPr>
          <p:nvPr/>
        </p:nvSpPr>
        <p:spPr bwMode="auto">
          <a:xfrm>
            <a:off x="3984625" y="472122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91" name="Line 1186">
            <a:extLst>
              <a:ext uri="{FF2B5EF4-FFF2-40B4-BE49-F238E27FC236}">
                <a16:creationId xmlns:a16="http://schemas.microsoft.com/office/drawing/2014/main" id="{839063DD-3287-4760-B996-49C94A1719FA}"/>
              </a:ext>
            </a:extLst>
          </p:cNvPr>
          <p:cNvSpPr>
            <a:spLocks noChangeShapeType="1"/>
          </p:cNvSpPr>
          <p:nvPr/>
        </p:nvSpPr>
        <p:spPr bwMode="auto">
          <a:xfrm>
            <a:off x="4010025"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2" name="Line 1187">
            <a:extLst>
              <a:ext uri="{FF2B5EF4-FFF2-40B4-BE49-F238E27FC236}">
                <a16:creationId xmlns:a16="http://schemas.microsoft.com/office/drawing/2014/main" id="{65DDC334-EA9D-4E74-8D74-6D9171002577}"/>
              </a:ext>
            </a:extLst>
          </p:cNvPr>
          <p:cNvSpPr>
            <a:spLocks noChangeShapeType="1"/>
          </p:cNvSpPr>
          <p:nvPr/>
        </p:nvSpPr>
        <p:spPr bwMode="auto">
          <a:xfrm flipH="1">
            <a:off x="4008438" y="4854575"/>
            <a:ext cx="1587"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3" name="Line 1188">
            <a:extLst>
              <a:ext uri="{FF2B5EF4-FFF2-40B4-BE49-F238E27FC236}">
                <a16:creationId xmlns:a16="http://schemas.microsoft.com/office/drawing/2014/main" id="{8F8D32FB-3FF5-4A9F-BE14-F822AC8D3808}"/>
              </a:ext>
            </a:extLst>
          </p:cNvPr>
          <p:cNvSpPr>
            <a:spLocks noChangeShapeType="1"/>
          </p:cNvSpPr>
          <p:nvPr/>
        </p:nvSpPr>
        <p:spPr bwMode="auto">
          <a:xfrm>
            <a:off x="4008438" y="48545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4" name="Oval 1189">
            <a:extLst>
              <a:ext uri="{FF2B5EF4-FFF2-40B4-BE49-F238E27FC236}">
                <a16:creationId xmlns:a16="http://schemas.microsoft.com/office/drawing/2014/main" id="{0EE99447-CF24-42C2-9024-994AC6021AFE}"/>
              </a:ext>
            </a:extLst>
          </p:cNvPr>
          <p:cNvSpPr>
            <a:spLocks noChangeArrowheads="1"/>
          </p:cNvSpPr>
          <p:nvPr/>
        </p:nvSpPr>
        <p:spPr bwMode="auto">
          <a:xfrm>
            <a:off x="3989388" y="4803775"/>
            <a:ext cx="28575"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95" name="Line 1190">
            <a:extLst>
              <a:ext uri="{FF2B5EF4-FFF2-40B4-BE49-F238E27FC236}">
                <a16:creationId xmlns:a16="http://schemas.microsoft.com/office/drawing/2014/main" id="{4325E4FE-48F8-441B-909E-493847897DF4}"/>
              </a:ext>
            </a:extLst>
          </p:cNvPr>
          <p:cNvSpPr>
            <a:spLocks noChangeShapeType="1"/>
          </p:cNvSpPr>
          <p:nvPr/>
        </p:nvSpPr>
        <p:spPr bwMode="auto">
          <a:xfrm>
            <a:off x="3989388" y="4943475"/>
            <a:ext cx="3175"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6" name="Line 1191">
            <a:extLst>
              <a:ext uri="{FF2B5EF4-FFF2-40B4-BE49-F238E27FC236}">
                <a16:creationId xmlns:a16="http://schemas.microsoft.com/office/drawing/2014/main" id="{BF89A658-6C2C-4FDD-8027-C12811A84496}"/>
              </a:ext>
            </a:extLst>
          </p:cNvPr>
          <p:cNvSpPr>
            <a:spLocks noChangeShapeType="1"/>
          </p:cNvSpPr>
          <p:nvPr/>
        </p:nvSpPr>
        <p:spPr bwMode="auto">
          <a:xfrm>
            <a:off x="3992563"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7" name="Line 1192">
            <a:extLst>
              <a:ext uri="{FF2B5EF4-FFF2-40B4-BE49-F238E27FC236}">
                <a16:creationId xmlns:a16="http://schemas.microsoft.com/office/drawing/2014/main" id="{F9B08763-38AA-415A-A024-21FEC8943DB6}"/>
              </a:ext>
            </a:extLst>
          </p:cNvPr>
          <p:cNvSpPr>
            <a:spLocks noChangeShapeType="1"/>
          </p:cNvSpPr>
          <p:nvPr/>
        </p:nvSpPr>
        <p:spPr bwMode="auto">
          <a:xfrm>
            <a:off x="3989388"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8" name="Line 1193">
            <a:extLst>
              <a:ext uri="{FF2B5EF4-FFF2-40B4-BE49-F238E27FC236}">
                <a16:creationId xmlns:a16="http://schemas.microsoft.com/office/drawing/2014/main" id="{BC62F3AA-333A-4048-A097-96D31557769B}"/>
              </a:ext>
            </a:extLst>
          </p:cNvPr>
          <p:cNvSpPr>
            <a:spLocks noChangeShapeType="1"/>
          </p:cNvSpPr>
          <p:nvPr/>
        </p:nvSpPr>
        <p:spPr bwMode="auto">
          <a:xfrm>
            <a:off x="3989388" y="4943475"/>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99" name="Oval 1194">
            <a:extLst>
              <a:ext uri="{FF2B5EF4-FFF2-40B4-BE49-F238E27FC236}">
                <a16:creationId xmlns:a16="http://schemas.microsoft.com/office/drawing/2014/main" id="{E612D863-F90F-4746-9FEB-1A21BB230A6B}"/>
              </a:ext>
            </a:extLst>
          </p:cNvPr>
          <p:cNvSpPr>
            <a:spLocks noChangeArrowheads="1"/>
          </p:cNvSpPr>
          <p:nvPr/>
        </p:nvSpPr>
        <p:spPr bwMode="auto">
          <a:xfrm>
            <a:off x="3971925" y="4892675"/>
            <a:ext cx="30163" cy="69850"/>
          </a:xfrm>
          <a:prstGeom prst="ellipse">
            <a:avLst/>
          </a:prstGeom>
          <a:solidFill>
            <a:srgbClr val="FAFD00"/>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300" name="Line 1195">
            <a:extLst>
              <a:ext uri="{FF2B5EF4-FFF2-40B4-BE49-F238E27FC236}">
                <a16:creationId xmlns:a16="http://schemas.microsoft.com/office/drawing/2014/main" id="{8C28DAC5-83F5-4EC5-B6FB-759F57888251}"/>
              </a:ext>
            </a:extLst>
          </p:cNvPr>
          <p:cNvSpPr>
            <a:spLocks noChangeShapeType="1"/>
          </p:cNvSpPr>
          <p:nvPr/>
        </p:nvSpPr>
        <p:spPr bwMode="auto">
          <a:xfrm>
            <a:off x="3998913" y="5029200"/>
            <a:ext cx="635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1" name="Line 1196">
            <a:extLst>
              <a:ext uri="{FF2B5EF4-FFF2-40B4-BE49-F238E27FC236}">
                <a16:creationId xmlns:a16="http://schemas.microsoft.com/office/drawing/2014/main" id="{4F72DE33-7448-45E0-96A3-99DE9E74D311}"/>
              </a:ext>
            </a:extLst>
          </p:cNvPr>
          <p:cNvSpPr>
            <a:spLocks noChangeShapeType="1"/>
          </p:cNvSpPr>
          <p:nvPr/>
        </p:nvSpPr>
        <p:spPr bwMode="auto">
          <a:xfrm>
            <a:off x="4005263"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2" name="Line 1197">
            <a:extLst>
              <a:ext uri="{FF2B5EF4-FFF2-40B4-BE49-F238E27FC236}">
                <a16:creationId xmlns:a16="http://schemas.microsoft.com/office/drawing/2014/main" id="{E80AB178-5CA5-4333-ADBC-56F21B3104BC}"/>
              </a:ext>
            </a:extLst>
          </p:cNvPr>
          <p:cNvSpPr>
            <a:spLocks noChangeShapeType="1"/>
          </p:cNvSpPr>
          <p:nvPr/>
        </p:nvSpPr>
        <p:spPr bwMode="auto">
          <a:xfrm flipH="1">
            <a:off x="3997325" y="5029200"/>
            <a:ext cx="1588"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3" name="Line 1198">
            <a:extLst>
              <a:ext uri="{FF2B5EF4-FFF2-40B4-BE49-F238E27FC236}">
                <a16:creationId xmlns:a16="http://schemas.microsoft.com/office/drawing/2014/main" id="{78CF87A8-1669-4AB2-A3FE-C7A863435E75}"/>
              </a:ext>
            </a:extLst>
          </p:cNvPr>
          <p:cNvSpPr>
            <a:spLocks noChangeShapeType="1"/>
          </p:cNvSpPr>
          <p:nvPr/>
        </p:nvSpPr>
        <p:spPr bwMode="auto">
          <a:xfrm>
            <a:off x="3997325" y="5029200"/>
            <a:ext cx="0" cy="0"/>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4" name="Oval 1199">
            <a:extLst>
              <a:ext uri="{FF2B5EF4-FFF2-40B4-BE49-F238E27FC236}">
                <a16:creationId xmlns:a16="http://schemas.microsoft.com/office/drawing/2014/main" id="{97699A81-C74A-41C0-B40B-69CEE352248D}"/>
              </a:ext>
            </a:extLst>
          </p:cNvPr>
          <p:cNvSpPr>
            <a:spLocks noChangeArrowheads="1"/>
          </p:cNvSpPr>
          <p:nvPr/>
        </p:nvSpPr>
        <p:spPr bwMode="auto">
          <a:xfrm>
            <a:off x="3979863" y="4978400"/>
            <a:ext cx="31750" cy="69850"/>
          </a:xfrm>
          <a:prstGeom prst="ellipse">
            <a:avLst/>
          </a:prstGeom>
          <a:solidFill>
            <a:srgbClr val="FAFD00"/>
          </a:solidFill>
          <a:ln w="12700">
            <a:solidFill>
              <a:srgbClr val="FAF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305" name="Freeform 1200">
            <a:extLst>
              <a:ext uri="{FF2B5EF4-FFF2-40B4-BE49-F238E27FC236}">
                <a16:creationId xmlns:a16="http://schemas.microsoft.com/office/drawing/2014/main" id="{C7283F63-45E9-4474-9B32-B6E1FCE64E7C}"/>
              </a:ext>
            </a:extLst>
          </p:cNvPr>
          <p:cNvSpPr>
            <a:spLocks/>
          </p:cNvSpPr>
          <p:nvPr/>
        </p:nvSpPr>
        <p:spPr bwMode="auto">
          <a:xfrm>
            <a:off x="3932238" y="2162175"/>
            <a:ext cx="19050" cy="2868613"/>
          </a:xfrm>
          <a:custGeom>
            <a:avLst/>
            <a:gdLst>
              <a:gd name="T0" fmla="*/ 0 w 15"/>
              <a:gd name="T1" fmla="*/ 0 h 1930"/>
              <a:gd name="T2" fmla="*/ 4838700 w 15"/>
              <a:gd name="T3" fmla="*/ 437415920 h 1930"/>
              <a:gd name="T4" fmla="*/ 22580600 w 15"/>
              <a:gd name="T5" fmla="*/ 1338757906 h 1930"/>
              <a:gd name="T6" fmla="*/ 22580600 w 15"/>
              <a:gd name="T7" fmla="*/ 1963953530 h 1930"/>
              <a:gd name="T8" fmla="*/ 8064500 w 15"/>
              <a:gd name="T9" fmla="*/ 2147483646 h 1930"/>
              <a:gd name="T10" fmla="*/ 14516100 w 15"/>
              <a:gd name="T11" fmla="*/ 2147483646 h 1930"/>
              <a:gd name="T12" fmla="*/ 0 w 15"/>
              <a:gd name="T13" fmla="*/ 2147483646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930">
                <a:moveTo>
                  <a:pt x="0" y="0"/>
                </a:moveTo>
                <a:lnTo>
                  <a:pt x="3" y="198"/>
                </a:lnTo>
                <a:lnTo>
                  <a:pt x="14" y="606"/>
                </a:lnTo>
                <a:lnTo>
                  <a:pt x="14" y="889"/>
                </a:lnTo>
                <a:lnTo>
                  <a:pt x="5" y="1227"/>
                </a:lnTo>
                <a:lnTo>
                  <a:pt x="9" y="1665"/>
                </a:lnTo>
                <a:lnTo>
                  <a:pt x="0" y="19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6" name="Line 1201">
            <a:extLst>
              <a:ext uri="{FF2B5EF4-FFF2-40B4-BE49-F238E27FC236}">
                <a16:creationId xmlns:a16="http://schemas.microsoft.com/office/drawing/2014/main" id="{F6301E5B-A278-47F0-B986-E9DCE8F05FCF}"/>
              </a:ext>
            </a:extLst>
          </p:cNvPr>
          <p:cNvSpPr>
            <a:spLocks noChangeShapeType="1"/>
          </p:cNvSpPr>
          <p:nvPr/>
        </p:nvSpPr>
        <p:spPr bwMode="auto">
          <a:xfrm>
            <a:off x="39322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7" name="Line 1202">
            <a:extLst>
              <a:ext uri="{FF2B5EF4-FFF2-40B4-BE49-F238E27FC236}">
                <a16:creationId xmlns:a16="http://schemas.microsoft.com/office/drawing/2014/main" id="{6AA5C75F-8415-48EF-9491-3D00DD5F76BD}"/>
              </a:ext>
            </a:extLst>
          </p:cNvPr>
          <p:cNvSpPr>
            <a:spLocks noChangeShapeType="1"/>
          </p:cNvSpPr>
          <p:nvPr/>
        </p:nvSpPr>
        <p:spPr bwMode="auto">
          <a:xfrm>
            <a:off x="39322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8" name="Line 1203">
            <a:extLst>
              <a:ext uri="{FF2B5EF4-FFF2-40B4-BE49-F238E27FC236}">
                <a16:creationId xmlns:a16="http://schemas.microsoft.com/office/drawing/2014/main" id="{D91C23A5-66D3-4CEC-895E-266E12D7896F}"/>
              </a:ext>
            </a:extLst>
          </p:cNvPr>
          <p:cNvSpPr>
            <a:spLocks noChangeShapeType="1"/>
          </p:cNvSpPr>
          <p:nvPr/>
        </p:nvSpPr>
        <p:spPr bwMode="auto">
          <a:xfrm>
            <a:off x="3932238" y="2573338"/>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09" name="Freeform 1204">
            <a:extLst>
              <a:ext uri="{FF2B5EF4-FFF2-40B4-BE49-F238E27FC236}">
                <a16:creationId xmlns:a16="http://schemas.microsoft.com/office/drawing/2014/main" id="{DE9D0733-5EAC-4584-A8D8-04777BB0BBF4}"/>
              </a:ext>
            </a:extLst>
          </p:cNvPr>
          <p:cNvSpPr>
            <a:spLocks/>
          </p:cNvSpPr>
          <p:nvPr/>
        </p:nvSpPr>
        <p:spPr bwMode="auto">
          <a:xfrm>
            <a:off x="3910013" y="2530475"/>
            <a:ext cx="49212" cy="79375"/>
          </a:xfrm>
          <a:custGeom>
            <a:avLst/>
            <a:gdLst>
              <a:gd name="T0" fmla="*/ 62055037 w 38"/>
              <a:gd name="T1" fmla="*/ 0 h 54"/>
              <a:gd name="T2" fmla="*/ 62055037 w 38"/>
              <a:gd name="T3" fmla="*/ 114513137 h 54"/>
              <a:gd name="T4" fmla="*/ 0 w 38"/>
              <a:gd name="T5" fmla="*/ 114513137 h 54"/>
              <a:gd name="T6" fmla="*/ 0 w 38"/>
              <a:gd name="T7" fmla="*/ 0 h 54"/>
              <a:gd name="T8" fmla="*/ 62055037 w 38"/>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54">
                <a:moveTo>
                  <a:pt x="37" y="0"/>
                </a:moveTo>
                <a:lnTo>
                  <a:pt x="37" y="53"/>
                </a:lnTo>
                <a:lnTo>
                  <a:pt x="0" y="53"/>
                </a:lnTo>
                <a:lnTo>
                  <a:pt x="0" y="0"/>
                </a:lnTo>
                <a:lnTo>
                  <a:pt x="37"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0" name="Line 1205">
            <a:extLst>
              <a:ext uri="{FF2B5EF4-FFF2-40B4-BE49-F238E27FC236}">
                <a16:creationId xmlns:a16="http://schemas.microsoft.com/office/drawing/2014/main" id="{1097EE40-89D8-44DB-96DE-01273AB94CBA}"/>
              </a:ext>
            </a:extLst>
          </p:cNvPr>
          <p:cNvSpPr>
            <a:spLocks noChangeShapeType="1"/>
          </p:cNvSpPr>
          <p:nvPr/>
        </p:nvSpPr>
        <p:spPr bwMode="auto">
          <a:xfrm>
            <a:off x="3937000" y="2825750"/>
            <a:ext cx="15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1" name="Line 1206">
            <a:extLst>
              <a:ext uri="{FF2B5EF4-FFF2-40B4-BE49-F238E27FC236}">
                <a16:creationId xmlns:a16="http://schemas.microsoft.com/office/drawing/2014/main" id="{0C82B593-353B-4E3F-8161-7B4D0EF61970}"/>
              </a:ext>
            </a:extLst>
          </p:cNvPr>
          <p:cNvSpPr>
            <a:spLocks noChangeShapeType="1"/>
          </p:cNvSpPr>
          <p:nvPr/>
        </p:nvSpPr>
        <p:spPr bwMode="auto">
          <a:xfrm flipV="1">
            <a:off x="3938588"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2" name="Line 1207">
            <a:extLst>
              <a:ext uri="{FF2B5EF4-FFF2-40B4-BE49-F238E27FC236}">
                <a16:creationId xmlns:a16="http://schemas.microsoft.com/office/drawing/2014/main" id="{50506A41-93F7-4DA7-B6FF-3EC728F572EB}"/>
              </a:ext>
            </a:extLst>
          </p:cNvPr>
          <p:cNvSpPr>
            <a:spLocks noChangeShapeType="1"/>
          </p:cNvSpPr>
          <p:nvPr/>
        </p:nvSpPr>
        <p:spPr bwMode="auto">
          <a:xfrm>
            <a:off x="3937000" y="282575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3" name="Line 1208">
            <a:extLst>
              <a:ext uri="{FF2B5EF4-FFF2-40B4-BE49-F238E27FC236}">
                <a16:creationId xmlns:a16="http://schemas.microsoft.com/office/drawing/2014/main" id="{47BF7919-ABFD-4709-923F-41030DBED2FC}"/>
              </a:ext>
            </a:extLst>
          </p:cNvPr>
          <p:cNvSpPr>
            <a:spLocks noChangeShapeType="1"/>
          </p:cNvSpPr>
          <p:nvPr/>
        </p:nvSpPr>
        <p:spPr bwMode="auto">
          <a:xfrm flipV="1">
            <a:off x="3937000" y="2824163"/>
            <a:ext cx="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4" name="Freeform 1209">
            <a:extLst>
              <a:ext uri="{FF2B5EF4-FFF2-40B4-BE49-F238E27FC236}">
                <a16:creationId xmlns:a16="http://schemas.microsoft.com/office/drawing/2014/main" id="{9035634F-F911-4C84-9F86-68835B74BB33}"/>
              </a:ext>
            </a:extLst>
          </p:cNvPr>
          <p:cNvSpPr>
            <a:spLocks/>
          </p:cNvSpPr>
          <p:nvPr/>
        </p:nvSpPr>
        <p:spPr bwMode="auto">
          <a:xfrm>
            <a:off x="3913188" y="2778125"/>
            <a:ext cx="47625" cy="84138"/>
          </a:xfrm>
          <a:custGeom>
            <a:avLst/>
            <a:gdLst>
              <a:gd name="T0" fmla="*/ 58117539 w 38"/>
              <a:gd name="T1" fmla="*/ 0 h 56"/>
              <a:gd name="T2" fmla="*/ 58117539 w 38"/>
              <a:gd name="T3" fmla="*/ 124157639 h 56"/>
              <a:gd name="T4" fmla="*/ 0 w 38"/>
              <a:gd name="T5" fmla="*/ 124157639 h 56"/>
              <a:gd name="T6" fmla="*/ 0 w 38"/>
              <a:gd name="T7" fmla="*/ 0 h 56"/>
              <a:gd name="T8" fmla="*/ 58117539 w 3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56">
                <a:moveTo>
                  <a:pt x="37" y="0"/>
                </a:moveTo>
                <a:lnTo>
                  <a:pt x="37" y="55"/>
                </a:lnTo>
                <a:lnTo>
                  <a:pt x="0" y="55"/>
                </a:lnTo>
                <a:lnTo>
                  <a:pt x="0" y="0"/>
                </a:lnTo>
                <a:lnTo>
                  <a:pt x="37"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5" name="Line 1210">
            <a:extLst>
              <a:ext uri="{FF2B5EF4-FFF2-40B4-BE49-F238E27FC236}">
                <a16:creationId xmlns:a16="http://schemas.microsoft.com/office/drawing/2014/main" id="{D436A9D0-C4D1-4914-AAA6-0885965784E8}"/>
              </a:ext>
            </a:extLst>
          </p:cNvPr>
          <p:cNvSpPr>
            <a:spLocks noChangeShapeType="1"/>
          </p:cNvSpPr>
          <p:nvPr/>
        </p:nvSpPr>
        <p:spPr bwMode="auto">
          <a:xfrm flipV="1">
            <a:off x="3949700"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6" name="Line 1211">
            <a:extLst>
              <a:ext uri="{FF2B5EF4-FFF2-40B4-BE49-F238E27FC236}">
                <a16:creationId xmlns:a16="http://schemas.microsoft.com/office/drawing/2014/main" id="{2DE0413B-A6AD-462B-863C-6239242B5F4B}"/>
              </a:ext>
            </a:extLst>
          </p:cNvPr>
          <p:cNvSpPr>
            <a:spLocks noChangeShapeType="1"/>
          </p:cNvSpPr>
          <p:nvPr/>
        </p:nvSpPr>
        <p:spPr bwMode="auto">
          <a:xfrm flipH="1">
            <a:off x="3948113" y="3344863"/>
            <a:ext cx="15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7" name="Line 1212">
            <a:extLst>
              <a:ext uri="{FF2B5EF4-FFF2-40B4-BE49-F238E27FC236}">
                <a16:creationId xmlns:a16="http://schemas.microsoft.com/office/drawing/2014/main" id="{C26AFA7E-9BEE-44DE-9AF3-AC192F05F401}"/>
              </a:ext>
            </a:extLst>
          </p:cNvPr>
          <p:cNvSpPr>
            <a:spLocks noChangeShapeType="1"/>
          </p:cNvSpPr>
          <p:nvPr/>
        </p:nvSpPr>
        <p:spPr bwMode="auto">
          <a:xfrm flipV="1">
            <a:off x="3948113" y="3343275"/>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8" name="Freeform 1213">
            <a:extLst>
              <a:ext uri="{FF2B5EF4-FFF2-40B4-BE49-F238E27FC236}">
                <a16:creationId xmlns:a16="http://schemas.microsoft.com/office/drawing/2014/main" id="{588B3C3D-2141-481F-BED9-26F296827260}"/>
              </a:ext>
            </a:extLst>
          </p:cNvPr>
          <p:cNvSpPr>
            <a:spLocks/>
          </p:cNvSpPr>
          <p:nvPr/>
        </p:nvSpPr>
        <p:spPr bwMode="auto">
          <a:xfrm>
            <a:off x="3927475" y="3298825"/>
            <a:ext cx="46038" cy="80963"/>
          </a:xfrm>
          <a:custGeom>
            <a:avLst/>
            <a:gdLst>
              <a:gd name="T0" fmla="*/ 55735842 w 37"/>
              <a:gd name="T1" fmla="*/ 0 h 55"/>
              <a:gd name="T2" fmla="*/ 55735842 w 37"/>
              <a:gd name="T3" fmla="*/ 117015088 h 55"/>
              <a:gd name="T4" fmla="*/ 0 w 37"/>
              <a:gd name="T5" fmla="*/ 117015088 h 55"/>
              <a:gd name="T6" fmla="*/ 0 w 37"/>
              <a:gd name="T7" fmla="*/ 0 h 55"/>
              <a:gd name="T8" fmla="*/ 55735842 w 3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5">
                <a:moveTo>
                  <a:pt x="36" y="0"/>
                </a:moveTo>
                <a:lnTo>
                  <a:pt x="36" y="54"/>
                </a:lnTo>
                <a:lnTo>
                  <a:pt x="0" y="54"/>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19" name="Line 1214">
            <a:extLst>
              <a:ext uri="{FF2B5EF4-FFF2-40B4-BE49-F238E27FC236}">
                <a16:creationId xmlns:a16="http://schemas.microsoft.com/office/drawing/2014/main" id="{20C0107C-9A3E-482D-B7F6-8F64522ECE3B}"/>
              </a:ext>
            </a:extLst>
          </p:cNvPr>
          <p:cNvSpPr>
            <a:spLocks noChangeShapeType="1"/>
          </p:cNvSpPr>
          <p:nvPr/>
        </p:nvSpPr>
        <p:spPr bwMode="auto">
          <a:xfrm>
            <a:off x="3949700"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0" name="Line 1215">
            <a:extLst>
              <a:ext uri="{FF2B5EF4-FFF2-40B4-BE49-F238E27FC236}">
                <a16:creationId xmlns:a16="http://schemas.microsoft.com/office/drawing/2014/main" id="{832067D7-E54F-40A6-BAE7-745AECF0A42C}"/>
              </a:ext>
            </a:extLst>
          </p:cNvPr>
          <p:cNvSpPr>
            <a:spLocks noChangeShapeType="1"/>
          </p:cNvSpPr>
          <p:nvPr/>
        </p:nvSpPr>
        <p:spPr bwMode="auto">
          <a:xfrm flipH="1">
            <a:off x="3948113" y="3705225"/>
            <a:ext cx="15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1" name="Line 1216">
            <a:extLst>
              <a:ext uri="{FF2B5EF4-FFF2-40B4-BE49-F238E27FC236}">
                <a16:creationId xmlns:a16="http://schemas.microsoft.com/office/drawing/2014/main" id="{C44517A0-B745-476E-827D-C15FA9F9593F}"/>
              </a:ext>
            </a:extLst>
          </p:cNvPr>
          <p:cNvSpPr>
            <a:spLocks noChangeShapeType="1"/>
          </p:cNvSpPr>
          <p:nvPr/>
        </p:nvSpPr>
        <p:spPr bwMode="auto">
          <a:xfrm>
            <a:off x="3948113" y="370522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2" name="Freeform 1217">
            <a:extLst>
              <a:ext uri="{FF2B5EF4-FFF2-40B4-BE49-F238E27FC236}">
                <a16:creationId xmlns:a16="http://schemas.microsoft.com/office/drawing/2014/main" id="{F3EAF4A8-0FD0-4DFC-88B4-D97DD38E37CA}"/>
              </a:ext>
            </a:extLst>
          </p:cNvPr>
          <p:cNvSpPr>
            <a:spLocks/>
          </p:cNvSpPr>
          <p:nvPr/>
        </p:nvSpPr>
        <p:spPr bwMode="auto">
          <a:xfrm>
            <a:off x="3927475" y="3659188"/>
            <a:ext cx="46038" cy="84137"/>
          </a:xfrm>
          <a:custGeom>
            <a:avLst/>
            <a:gdLst>
              <a:gd name="T0" fmla="*/ 55735842 w 37"/>
              <a:gd name="T1" fmla="*/ 0 h 55"/>
              <a:gd name="T2" fmla="*/ 55735842 w 37"/>
              <a:gd name="T3" fmla="*/ 126369185 h 55"/>
              <a:gd name="T4" fmla="*/ 0 w 37"/>
              <a:gd name="T5" fmla="*/ 126369185 h 55"/>
              <a:gd name="T6" fmla="*/ 0 w 37"/>
              <a:gd name="T7" fmla="*/ 0 h 55"/>
              <a:gd name="T8" fmla="*/ 55735842 w 3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5">
                <a:moveTo>
                  <a:pt x="36" y="0"/>
                </a:moveTo>
                <a:lnTo>
                  <a:pt x="36" y="54"/>
                </a:lnTo>
                <a:lnTo>
                  <a:pt x="0" y="54"/>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3" name="Line 1218">
            <a:extLst>
              <a:ext uri="{FF2B5EF4-FFF2-40B4-BE49-F238E27FC236}">
                <a16:creationId xmlns:a16="http://schemas.microsoft.com/office/drawing/2014/main" id="{3F3495DC-41F0-45D4-925B-6E554EF8C2FE}"/>
              </a:ext>
            </a:extLst>
          </p:cNvPr>
          <p:cNvSpPr>
            <a:spLocks noChangeShapeType="1"/>
          </p:cNvSpPr>
          <p:nvPr/>
        </p:nvSpPr>
        <p:spPr bwMode="auto">
          <a:xfrm>
            <a:off x="3938588" y="4135438"/>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4" name="Line 1219">
            <a:extLst>
              <a:ext uri="{FF2B5EF4-FFF2-40B4-BE49-F238E27FC236}">
                <a16:creationId xmlns:a16="http://schemas.microsoft.com/office/drawing/2014/main" id="{D52D82A3-6E91-4C82-B8C9-3B2F50407F84}"/>
              </a:ext>
            </a:extLst>
          </p:cNvPr>
          <p:cNvSpPr>
            <a:spLocks noChangeShapeType="1"/>
          </p:cNvSpPr>
          <p:nvPr/>
        </p:nvSpPr>
        <p:spPr bwMode="auto">
          <a:xfrm flipV="1">
            <a:off x="3938588"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5" name="Line 1220">
            <a:extLst>
              <a:ext uri="{FF2B5EF4-FFF2-40B4-BE49-F238E27FC236}">
                <a16:creationId xmlns:a16="http://schemas.microsoft.com/office/drawing/2014/main" id="{814A10B5-CC91-46F8-8AFE-8025CF69349B}"/>
              </a:ext>
            </a:extLst>
          </p:cNvPr>
          <p:cNvSpPr>
            <a:spLocks noChangeShapeType="1"/>
          </p:cNvSpPr>
          <p:nvPr/>
        </p:nvSpPr>
        <p:spPr bwMode="auto">
          <a:xfrm flipV="1">
            <a:off x="3938588" y="4133850"/>
            <a:ext cx="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6" name="Freeform 1221">
            <a:extLst>
              <a:ext uri="{FF2B5EF4-FFF2-40B4-BE49-F238E27FC236}">
                <a16:creationId xmlns:a16="http://schemas.microsoft.com/office/drawing/2014/main" id="{17B96DBB-FC61-49D7-A696-AEE22674E164}"/>
              </a:ext>
            </a:extLst>
          </p:cNvPr>
          <p:cNvSpPr>
            <a:spLocks/>
          </p:cNvSpPr>
          <p:nvPr/>
        </p:nvSpPr>
        <p:spPr bwMode="auto">
          <a:xfrm>
            <a:off x="3916363" y="4089400"/>
            <a:ext cx="44450" cy="80963"/>
          </a:xfrm>
          <a:custGeom>
            <a:avLst/>
            <a:gdLst>
              <a:gd name="T0" fmla="*/ 54838600 w 35"/>
              <a:gd name="T1" fmla="*/ 0 h 55"/>
              <a:gd name="T2" fmla="*/ 54838600 w 35"/>
              <a:gd name="T3" fmla="*/ 117015088 h 55"/>
              <a:gd name="T4" fmla="*/ 0 w 35"/>
              <a:gd name="T5" fmla="*/ 117015088 h 55"/>
              <a:gd name="T6" fmla="*/ 0 w 35"/>
              <a:gd name="T7" fmla="*/ 0 h 55"/>
              <a:gd name="T8" fmla="*/ 54838600 w 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5">
                <a:moveTo>
                  <a:pt x="34" y="0"/>
                </a:moveTo>
                <a:lnTo>
                  <a:pt x="34" y="54"/>
                </a:lnTo>
                <a:lnTo>
                  <a:pt x="0" y="54"/>
                </a:lnTo>
                <a:lnTo>
                  <a:pt x="0" y="0"/>
                </a:lnTo>
                <a:lnTo>
                  <a:pt x="34"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7" name="Line 1222">
            <a:extLst>
              <a:ext uri="{FF2B5EF4-FFF2-40B4-BE49-F238E27FC236}">
                <a16:creationId xmlns:a16="http://schemas.microsoft.com/office/drawing/2014/main" id="{38FDBDCB-0263-493F-8CE5-38E3EACEDFEE}"/>
              </a:ext>
            </a:extLst>
          </p:cNvPr>
          <p:cNvSpPr>
            <a:spLocks noChangeShapeType="1"/>
          </p:cNvSpPr>
          <p:nvPr/>
        </p:nvSpPr>
        <p:spPr bwMode="auto">
          <a:xfrm>
            <a:off x="3944938" y="4694238"/>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8" name="Line 1223">
            <a:extLst>
              <a:ext uri="{FF2B5EF4-FFF2-40B4-BE49-F238E27FC236}">
                <a16:creationId xmlns:a16="http://schemas.microsoft.com/office/drawing/2014/main" id="{5BE35DC9-F180-425D-817F-2748E85807D9}"/>
              </a:ext>
            </a:extLst>
          </p:cNvPr>
          <p:cNvSpPr>
            <a:spLocks noChangeShapeType="1"/>
          </p:cNvSpPr>
          <p:nvPr/>
        </p:nvSpPr>
        <p:spPr bwMode="auto">
          <a:xfrm flipV="1">
            <a:off x="3948113"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29" name="Line 1224">
            <a:extLst>
              <a:ext uri="{FF2B5EF4-FFF2-40B4-BE49-F238E27FC236}">
                <a16:creationId xmlns:a16="http://schemas.microsoft.com/office/drawing/2014/main" id="{B915A142-97C7-4C3E-8D50-E2AB1F86BD59}"/>
              </a:ext>
            </a:extLst>
          </p:cNvPr>
          <p:cNvSpPr>
            <a:spLocks noChangeShapeType="1"/>
          </p:cNvSpPr>
          <p:nvPr/>
        </p:nvSpPr>
        <p:spPr bwMode="auto">
          <a:xfrm flipV="1">
            <a:off x="3944938" y="4691063"/>
            <a:ext cx="0"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0" name="Freeform 1225">
            <a:extLst>
              <a:ext uri="{FF2B5EF4-FFF2-40B4-BE49-F238E27FC236}">
                <a16:creationId xmlns:a16="http://schemas.microsoft.com/office/drawing/2014/main" id="{FD01C95B-6476-4A66-9B66-9956D86D02CC}"/>
              </a:ext>
            </a:extLst>
          </p:cNvPr>
          <p:cNvSpPr>
            <a:spLocks/>
          </p:cNvSpPr>
          <p:nvPr/>
        </p:nvSpPr>
        <p:spPr bwMode="auto">
          <a:xfrm>
            <a:off x="3922713" y="4646613"/>
            <a:ext cx="46037" cy="84137"/>
          </a:xfrm>
          <a:custGeom>
            <a:avLst/>
            <a:gdLst>
              <a:gd name="T0" fmla="*/ 55733388 w 37"/>
              <a:gd name="T1" fmla="*/ 0 h 56"/>
              <a:gd name="T2" fmla="*/ 55733388 w 37"/>
              <a:gd name="T3" fmla="*/ 124154661 h 56"/>
              <a:gd name="T4" fmla="*/ 0 w 37"/>
              <a:gd name="T5" fmla="*/ 124154661 h 56"/>
              <a:gd name="T6" fmla="*/ 0 w 37"/>
              <a:gd name="T7" fmla="*/ 0 h 56"/>
              <a:gd name="T8" fmla="*/ 55733388 w 37"/>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6">
                <a:moveTo>
                  <a:pt x="36" y="0"/>
                </a:moveTo>
                <a:lnTo>
                  <a:pt x="36" y="55"/>
                </a:lnTo>
                <a:lnTo>
                  <a:pt x="0" y="55"/>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1" name="Line 1226">
            <a:extLst>
              <a:ext uri="{FF2B5EF4-FFF2-40B4-BE49-F238E27FC236}">
                <a16:creationId xmlns:a16="http://schemas.microsoft.com/office/drawing/2014/main" id="{3912DF3B-6601-4A26-8A7D-61DEEB6B6ADF}"/>
              </a:ext>
            </a:extLst>
          </p:cNvPr>
          <p:cNvSpPr>
            <a:spLocks noChangeShapeType="1"/>
          </p:cNvSpPr>
          <p:nvPr/>
        </p:nvSpPr>
        <p:spPr bwMode="auto">
          <a:xfrm>
            <a:off x="3932238" y="5029200"/>
            <a:ext cx="31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2" name="Line 1227">
            <a:extLst>
              <a:ext uri="{FF2B5EF4-FFF2-40B4-BE49-F238E27FC236}">
                <a16:creationId xmlns:a16="http://schemas.microsoft.com/office/drawing/2014/main" id="{ECBA0364-18E5-4533-9446-E8C085B45023}"/>
              </a:ext>
            </a:extLst>
          </p:cNvPr>
          <p:cNvSpPr>
            <a:spLocks noChangeShapeType="1"/>
          </p:cNvSpPr>
          <p:nvPr/>
        </p:nvSpPr>
        <p:spPr bwMode="auto">
          <a:xfrm>
            <a:off x="3935413"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3" name="Line 1228">
            <a:extLst>
              <a:ext uri="{FF2B5EF4-FFF2-40B4-BE49-F238E27FC236}">
                <a16:creationId xmlns:a16="http://schemas.microsoft.com/office/drawing/2014/main" id="{14A352C7-E6F9-41D3-9478-D984C9D94CCF}"/>
              </a:ext>
            </a:extLst>
          </p:cNvPr>
          <p:cNvSpPr>
            <a:spLocks noChangeShapeType="1"/>
          </p:cNvSpPr>
          <p:nvPr/>
        </p:nvSpPr>
        <p:spPr bwMode="auto">
          <a:xfrm>
            <a:off x="3932238" y="5029200"/>
            <a:ext cx="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4" name="Freeform 1229">
            <a:extLst>
              <a:ext uri="{FF2B5EF4-FFF2-40B4-BE49-F238E27FC236}">
                <a16:creationId xmlns:a16="http://schemas.microsoft.com/office/drawing/2014/main" id="{F5594EF6-575C-4D7A-9368-FD4B6398BB3A}"/>
              </a:ext>
            </a:extLst>
          </p:cNvPr>
          <p:cNvSpPr>
            <a:spLocks/>
          </p:cNvSpPr>
          <p:nvPr/>
        </p:nvSpPr>
        <p:spPr bwMode="auto">
          <a:xfrm>
            <a:off x="3911600" y="4986338"/>
            <a:ext cx="47625" cy="79375"/>
          </a:xfrm>
          <a:custGeom>
            <a:avLst/>
            <a:gdLst>
              <a:gd name="T0" fmla="*/ 59644520 w 37"/>
              <a:gd name="T1" fmla="*/ 0 h 54"/>
              <a:gd name="T2" fmla="*/ 59644520 w 37"/>
              <a:gd name="T3" fmla="*/ 114513137 h 54"/>
              <a:gd name="T4" fmla="*/ 0 w 37"/>
              <a:gd name="T5" fmla="*/ 114513137 h 54"/>
              <a:gd name="T6" fmla="*/ 0 w 37"/>
              <a:gd name="T7" fmla="*/ 0 h 54"/>
              <a:gd name="T8" fmla="*/ 59644520 w 37"/>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4">
                <a:moveTo>
                  <a:pt x="36" y="0"/>
                </a:moveTo>
                <a:lnTo>
                  <a:pt x="36" y="53"/>
                </a:lnTo>
                <a:lnTo>
                  <a:pt x="0" y="53"/>
                </a:lnTo>
                <a:lnTo>
                  <a:pt x="0" y="0"/>
                </a:lnTo>
                <a:lnTo>
                  <a:pt x="36" y="0"/>
                </a:lnTo>
              </a:path>
            </a:pathLst>
          </a:custGeom>
          <a:solidFill>
            <a:schemeClr val="folHlink"/>
          </a:solidFill>
          <a:ln w="12700" cap="rnd"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94" name="Rectangle 1230">
            <a:extLst>
              <a:ext uri="{FF2B5EF4-FFF2-40B4-BE49-F238E27FC236}">
                <a16:creationId xmlns:a16="http://schemas.microsoft.com/office/drawing/2014/main" id="{297D3258-FAD3-47D2-BCCF-EF7E58F6CE50}"/>
              </a:ext>
            </a:extLst>
          </p:cNvPr>
          <p:cNvSpPr>
            <a:spLocks noChangeArrowheads="1"/>
          </p:cNvSpPr>
          <p:nvPr/>
        </p:nvSpPr>
        <p:spPr bwMode="auto">
          <a:xfrm>
            <a:off x="4067175" y="1357313"/>
            <a:ext cx="1319213" cy="333375"/>
          </a:xfrm>
          <a:prstGeom prst="rect">
            <a:avLst/>
          </a:prstGeom>
          <a:solidFill>
            <a:srgbClr val="8D17EF"/>
          </a:solidFill>
          <a:ln>
            <a:noFill/>
          </a:ln>
          <a:effectLst>
            <a:prstShdw prst="shdw17" dist="17961" dir="2700000">
              <a:srgbClr val="8D17EF">
                <a:gamma/>
                <a:shade val="60000"/>
                <a:invGamma/>
              </a:srgbClr>
            </a:prstShdw>
          </a:effec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fr-FR" altLang="fr-FR" sz="1600">
                <a:solidFill>
                  <a:srgbClr val="FFFFFF"/>
                </a:solidFill>
                <a:effectLst>
                  <a:outerShdw blurRad="38100" dist="38100" dir="2700000" algn="tl">
                    <a:srgbClr val="000000"/>
                  </a:outerShdw>
                </a:effectLst>
              </a:rPr>
              <a:t>Baie de Vidy</a:t>
            </a:r>
          </a:p>
        </p:txBody>
      </p:sp>
      <p:sp>
        <p:nvSpPr>
          <p:cNvPr id="48336" name="Rectangle 1231">
            <a:extLst>
              <a:ext uri="{FF2B5EF4-FFF2-40B4-BE49-F238E27FC236}">
                <a16:creationId xmlns:a16="http://schemas.microsoft.com/office/drawing/2014/main" id="{DF110A81-26BA-413C-AFB7-3428B109D1C4}"/>
              </a:ext>
            </a:extLst>
          </p:cNvPr>
          <p:cNvSpPr>
            <a:spLocks noChangeArrowheads="1"/>
          </p:cNvSpPr>
          <p:nvPr/>
        </p:nvSpPr>
        <p:spPr bwMode="auto">
          <a:xfrm>
            <a:off x="2627313" y="1865313"/>
            <a:ext cx="10255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Cu (</a:t>
            </a:r>
            <a:r>
              <a:rPr lang="fr-FR" altLang="fr-FR" sz="1400">
                <a:solidFill>
                  <a:srgbClr val="FAFD00"/>
                </a:solidFill>
                <a:latin typeface="Symbol" panose="05050102010706020507" pitchFamily="18" charset="2"/>
              </a:rPr>
              <a:t>m</a:t>
            </a:r>
            <a:r>
              <a:rPr lang="fr-FR" altLang="fr-FR" sz="1400">
                <a:solidFill>
                  <a:srgbClr val="FAFD00"/>
                </a:solidFill>
              </a:rPr>
              <a:t>g.g</a:t>
            </a:r>
            <a:r>
              <a:rPr lang="fr-FR" altLang="fr-FR" sz="1400" baseline="30000">
                <a:solidFill>
                  <a:srgbClr val="FAFD00"/>
                </a:solidFill>
              </a:rPr>
              <a:t>-1</a:t>
            </a:r>
            <a:r>
              <a:rPr lang="fr-FR" altLang="fr-FR" sz="1400">
                <a:solidFill>
                  <a:srgbClr val="FAFD00"/>
                </a:solidFill>
              </a:rPr>
              <a:t>)</a:t>
            </a:r>
          </a:p>
        </p:txBody>
      </p:sp>
      <p:sp>
        <p:nvSpPr>
          <p:cNvPr id="48337" name="Rectangle 1232">
            <a:extLst>
              <a:ext uri="{FF2B5EF4-FFF2-40B4-BE49-F238E27FC236}">
                <a16:creationId xmlns:a16="http://schemas.microsoft.com/office/drawing/2014/main" id="{4B58D52F-2CA5-466F-91B5-E4E77DA338A2}"/>
              </a:ext>
            </a:extLst>
          </p:cNvPr>
          <p:cNvSpPr>
            <a:spLocks noChangeArrowheads="1"/>
          </p:cNvSpPr>
          <p:nvPr/>
        </p:nvSpPr>
        <p:spPr bwMode="auto">
          <a:xfrm>
            <a:off x="4211638" y="1865313"/>
            <a:ext cx="10048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Zn (</a:t>
            </a:r>
            <a:r>
              <a:rPr lang="fr-FR" altLang="fr-FR" sz="1400">
                <a:solidFill>
                  <a:srgbClr val="FAFD00"/>
                </a:solidFill>
                <a:latin typeface="Symbol" panose="05050102010706020507" pitchFamily="18" charset="2"/>
              </a:rPr>
              <a:t>m</a:t>
            </a:r>
            <a:r>
              <a:rPr lang="fr-FR" altLang="fr-FR" sz="1400">
                <a:solidFill>
                  <a:srgbClr val="FAFD00"/>
                </a:solidFill>
              </a:rPr>
              <a:t>g.g</a:t>
            </a:r>
            <a:r>
              <a:rPr lang="fr-FR" altLang="fr-FR" sz="1400" baseline="30000">
                <a:solidFill>
                  <a:srgbClr val="FAFD00"/>
                </a:solidFill>
              </a:rPr>
              <a:t>-1</a:t>
            </a:r>
            <a:r>
              <a:rPr lang="fr-FR" altLang="fr-FR" sz="1400">
                <a:solidFill>
                  <a:srgbClr val="FAFD00"/>
                </a:solidFill>
              </a:rPr>
              <a:t>)</a:t>
            </a:r>
          </a:p>
        </p:txBody>
      </p:sp>
      <p:sp>
        <p:nvSpPr>
          <p:cNvPr id="48338" name="Rectangle 1233">
            <a:extLst>
              <a:ext uri="{FF2B5EF4-FFF2-40B4-BE49-F238E27FC236}">
                <a16:creationId xmlns:a16="http://schemas.microsoft.com/office/drawing/2014/main" id="{0F665FEE-49B1-4FF9-8632-369FB90A7CC7}"/>
              </a:ext>
            </a:extLst>
          </p:cNvPr>
          <p:cNvSpPr>
            <a:spLocks noChangeArrowheads="1"/>
          </p:cNvSpPr>
          <p:nvPr/>
        </p:nvSpPr>
        <p:spPr bwMode="auto">
          <a:xfrm>
            <a:off x="5580063" y="1865313"/>
            <a:ext cx="1016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Pb (</a:t>
            </a:r>
            <a:r>
              <a:rPr lang="fr-FR" altLang="fr-FR" sz="1400">
                <a:solidFill>
                  <a:srgbClr val="FAFD00"/>
                </a:solidFill>
                <a:latin typeface="Symbol" panose="05050102010706020507" pitchFamily="18" charset="2"/>
              </a:rPr>
              <a:t>m</a:t>
            </a:r>
            <a:r>
              <a:rPr lang="fr-FR" altLang="fr-FR" sz="1400">
                <a:solidFill>
                  <a:srgbClr val="FAFD00"/>
                </a:solidFill>
              </a:rPr>
              <a:t>g.g</a:t>
            </a:r>
            <a:r>
              <a:rPr lang="fr-FR" altLang="fr-FR" sz="1400" baseline="30000">
                <a:solidFill>
                  <a:srgbClr val="FAFD00"/>
                </a:solidFill>
              </a:rPr>
              <a:t>-1</a:t>
            </a:r>
            <a:r>
              <a:rPr lang="fr-FR" altLang="fr-FR" sz="1400">
                <a:solidFill>
                  <a:srgbClr val="FAFD00"/>
                </a:solidFill>
              </a:rPr>
              <a:t>)</a:t>
            </a:r>
          </a:p>
        </p:txBody>
      </p:sp>
      <p:sp>
        <p:nvSpPr>
          <p:cNvPr id="48339" name="Rectangle 1234">
            <a:extLst>
              <a:ext uri="{FF2B5EF4-FFF2-40B4-BE49-F238E27FC236}">
                <a16:creationId xmlns:a16="http://schemas.microsoft.com/office/drawing/2014/main" id="{48916505-7A53-42CF-9627-7D07B16C2CA6}"/>
              </a:ext>
            </a:extLst>
          </p:cNvPr>
          <p:cNvSpPr>
            <a:spLocks noChangeArrowheads="1"/>
          </p:cNvSpPr>
          <p:nvPr/>
        </p:nvSpPr>
        <p:spPr bwMode="auto">
          <a:xfrm>
            <a:off x="7092950" y="1865313"/>
            <a:ext cx="10461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aseline="30000">
                <a:solidFill>
                  <a:srgbClr val="FAFD00"/>
                </a:solidFill>
              </a:rPr>
              <a:t>206</a:t>
            </a:r>
            <a:r>
              <a:rPr lang="fr-FR" altLang="fr-FR" sz="1400">
                <a:solidFill>
                  <a:srgbClr val="FAFD00"/>
                </a:solidFill>
              </a:rPr>
              <a:t>Pb/</a:t>
            </a:r>
            <a:r>
              <a:rPr lang="fr-FR" altLang="fr-FR" sz="1400" baseline="30000">
                <a:solidFill>
                  <a:srgbClr val="FAFD00"/>
                </a:solidFill>
              </a:rPr>
              <a:t>207</a:t>
            </a:r>
            <a:r>
              <a:rPr lang="fr-FR" altLang="fr-FR" sz="1400">
                <a:solidFill>
                  <a:srgbClr val="FAFD00"/>
                </a:solidFill>
              </a:rPr>
              <a:t>Pb</a:t>
            </a:r>
          </a:p>
        </p:txBody>
      </p:sp>
      <p:sp>
        <p:nvSpPr>
          <p:cNvPr id="48340" name="Text Box 1236">
            <a:extLst>
              <a:ext uri="{FF2B5EF4-FFF2-40B4-BE49-F238E27FC236}">
                <a16:creationId xmlns:a16="http://schemas.microsoft.com/office/drawing/2014/main" id="{BBDAD70B-41F7-4904-A42C-8CD8A60B0EF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3">
            <a:extLst>
              <a:ext uri="{FF2B5EF4-FFF2-40B4-BE49-F238E27FC236}">
                <a16:creationId xmlns:a16="http://schemas.microsoft.com/office/drawing/2014/main" id="{0CCB005E-CD8B-4C8F-8C83-D555017C65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8D29AA-2763-4866-A653-B32363857B6B}" type="slidenum">
              <a:rPr lang="fr-FR" altLang="fr-FR" sz="1400" smtClean="0"/>
              <a:pPr>
                <a:spcBef>
                  <a:spcPct val="0"/>
                </a:spcBef>
                <a:buFontTx/>
                <a:buNone/>
              </a:pPr>
              <a:t>41</a:t>
            </a:fld>
            <a:endParaRPr lang="fr-FR" altLang="fr-FR" sz="1400"/>
          </a:p>
        </p:txBody>
      </p:sp>
      <p:sp>
        <p:nvSpPr>
          <p:cNvPr id="49155" name="Rectangle 2">
            <a:extLst>
              <a:ext uri="{FF2B5EF4-FFF2-40B4-BE49-F238E27FC236}">
                <a16:creationId xmlns:a16="http://schemas.microsoft.com/office/drawing/2014/main" id="{89B4994C-0F32-4A2D-AFE4-2061F0B71039}"/>
              </a:ext>
            </a:extLst>
          </p:cNvPr>
          <p:cNvSpPr>
            <a:spLocks noChangeArrowheads="1"/>
          </p:cNvSpPr>
          <p:nvPr/>
        </p:nvSpPr>
        <p:spPr bwMode="auto">
          <a:xfrm>
            <a:off x="0" y="333375"/>
            <a:ext cx="9144000" cy="65246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pic>
        <p:nvPicPr>
          <p:cNvPr id="49156" name="Picture 4">
            <a:extLst>
              <a:ext uri="{FF2B5EF4-FFF2-40B4-BE49-F238E27FC236}">
                <a16:creationId xmlns:a16="http://schemas.microsoft.com/office/drawing/2014/main" id="{C1E8A96E-F9F1-457D-A7AA-A616A557A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484313"/>
            <a:ext cx="94138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a:extLst>
              <a:ext uri="{FF2B5EF4-FFF2-40B4-BE49-F238E27FC236}">
                <a16:creationId xmlns:a16="http://schemas.microsoft.com/office/drawing/2014/main" id="{812E6A1C-F922-49F5-8510-0C3395397C71}"/>
              </a:ext>
            </a:extLst>
          </p:cNvPr>
          <p:cNvSpPr>
            <a:spLocks noChangeArrowheads="1"/>
          </p:cNvSpPr>
          <p:nvPr/>
        </p:nvSpPr>
        <p:spPr bwMode="auto">
          <a:xfrm>
            <a:off x="492125" y="2492375"/>
            <a:ext cx="1350963" cy="301625"/>
          </a:xfrm>
          <a:prstGeom prst="rect">
            <a:avLst/>
          </a:prstGeom>
          <a:solidFill>
            <a:srgbClr val="8D17EF"/>
          </a:solidFill>
          <a:ln>
            <a:noFill/>
          </a:ln>
          <a:effectLst>
            <a:prstShdw prst="shdw17" dist="17961" dir="2700000">
              <a:srgbClr val="550E8F"/>
            </a:prst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1" i="1">
                <a:solidFill>
                  <a:srgbClr val="FAFD00"/>
                </a:solidFill>
              </a:rPr>
              <a:t>BV core</a:t>
            </a:r>
          </a:p>
        </p:txBody>
      </p:sp>
      <p:sp>
        <p:nvSpPr>
          <p:cNvPr id="49158" name="Freeform 6">
            <a:extLst>
              <a:ext uri="{FF2B5EF4-FFF2-40B4-BE49-F238E27FC236}">
                <a16:creationId xmlns:a16="http://schemas.microsoft.com/office/drawing/2014/main" id="{D58F0CCC-83F4-4956-B766-EC8F36936D6B}"/>
              </a:ext>
            </a:extLst>
          </p:cNvPr>
          <p:cNvSpPr>
            <a:spLocks/>
          </p:cNvSpPr>
          <p:nvPr/>
        </p:nvSpPr>
        <p:spPr bwMode="auto">
          <a:xfrm>
            <a:off x="582613" y="3057525"/>
            <a:ext cx="2898775" cy="2840038"/>
          </a:xfrm>
          <a:custGeom>
            <a:avLst/>
            <a:gdLst>
              <a:gd name="T0" fmla="*/ 0 w 1460"/>
              <a:gd name="T1" fmla="*/ 0 h 1452"/>
              <a:gd name="T2" fmla="*/ 0 w 1460"/>
              <a:gd name="T3" fmla="*/ 2147483646 h 1452"/>
              <a:gd name="T4" fmla="*/ 2147483646 w 1460"/>
              <a:gd name="T5" fmla="*/ 2147483646 h 1452"/>
              <a:gd name="T6" fmla="*/ 2147483646 w 1460"/>
              <a:gd name="T7" fmla="*/ 0 h 1452"/>
              <a:gd name="T8" fmla="*/ 0 w 1460"/>
              <a:gd name="T9" fmla="*/ 0 h 1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0" h="1452">
                <a:moveTo>
                  <a:pt x="0" y="0"/>
                </a:moveTo>
                <a:lnTo>
                  <a:pt x="0" y="1451"/>
                </a:lnTo>
                <a:lnTo>
                  <a:pt x="1459" y="1451"/>
                </a:lnTo>
                <a:lnTo>
                  <a:pt x="1459" y="0"/>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7">
            <a:extLst>
              <a:ext uri="{FF2B5EF4-FFF2-40B4-BE49-F238E27FC236}">
                <a16:creationId xmlns:a16="http://schemas.microsoft.com/office/drawing/2014/main" id="{6898B014-8904-4614-A884-883352ECC21A}"/>
              </a:ext>
            </a:extLst>
          </p:cNvPr>
          <p:cNvSpPr>
            <a:spLocks noChangeShapeType="1"/>
          </p:cNvSpPr>
          <p:nvPr/>
        </p:nvSpPr>
        <p:spPr bwMode="auto">
          <a:xfrm flipV="1">
            <a:off x="995363"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8">
            <a:extLst>
              <a:ext uri="{FF2B5EF4-FFF2-40B4-BE49-F238E27FC236}">
                <a16:creationId xmlns:a16="http://schemas.microsoft.com/office/drawing/2014/main" id="{ADAF2049-A358-4877-8F25-E9984417A856}"/>
              </a:ext>
            </a:extLst>
          </p:cNvPr>
          <p:cNvSpPr>
            <a:spLocks noChangeShapeType="1"/>
          </p:cNvSpPr>
          <p:nvPr/>
        </p:nvSpPr>
        <p:spPr bwMode="auto">
          <a:xfrm flipV="1">
            <a:off x="1411288"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a:extLst>
              <a:ext uri="{FF2B5EF4-FFF2-40B4-BE49-F238E27FC236}">
                <a16:creationId xmlns:a16="http://schemas.microsoft.com/office/drawing/2014/main" id="{3079A842-704B-439F-9953-46015FFF61C6}"/>
              </a:ext>
            </a:extLst>
          </p:cNvPr>
          <p:cNvSpPr>
            <a:spLocks noChangeShapeType="1"/>
          </p:cNvSpPr>
          <p:nvPr/>
        </p:nvSpPr>
        <p:spPr bwMode="auto">
          <a:xfrm flipV="1">
            <a:off x="1825625"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10">
            <a:extLst>
              <a:ext uri="{FF2B5EF4-FFF2-40B4-BE49-F238E27FC236}">
                <a16:creationId xmlns:a16="http://schemas.microsoft.com/office/drawing/2014/main" id="{E905D6E6-39FE-4C23-B3A7-B6BB473CF55B}"/>
              </a:ext>
            </a:extLst>
          </p:cNvPr>
          <p:cNvSpPr>
            <a:spLocks noChangeShapeType="1"/>
          </p:cNvSpPr>
          <p:nvPr/>
        </p:nvSpPr>
        <p:spPr bwMode="auto">
          <a:xfrm flipV="1">
            <a:off x="2241550"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Line 11">
            <a:extLst>
              <a:ext uri="{FF2B5EF4-FFF2-40B4-BE49-F238E27FC236}">
                <a16:creationId xmlns:a16="http://schemas.microsoft.com/office/drawing/2014/main" id="{CA543587-ED1C-46C2-8F0C-B6D8553ED2FA}"/>
              </a:ext>
            </a:extLst>
          </p:cNvPr>
          <p:cNvSpPr>
            <a:spLocks noChangeShapeType="1"/>
          </p:cNvSpPr>
          <p:nvPr/>
        </p:nvSpPr>
        <p:spPr bwMode="auto">
          <a:xfrm flipV="1">
            <a:off x="2657475"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2">
            <a:extLst>
              <a:ext uri="{FF2B5EF4-FFF2-40B4-BE49-F238E27FC236}">
                <a16:creationId xmlns:a16="http://schemas.microsoft.com/office/drawing/2014/main" id="{E6BA94C5-D21F-42A0-B6CE-55C5660C871E}"/>
              </a:ext>
            </a:extLst>
          </p:cNvPr>
          <p:cNvSpPr>
            <a:spLocks noChangeShapeType="1"/>
          </p:cNvSpPr>
          <p:nvPr/>
        </p:nvSpPr>
        <p:spPr bwMode="auto">
          <a:xfrm flipV="1">
            <a:off x="3071813" y="3057525"/>
            <a:ext cx="0" cy="284956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Rectangle 13">
            <a:extLst>
              <a:ext uri="{FF2B5EF4-FFF2-40B4-BE49-F238E27FC236}">
                <a16:creationId xmlns:a16="http://schemas.microsoft.com/office/drawing/2014/main" id="{3BA7AF28-18C3-46BD-A57B-DCB75FAD2309}"/>
              </a:ext>
            </a:extLst>
          </p:cNvPr>
          <p:cNvSpPr>
            <a:spLocks noChangeArrowheads="1"/>
          </p:cNvSpPr>
          <p:nvPr/>
        </p:nvSpPr>
        <p:spPr bwMode="auto">
          <a:xfrm>
            <a:off x="1128713" y="6318250"/>
            <a:ext cx="14049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Year of deposition</a:t>
            </a:r>
          </a:p>
        </p:txBody>
      </p:sp>
      <p:sp>
        <p:nvSpPr>
          <p:cNvPr id="49166" name="Line 14">
            <a:extLst>
              <a:ext uri="{FF2B5EF4-FFF2-40B4-BE49-F238E27FC236}">
                <a16:creationId xmlns:a16="http://schemas.microsoft.com/office/drawing/2014/main" id="{C5D01696-4EDD-4916-86E5-451C96BC0870}"/>
              </a:ext>
            </a:extLst>
          </p:cNvPr>
          <p:cNvSpPr>
            <a:spLocks noChangeShapeType="1"/>
          </p:cNvSpPr>
          <p:nvPr/>
        </p:nvSpPr>
        <p:spPr bwMode="auto">
          <a:xfrm>
            <a:off x="582613" y="5907088"/>
            <a:ext cx="29083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5">
            <a:extLst>
              <a:ext uri="{FF2B5EF4-FFF2-40B4-BE49-F238E27FC236}">
                <a16:creationId xmlns:a16="http://schemas.microsoft.com/office/drawing/2014/main" id="{79C72764-5126-4360-BD17-F57DA150DF7D}"/>
              </a:ext>
            </a:extLst>
          </p:cNvPr>
          <p:cNvSpPr>
            <a:spLocks noChangeShapeType="1"/>
          </p:cNvSpPr>
          <p:nvPr/>
        </p:nvSpPr>
        <p:spPr bwMode="auto">
          <a:xfrm flipV="1">
            <a:off x="582613"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6">
            <a:extLst>
              <a:ext uri="{FF2B5EF4-FFF2-40B4-BE49-F238E27FC236}">
                <a16:creationId xmlns:a16="http://schemas.microsoft.com/office/drawing/2014/main" id="{7F901BD5-D214-48ED-9531-C8EF2F114430}"/>
              </a:ext>
            </a:extLst>
          </p:cNvPr>
          <p:cNvSpPr>
            <a:spLocks noChangeShapeType="1"/>
          </p:cNvSpPr>
          <p:nvPr/>
        </p:nvSpPr>
        <p:spPr bwMode="auto">
          <a:xfrm flipV="1">
            <a:off x="995363"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7">
            <a:extLst>
              <a:ext uri="{FF2B5EF4-FFF2-40B4-BE49-F238E27FC236}">
                <a16:creationId xmlns:a16="http://schemas.microsoft.com/office/drawing/2014/main" id="{0D66DA85-80CD-46BF-8C02-C8C909557037}"/>
              </a:ext>
            </a:extLst>
          </p:cNvPr>
          <p:cNvSpPr>
            <a:spLocks noChangeShapeType="1"/>
          </p:cNvSpPr>
          <p:nvPr/>
        </p:nvSpPr>
        <p:spPr bwMode="auto">
          <a:xfrm flipV="1">
            <a:off x="1411288"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8">
            <a:extLst>
              <a:ext uri="{FF2B5EF4-FFF2-40B4-BE49-F238E27FC236}">
                <a16:creationId xmlns:a16="http://schemas.microsoft.com/office/drawing/2014/main" id="{2B22535D-A503-41B3-9374-0E84BADEEB71}"/>
              </a:ext>
            </a:extLst>
          </p:cNvPr>
          <p:cNvSpPr>
            <a:spLocks noChangeShapeType="1"/>
          </p:cNvSpPr>
          <p:nvPr/>
        </p:nvSpPr>
        <p:spPr bwMode="auto">
          <a:xfrm flipV="1">
            <a:off x="1825625"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Line 19">
            <a:extLst>
              <a:ext uri="{FF2B5EF4-FFF2-40B4-BE49-F238E27FC236}">
                <a16:creationId xmlns:a16="http://schemas.microsoft.com/office/drawing/2014/main" id="{8FE5EE0C-BACC-4C1E-9D8A-224516516B8D}"/>
              </a:ext>
            </a:extLst>
          </p:cNvPr>
          <p:cNvSpPr>
            <a:spLocks noChangeShapeType="1"/>
          </p:cNvSpPr>
          <p:nvPr/>
        </p:nvSpPr>
        <p:spPr bwMode="auto">
          <a:xfrm flipV="1">
            <a:off x="2241550"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2" name="Line 20">
            <a:extLst>
              <a:ext uri="{FF2B5EF4-FFF2-40B4-BE49-F238E27FC236}">
                <a16:creationId xmlns:a16="http://schemas.microsoft.com/office/drawing/2014/main" id="{D72BF58F-A18D-43E3-98C8-4CA9CCBB3E05}"/>
              </a:ext>
            </a:extLst>
          </p:cNvPr>
          <p:cNvSpPr>
            <a:spLocks noChangeShapeType="1"/>
          </p:cNvSpPr>
          <p:nvPr/>
        </p:nvSpPr>
        <p:spPr bwMode="auto">
          <a:xfrm flipV="1">
            <a:off x="2657475"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3" name="Line 21">
            <a:extLst>
              <a:ext uri="{FF2B5EF4-FFF2-40B4-BE49-F238E27FC236}">
                <a16:creationId xmlns:a16="http://schemas.microsoft.com/office/drawing/2014/main" id="{041C70B8-DAC7-4D85-A760-8B662E08E7AD}"/>
              </a:ext>
            </a:extLst>
          </p:cNvPr>
          <p:cNvSpPr>
            <a:spLocks noChangeShapeType="1"/>
          </p:cNvSpPr>
          <p:nvPr/>
        </p:nvSpPr>
        <p:spPr bwMode="auto">
          <a:xfrm flipV="1">
            <a:off x="3071813"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4" name="Line 22">
            <a:extLst>
              <a:ext uri="{FF2B5EF4-FFF2-40B4-BE49-F238E27FC236}">
                <a16:creationId xmlns:a16="http://schemas.microsoft.com/office/drawing/2014/main" id="{E54A3FD5-B7F7-4FD5-B496-D720740D4673}"/>
              </a:ext>
            </a:extLst>
          </p:cNvPr>
          <p:cNvSpPr>
            <a:spLocks noChangeShapeType="1"/>
          </p:cNvSpPr>
          <p:nvPr/>
        </p:nvSpPr>
        <p:spPr bwMode="auto">
          <a:xfrm flipV="1">
            <a:off x="3490913" y="5907088"/>
            <a:ext cx="0" cy="33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Line 23">
            <a:extLst>
              <a:ext uri="{FF2B5EF4-FFF2-40B4-BE49-F238E27FC236}">
                <a16:creationId xmlns:a16="http://schemas.microsoft.com/office/drawing/2014/main" id="{E3C763D3-DFEA-4A15-AFBE-BB3EEA129FE1}"/>
              </a:ext>
            </a:extLst>
          </p:cNvPr>
          <p:cNvSpPr>
            <a:spLocks noChangeShapeType="1"/>
          </p:cNvSpPr>
          <p:nvPr/>
        </p:nvSpPr>
        <p:spPr bwMode="auto">
          <a:xfrm flipV="1">
            <a:off x="66198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Line 24">
            <a:extLst>
              <a:ext uri="{FF2B5EF4-FFF2-40B4-BE49-F238E27FC236}">
                <a16:creationId xmlns:a16="http://schemas.microsoft.com/office/drawing/2014/main" id="{2390AE09-D667-404D-898B-DD9A2BEECCE2}"/>
              </a:ext>
            </a:extLst>
          </p:cNvPr>
          <p:cNvSpPr>
            <a:spLocks noChangeShapeType="1"/>
          </p:cNvSpPr>
          <p:nvPr/>
        </p:nvSpPr>
        <p:spPr bwMode="auto">
          <a:xfrm flipV="1">
            <a:off x="74453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7" name="Line 25">
            <a:extLst>
              <a:ext uri="{FF2B5EF4-FFF2-40B4-BE49-F238E27FC236}">
                <a16:creationId xmlns:a16="http://schemas.microsoft.com/office/drawing/2014/main" id="{BBEBD20B-2C25-427F-831E-3C008A34DC68}"/>
              </a:ext>
            </a:extLst>
          </p:cNvPr>
          <p:cNvSpPr>
            <a:spLocks noChangeShapeType="1"/>
          </p:cNvSpPr>
          <p:nvPr/>
        </p:nvSpPr>
        <p:spPr bwMode="auto">
          <a:xfrm flipV="1">
            <a:off x="82867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8" name="Line 26">
            <a:extLst>
              <a:ext uri="{FF2B5EF4-FFF2-40B4-BE49-F238E27FC236}">
                <a16:creationId xmlns:a16="http://schemas.microsoft.com/office/drawing/2014/main" id="{3D339B9B-8C95-4C60-A4ED-F3314E7F7CF2}"/>
              </a:ext>
            </a:extLst>
          </p:cNvPr>
          <p:cNvSpPr>
            <a:spLocks noChangeShapeType="1"/>
          </p:cNvSpPr>
          <p:nvPr/>
        </p:nvSpPr>
        <p:spPr bwMode="auto">
          <a:xfrm flipV="1">
            <a:off x="91122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9" name="Line 27">
            <a:extLst>
              <a:ext uri="{FF2B5EF4-FFF2-40B4-BE49-F238E27FC236}">
                <a16:creationId xmlns:a16="http://schemas.microsoft.com/office/drawing/2014/main" id="{AF2B6419-413C-42DC-AA12-8372E34E2C78}"/>
              </a:ext>
            </a:extLst>
          </p:cNvPr>
          <p:cNvSpPr>
            <a:spLocks noChangeShapeType="1"/>
          </p:cNvSpPr>
          <p:nvPr/>
        </p:nvSpPr>
        <p:spPr bwMode="auto">
          <a:xfrm flipV="1">
            <a:off x="10779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0" name="Line 28">
            <a:extLst>
              <a:ext uri="{FF2B5EF4-FFF2-40B4-BE49-F238E27FC236}">
                <a16:creationId xmlns:a16="http://schemas.microsoft.com/office/drawing/2014/main" id="{2046377B-8507-453F-8D32-7ADB191F3D84}"/>
              </a:ext>
            </a:extLst>
          </p:cNvPr>
          <p:cNvSpPr>
            <a:spLocks noChangeShapeType="1"/>
          </p:cNvSpPr>
          <p:nvPr/>
        </p:nvSpPr>
        <p:spPr bwMode="auto">
          <a:xfrm flipV="1">
            <a:off x="115728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a:extLst>
              <a:ext uri="{FF2B5EF4-FFF2-40B4-BE49-F238E27FC236}">
                <a16:creationId xmlns:a16="http://schemas.microsoft.com/office/drawing/2014/main" id="{8B0302D2-8137-4EA9-9B1F-2D321F861F82}"/>
              </a:ext>
            </a:extLst>
          </p:cNvPr>
          <p:cNvSpPr>
            <a:spLocks noChangeShapeType="1"/>
          </p:cNvSpPr>
          <p:nvPr/>
        </p:nvSpPr>
        <p:spPr bwMode="auto">
          <a:xfrm flipV="1">
            <a:off x="124460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Line 30">
            <a:extLst>
              <a:ext uri="{FF2B5EF4-FFF2-40B4-BE49-F238E27FC236}">
                <a16:creationId xmlns:a16="http://schemas.microsoft.com/office/drawing/2014/main" id="{0664007A-44A8-485B-B6A2-B892BF5CB168}"/>
              </a:ext>
            </a:extLst>
          </p:cNvPr>
          <p:cNvSpPr>
            <a:spLocks noChangeShapeType="1"/>
          </p:cNvSpPr>
          <p:nvPr/>
        </p:nvSpPr>
        <p:spPr bwMode="auto">
          <a:xfrm flipV="1">
            <a:off x="132715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3" name="Line 31">
            <a:extLst>
              <a:ext uri="{FF2B5EF4-FFF2-40B4-BE49-F238E27FC236}">
                <a16:creationId xmlns:a16="http://schemas.microsoft.com/office/drawing/2014/main" id="{D0DD2C02-64A7-4180-920B-66D5F1FDFE1F}"/>
              </a:ext>
            </a:extLst>
          </p:cNvPr>
          <p:cNvSpPr>
            <a:spLocks noChangeShapeType="1"/>
          </p:cNvSpPr>
          <p:nvPr/>
        </p:nvSpPr>
        <p:spPr bwMode="auto">
          <a:xfrm flipV="1">
            <a:off x="149542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4" name="Line 32">
            <a:extLst>
              <a:ext uri="{FF2B5EF4-FFF2-40B4-BE49-F238E27FC236}">
                <a16:creationId xmlns:a16="http://schemas.microsoft.com/office/drawing/2014/main" id="{BCE2CCC9-7A0A-4679-BB72-6011A12A93B8}"/>
              </a:ext>
            </a:extLst>
          </p:cNvPr>
          <p:cNvSpPr>
            <a:spLocks noChangeShapeType="1"/>
          </p:cNvSpPr>
          <p:nvPr/>
        </p:nvSpPr>
        <p:spPr bwMode="auto">
          <a:xfrm flipV="1">
            <a:off x="157638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a:extLst>
              <a:ext uri="{FF2B5EF4-FFF2-40B4-BE49-F238E27FC236}">
                <a16:creationId xmlns:a16="http://schemas.microsoft.com/office/drawing/2014/main" id="{643720D5-4893-4BAB-9A37-4D8724BB53BE}"/>
              </a:ext>
            </a:extLst>
          </p:cNvPr>
          <p:cNvSpPr>
            <a:spLocks noChangeShapeType="1"/>
          </p:cNvSpPr>
          <p:nvPr/>
        </p:nvSpPr>
        <p:spPr bwMode="auto">
          <a:xfrm flipV="1">
            <a:off x="16621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4">
            <a:extLst>
              <a:ext uri="{FF2B5EF4-FFF2-40B4-BE49-F238E27FC236}">
                <a16:creationId xmlns:a16="http://schemas.microsoft.com/office/drawing/2014/main" id="{A4E3031E-E314-4C9D-A1FB-62ABA577E62D}"/>
              </a:ext>
            </a:extLst>
          </p:cNvPr>
          <p:cNvSpPr>
            <a:spLocks noChangeShapeType="1"/>
          </p:cNvSpPr>
          <p:nvPr/>
        </p:nvSpPr>
        <p:spPr bwMode="auto">
          <a:xfrm flipV="1">
            <a:off x="174307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Line 35">
            <a:extLst>
              <a:ext uri="{FF2B5EF4-FFF2-40B4-BE49-F238E27FC236}">
                <a16:creationId xmlns:a16="http://schemas.microsoft.com/office/drawing/2014/main" id="{81E9EE21-4B93-45BB-AD98-493C08DCF486}"/>
              </a:ext>
            </a:extLst>
          </p:cNvPr>
          <p:cNvSpPr>
            <a:spLocks noChangeShapeType="1"/>
          </p:cNvSpPr>
          <p:nvPr/>
        </p:nvSpPr>
        <p:spPr bwMode="auto">
          <a:xfrm flipV="1">
            <a:off x="190976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8" name="Line 36">
            <a:extLst>
              <a:ext uri="{FF2B5EF4-FFF2-40B4-BE49-F238E27FC236}">
                <a16:creationId xmlns:a16="http://schemas.microsoft.com/office/drawing/2014/main" id="{79C9C0E8-7BAE-448C-A1E2-B64EDA811596}"/>
              </a:ext>
            </a:extLst>
          </p:cNvPr>
          <p:cNvSpPr>
            <a:spLocks noChangeShapeType="1"/>
          </p:cNvSpPr>
          <p:nvPr/>
        </p:nvSpPr>
        <p:spPr bwMode="auto">
          <a:xfrm flipV="1">
            <a:off x="19923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7">
            <a:extLst>
              <a:ext uri="{FF2B5EF4-FFF2-40B4-BE49-F238E27FC236}">
                <a16:creationId xmlns:a16="http://schemas.microsoft.com/office/drawing/2014/main" id="{4A8D9FD1-BA8E-4BFD-815E-DCD8587F1500}"/>
              </a:ext>
            </a:extLst>
          </p:cNvPr>
          <p:cNvSpPr>
            <a:spLocks noChangeShapeType="1"/>
          </p:cNvSpPr>
          <p:nvPr/>
        </p:nvSpPr>
        <p:spPr bwMode="auto">
          <a:xfrm flipV="1">
            <a:off x="207645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Line 38">
            <a:extLst>
              <a:ext uri="{FF2B5EF4-FFF2-40B4-BE49-F238E27FC236}">
                <a16:creationId xmlns:a16="http://schemas.microsoft.com/office/drawing/2014/main" id="{83DF19AC-6994-4979-B8C7-0125BFC73550}"/>
              </a:ext>
            </a:extLst>
          </p:cNvPr>
          <p:cNvSpPr>
            <a:spLocks noChangeShapeType="1"/>
          </p:cNvSpPr>
          <p:nvPr/>
        </p:nvSpPr>
        <p:spPr bwMode="auto">
          <a:xfrm flipV="1">
            <a:off x="215900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1" name="Line 39">
            <a:extLst>
              <a:ext uri="{FF2B5EF4-FFF2-40B4-BE49-F238E27FC236}">
                <a16:creationId xmlns:a16="http://schemas.microsoft.com/office/drawing/2014/main" id="{66018100-D570-4D77-AC2C-7CA005FCA968}"/>
              </a:ext>
            </a:extLst>
          </p:cNvPr>
          <p:cNvSpPr>
            <a:spLocks noChangeShapeType="1"/>
          </p:cNvSpPr>
          <p:nvPr/>
        </p:nvSpPr>
        <p:spPr bwMode="auto">
          <a:xfrm flipV="1">
            <a:off x="232727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2" name="Line 40">
            <a:extLst>
              <a:ext uri="{FF2B5EF4-FFF2-40B4-BE49-F238E27FC236}">
                <a16:creationId xmlns:a16="http://schemas.microsoft.com/office/drawing/2014/main" id="{68F41C06-51A0-4D73-8403-124B2981BDFE}"/>
              </a:ext>
            </a:extLst>
          </p:cNvPr>
          <p:cNvSpPr>
            <a:spLocks noChangeShapeType="1"/>
          </p:cNvSpPr>
          <p:nvPr/>
        </p:nvSpPr>
        <p:spPr bwMode="auto">
          <a:xfrm flipV="1">
            <a:off x="24114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Line 41">
            <a:extLst>
              <a:ext uri="{FF2B5EF4-FFF2-40B4-BE49-F238E27FC236}">
                <a16:creationId xmlns:a16="http://schemas.microsoft.com/office/drawing/2014/main" id="{8E240115-8F8D-467D-9172-65037332D937}"/>
              </a:ext>
            </a:extLst>
          </p:cNvPr>
          <p:cNvSpPr>
            <a:spLocks noChangeShapeType="1"/>
          </p:cNvSpPr>
          <p:nvPr/>
        </p:nvSpPr>
        <p:spPr bwMode="auto">
          <a:xfrm flipV="1">
            <a:off x="249237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4" name="Line 42">
            <a:extLst>
              <a:ext uri="{FF2B5EF4-FFF2-40B4-BE49-F238E27FC236}">
                <a16:creationId xmlns:a16="http://schemas.microsoft.com/office/drawing/2014/main" id="{2B209648-19A4-4296-AF17-3CD4CB2F159A}"/>
              </a:ext>
            </a:extLst>
          </p:cNvPr>
          <p:cNvSpPr>
            <a:spLocks noChangeShapeType="1"/>
          </p:cNvSpPr>
          <p:nvPr/>
        </p:nvSpPr>
        <p:spPr bwMode="auto">
          <a:xfrm flipV="1">
            <a:off x="257810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5" name="Line 43">
            <a:extLst>
              <a:ext uri="{FF2B5EF4-FFF2-40B4-BE49-F238E27FC236}">
                <a16:creationId xmlns:a16="http://schemas.microsoft.com/office/drawing/2014/main" id="{BE52574F-9B48-442F-9E01-1DDF4745322F}"/>
              </a:ext>
            </a:extLst>
          </p:cNvPr>
          <p:cNvSpPr>
            <a:spLocks noChangeShapeType="1"/>
          </p:cNvSpPr>
          <p:nvPr/>
        </p:nvSpPr>
        <p:spPr bwMode="auto">
          <a:xfrm flipV="1">
            <a:off x="27416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6" name="Line 44">
            <a:extLst>
              <a:ext uri="{FF2B5EF4-FFF2-40B4-BE49-F238E27FC236}">
                <a16:creationId xmlns:a16="http://schemas.microsoft.com/office/drawing/2014/main" id="{7B261DD9-037C-44ED-8813-3C1EAE6C717D}"/>
              </a:ext>
            </a:extLst>
          </p:cNvPr>
          <p:cNvSpPr>
            <a:spLocks noChangeShapeType="1"/>
          </p:cNvSpPr>
          <p:nvPr/>
        </p:nvSpPr>
        <p:spPr bwMode="auto">
          <a:xfrm flipV="1">
            <a:off x="2825750"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7" name="Line 45">
            <a:extLst>
              <a:ext uri="{FF2B5EF4-FFF2-40B4-BE49-F238E27FC236}">
                <a16:creationId xmlns:a16="http://schemas.microsoft.com/office/drawing/2014/main" id="{EB660EB0-07CD-4F2D-8FEC-ECA789001819}"/>
              </a:ext>
            </a:extLst>
          </p:cNvPr>
          <p:cNvSpPr>
            <a:spLocks noChangeShapeType="1"/>
          </p:cNvSpPr>
          <p:nvPr/>
        </p:nvSpPr>
        <p:spPr bwMode="auto">
          <a:xfrm flipV="1">
            <a:off x="290988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8" name="Line 46">
            <a:extLst>
              <a:ext uri="{FF2B5EF4-FFF2-40B4-BE49-F238E27FC236}">
                <a16:creationId xmlns:a16="http://schemas.microsoft.com/office/drawing/2014/main" id="{83D75E75-2AF1-4C20-88BA-1142E66116F9}"/>
              </a:ext>
            </a:extLst>
          </p:cNvPr>
          <p:cNvSpPr>
            <a:spLocks noChangeShapeType="1"/>
          </p:cNvSpPr>
          <p:nvPr/>
        </p:nvSpPr>
        <p:spPr bwMode="auto">
          <a:xfrm flipV="1">
            <a:off x="299243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9" name="Line 47">
            <a:extLst>
              <a:ext uri="{FF2B5EF4-FFF2-40B4-BE49-F238E27FC236}">
                <a16:creationId xmlns:a16="http://schemas.microsoft.com/office/drawing/2014/main" id="{8D58B956-ABA7-4DD2-A5C7-2BA4FB5499C4}"/>
              </a:ext>
            </a:extLst>
          </p:cNvPr>
          <p:cNvSpPr>
            <a:spLocks noChangeShapeType="1"/>
          </p:cNvSpPr>
          <p:nvPr/>
        </p:nvSpPr>
        <p:spPr bwMode="auto">
          <a:xfrm flipV="1">
            <a:off x="3157538"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0" name="Line 48">
            <a:extLst>
              <a:ext uri="{FF2B5EF4-FFF2-40B4-BE49-F238E27FC236}">
                <a16:creationId xmlns:a16="http://schemas.microsoft.com/office/drawing/2014/main" id="{7E347F5F-B66A-4E44-820E-3D44CD3A3079}"/>
              </a:ext>
            </a:extLst>
          </p:cNvPr>
          <p:cNvSpPr>
            <a:spLocks noChangeShapeType="1"/>
          </p:cNvSpPr>
          <p:nvPr/>
        </p:nvSpPr>
        <p:spPr bwMode="auto">
          <a:xfrm flipV="1">
            <a:off x="324326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1" name="Line 49">
            <a:extLst>
              <a:ext uri="{FF2B5EF4-FFF2-40B4-BE49-F238E27FC236}">
                <a16:creationId xmlns:a16="http://schemas.microsoft.com/office/drawing/2014/main" id="{406A873B-3FB4-4425-B7EF-8750DCC9BCBB}"/>
              </a:ext>
            </a:extLst>
          </p:cNvPr>
          <p:cNvSpPr>
            <a:spLocks noChangeShapeType="1"/>
          </p:cNvSpPr>
          <p:nvPr/>
        </p:nvSpPr>
        <p:spPr bwMode="auto">
          <a:xfrm flipV="1">
            <a:off x="3325813"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2" name="Line 50">
            <a:extLst>
              <a:ext uri="{FF2B5EF4-FFF2-40B4-BE49-F238E27FC236}">
                <a16:creationId xmlns:a16="http://schemas.microsoft.com/office/drawing/2014/main" id="{FEF6340B-2CC9-4BA4-87F5-3178B8768145}"/>
              </a:ext>
            </a:extLst>
          </p:cNvPr>
          <p:cNvSpPr>
            <a:spLocks noChangeShapeType="1"/>
          </p:cNvSpPr>
          <p:nvPr/>
        </p:nvSpPr>
        <p:spPr bwMode="auto">
          <a:xfrm flipV="1">
            <a:off x="3406775" y="588803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3" name="Rectangle 51">
            <a:extLst>
              <a:ext uri="{FF2B5EF4-FFF2-40B4-BE49-F238E27FC236}">
                <a16:creationId xmlns:a16="http://schemas.microsoft.com/office/drawing/2014/main" id="{EDA7CBE7-9873-4C49-A730-37A08E688075}"/>
              </a:ext>
            </a:extLst>
          </p:cNvPr>
          <p:cNvSpPr>
            <a:spLocks noChangeArrowheads="1"/>
          </p:cNvSpPr>
          <p:nvPr/>
        </p:nvSpPr>
        <p:spPr bwMode="auto">
          <a:xfrm>
            <a:off x="323850" y="5938838"/>
            <a:ext cx="573088"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1860</a:t>
            </a:r>
          </a:p>
        </p:txBody>
      </p:sp>
      <p:sp>
        <p:nvSpPr>
          <p:cNvPr id="49204" name="Rectangle 52">
            <a:extLst>
              <a:ext uri="{FF2B5EF4-FFF2-40B4-BE49-F238E27FC236}">
                <a16:creationId xmlns:a16="http://schemas.microsoft.com/office/drawing/2014/main" id="{9A4EFB60-F469-4EFC-AB5B-9A91DDFDD173}"/>
              </a:ext>
            </a:extLst>
          </p:cNvPr>
          <p:cNvSpPr>
            <a:spLocks noChangeArrowheads="1"/>
          </p:cNvSpPr>
          <p:nvPr/>
        </p:nvSpPr>
        <p:spPr bwMode="auto">
          <a:xfrm>
            <a:off x="1157288" y="5938838"/>
            <a:ext cx="57467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1900</a:t>
            </a:r>
          </a:p>
        </p:txBody>
      </p:sp>
      <p:sp>
        <p:nvSpPr>
          <p:cNvPr id="49205" name="Rectangle 53">
            <a:extLst>
              <a:ext uri="{FF2B5EF4-FFF2-40B4-BE49-F238E27FC236}">
                <a16:creationId xmlns:a16="http://schemas.microsoft.com/office/drawing/2014/main" id="{AE31A260-1A6B-4DF7-9E74-BF8580B078AF}"/>
              </a:ext>
            </a:extLst>
          </p:cNvPr>
          <p:cNvSpPr>
            <a:spLocks noChangeArrowheads="1"/>
          </p:cNvSpPr>
          <p:nvPr/>
        </p:nvSpPr>
        <p:spPr bwMode="auto">
          <a:xfrm>
            <a:off x="1989138" y="5938838"/>
            <a:ext cx="57467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1940</a:t>
            </a:r>
          </a:p>
        </p:txBody>
      </p:sp>
      <p:sp>
        <p:nvSpPr>
          <p:cNvPr id="49206" name="Rectangle 54">
            <a:extLst>
              <a:ext uri="{FF2B5EF4-FFF2-40B4-BE49-F238E27FC236}">
                <a16:creationId xmlns:a16="http://schemas.microsoft.com/office/drawing/2014/main" id="{D3AB108A-3B8B-41AD-B934-31ACB93296D0}"/>
              </a:ext>
            </a:extLst>
          </p:cNvPr>
          <p:cNvSpPr>
            <a:spLocks noChangeArrowheads="1"/>
          </p:cNvSpPr>
          <p:nvPr/>
        </p:nvSpPr>
        <p:spPr bwMode="auto">
          <a:xfrm>
            <a:off x="2820988" y="5938838"/>
            <a:ext cx="57467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1980</a:t>
            </a:r>
          </a:p>
        </p:txBody>
      </p:sp>
      <p:sp>
        <p:nvSpPr>
          <p:cNvPr id="49207" name="Line 55">
            <a:extLst>
              <a:ext uri="{FF2B5EF4-FFF2-40B4-BE49-F238E27FC236}">
                <a16:creationId xmlns:a16="http://schemas.microsoft.com/office/drawing/2014/main" id="{5D40D707-B300-4F10-8A50-844E9E61C33D}"/>
              </a:ext>
            </a:extLst>
          </p:cNvPr>
          <p:cNvSpPr>
            <a:spLocks noChangeShapeType="1"/>
          </p:cNvSpPr>
          <p:nvPr/>
        </p:nvSpPr>
        <p:spPr bwMode="auto">
          <a:xfrm flipV="1">
            <a:off x="582613" y="3057525"/>
            <a:ext cx="0" cy="28495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8" name="Line 56">
            <a:extLst>
              <a:ext uri="{FF2B5EF4-FFF2-40B4-BE49-F238E27FC236}">
                <a16:creationId xmlns:a16="http://schemas.microsoft.com/office/drawing/2014/main" id="{47D47EC3-FBB7-48AC-9C32-49A86B043859}"/>
              </a:ext>
            </a:extLst>
          </p:cNvPr>
          <p:cNvSpPr>
            <a:spLocks noChangeShapeType="1"/>
          </p:cNvSpPr>
          <p:nvPr/>
        </p:nvSpPr>
        <p:spPr bwMode="auto">
          <a:xfrm flipV="1">
            <a:off x="3490913" y="3057525"/>
            <a:ext cx="0" cy="28495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9" name="Line 57">
            <a:extLst>
              <a:ext uri="{FF2B5EF4-FFF2-40B4-BE49-F238E27FC236}">
                <a16:creationId xmlns:a16="http://schemas.microsoft.com/office/drawing/2014/main" id="{785F1ED2-8AD0-444C-88CC-359AA5672CBC}"/>
              </a:ext>
            </a:extLst>
          </p:cNvPr>
          <p:cNvSpPr>
            <a:spLocks noChangeShapeType="1"/>
          </p:cNvSpPr>
          <p:nvPr/>
        </p:nvSpPr>
        <p:spPr bwMode="auto">
          <a:xfrm flipH="1">
            <a:off x="3490913" y="5907088"/>
            <a:ext cx="365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0" name="Line 58">
            <a:extLst>
              <a:ext uri="{FF2B5EF4-FFF2-40B4-BE49-F238E27FC236}">
                <a16:creationId xmlns:a16="http://schemas.microsoft.com/office/drawing/2014/main" id="{17ED373F-EF13-4237-B6A6-F2587EDF5459}"/>
              </a:ext>
            </a:extLst>
          </p:cNvPr>
          <p:cNvSpPr>
            <a:spLocks noChangeShapeType="1"/>
          </p:cNvSpPr>
          <p:nvPr/>
        </p:nvSpPr>
        <p:spPr bwMode="auto">
          <a:xfrm flipH="1">
            <a:off x="3490913" y="4837113"/>
            <a:ext cx="365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1" name="Line 59">
            <a:extLst>
              <a:ext uri="{FF2B5EF4-FFF2-40B4-BE49-F238E27FC236}">
                <a16:creationId xmlns:a16="http://schemas.microsoft.com/office/drawing/2014/main" id="{0BD6B424-43F3-4461-9396-473D8356D392}"/>
              </a:ext>
            </a:extLst>
          </p:cNvPr>
          <p:cNvSpPr>
            <a:spLocks noChangeShapeType="1"/>
          </p:cNvSpPr>
          <p:nvPr/>
        </p:nvSpPr>
        <p:spPr bwMode="auto">
          <a:xfrm flipH="1">
            <a:off x="3490913" y="3767138"/>
            <a:ext cx="365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2" name="Rectangle 60">
            <a:extLst>
              <a:ext uri="{FF2B5EF4-FFF2-40B4-BE49-F238E27FC236}">
                <a16:creationId xmlns:a16="http://schemas.microsoft.com/office/drawing/2014/main" id="{FC9D93E1-B3CC-480C-B7CB-9025277EFD8A}"/>
              </a:ext>
            </a:extLst>
          </p:cNvPr>
          <p:cNvSpPr>
            <a:spLocks noChangeArrowheads="1"/>
          </p:cNvSpPr>
          <p:nvPr/>
        </p:nvSpPr>
        <p:spPr bwMode="auto">
          <a:xfrm>
            <a:off x="3470275" y="5707063"/>
            <a:ext cx="26511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0</a:t>
            </a:r>
          </a:p>
        </p:txBody>
      </p:sp>
      <p:sp>
        <p:nvSpPr>
          <p:cNvPr id="49213" name="Rectangle 61">
            <a:extLst>
              <a:ext uri="{FF2B5EF4-FFF2-40B4-BE49-F238E27FC236}">
                <a16:creationId xmlns:a16="http://schemas.microsoft.com/office/drawing/2014/main" id="{D8384DDE-4898-46E1-88C0-366572404793}"/>
              </a:ext>
            </a:extLst>
          </p:cNvPr>
          <p:cNvSpPr>
            <a:spLocks noChangeArrowheads="1"/>
          </p:cNvSpPr>
          <p:nvPr/>
        </p:nvSpPr>
        <p:spPr bwMode="auto">
          <a:xfrm>
            <a:off x="3470275" y="4635500"/>
            <a:ext cx="347663"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30</a:t>
            </a:r>
          </a:p>
        </p:txBody>
      </p:sp>
      <p:sp>
        <p:nvSpPr>
          <p:cNvPr id="49214" name="Rectangle 62">
            <a:extLst>
              <a:ext uri="{FF2B5EF4-FFF2-40B4-BE49-F238E27FC236}">
                <a16:creationId xmlns:a16="http://schemas.microsoft.com/office/drawing/2014/main" id="{45F4D980-87D6-46EF-8CB7-B3682BBE6EA9}"/>
              </a:ext>
            </a:extLst>
          </p:cNvPr>
          <p:cNvSpPr>
            <a:spLocks noChangeArrowheads="1"/>
          </p:cNvSpPr>
          <p:nvPr/>
        </p:nvSpPr>
        <p:spPr bwMode="auto">
          <a:xfrm>
            <a:off x="3470275" y="3568700"/>
            <a:ext cx="34766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60</a:t>
            </a:r>
          </a:p>
        </p:txBody>
      </p:sp>
      <p:sp>
        <p:nvSpPr>
          <p:cNvPr id="49215" name="Freeform 63">
            <a:extLst>
              <a:ext uri="{FF2B5EF4-FFF2-40B4-BE49-F238E27FC236}">
                <a16:creationId xmlns:a16="http://schemas.microsoft.com/office/drawing/2014/main" id="{2486AF4C-09C9-4854-A97C-EDEBDBCD35EA}"/>
              </a:ext>
            </a:extLst>
          </p:cNvPr>
          <p:cNvSpPr>
            <a:spLocks/>
          </p:cNvSpPr>
          <p:nvPr/>
        </p:nvSpPr>
        <p:spPr bwMode="auto">
          <a:xfrm>
            <a:off x="1995488" y="3808413"/>
            <a:ext cx="1433512" cy="2044700"/>
          </a:xfrm>
          <a:custGeom>
            <a:avLst/>
            <a:gdLst>
              <a:gd name="T0" fmla="*/ 2147483646 w 722"/>
              <a:gd name="T1" fmla="*/ 2147483646 h 1045"/>
              <a:gd name="T2" fmla="*/ 2147483646 w 722"/>
              <a:gd name="T3" fmla="*/ 2147483646 h 1045"/>
              <a:gd name="T4" fmla="*/ 2147483646 w 722"/>
              <a:gd name="T5" fmla="*/ 2147483646 h 1045"/>
              <a:gd name="T6" fmla="*/ 2147483646 w 722"/>
              <a:gd name="T7" fmla="*/ 2147483646 h 1045"/>
              <a:gd name="T8" fmla="*/ 2147483646 w 722"/>
              <a:gd name="T9" fmla="*/ 2147483646 h 1045"/>
              <a:gd name="T10" fmla="*/ 2147483646 w 722"/>
              <a:gd name="T11" fmla="*/ 2078865078 h 1045"/>
              <a:gd name="T12" fmla="*/ 2147483646 w 722"/>
              <a:gd name="T13" fmla="*/ 765696125 h 1045"/>
              <a:gd name="T14" fmla="*/ 2147483646 w 722"/>
              <a:gd name="T15" fmla="*/ 872893192 h 1045"/>
              <a:gd name="T16" fmla="*/ 2147483646 w 722"/>
              <a:gd name="T17" fmla="*/ 823123824 h 1045"/>
              <a:gd name="T18" fmla="*/ 2101141425 w 722"/>
              <a:gd name="T19" fmla="*/ 206737758 h 1045"/>
              <a:gd name="T20" fmla="*/ 1994706137 w 722"/>
              <a:gd name="T21" fmla="*/ 0 h 1045"/>
              <a:gd name="T22" fmla="*/ 1884325713 w 722"/>
              <a:gd name="T23" fmla="*/ 696782887 h 1045"/>
              <a:gd name="T24" fmla="*/ 1781831590 w 722"/>
              <a:gd name="T25" fmla="*/ 451761301 h 1045"/>
              <a:gd name="T26" fmla="*/ 1675394317 w 722"/>
              <a:gd name="T27" fmla="*/ 1045176287 h 1045"/>
              <a:gd name="T28" fmla="*/ 1576841360 w 722"/>
              <a:gd name="T29" fmla="*/ 1883612860 h 1045"/>
              <a:gd name="T30" fmla="*/ 1478290388 w 722"/>
              <a:gd name="T31" fmla="*/ 2147483646 h 1045"/>
              <a:gd name="T32" fmla="*/ 1403390379 w 722"/>
              <a:gd name="T33" fmla="*/ 2147483646 h 1045"/>
              <a:gd name="T34" fmla="*/ 1316662903 w 722"/>
              <a:gd name="T35" fmla="*/ 2147483646 h 1045"/>
              <a:gd name="T36" fmla="*/ 1241762893 w 722"/>
              <a:gd name="T37" fmla="*/ 2147483646 h 1045"/>
              <a:gd name="T38" fmla="*/ 1155037403 w 722"/>
              <a:gd name="T39" fmla="*/ 2147483646 h 1045"/>
              <a:gd name="T40" fmla="*/ 1068309927 w 722"/>
              <a:gd name="T41" fmla="*/ 2147483646 h 1045"/>
              <a:gd name="T42" fmla="*/ 981584436 w 722"/>
              <a:gd name="T43" fmla="*/ 2147483646 h 1045"/>
              <a:gd name="T44" fmla="*/ 894858946 w 722"/>
              <a:gd name="T45" fmla="*/ 2147483646 h 1045"/>
              <a:gd name="T46" fmla="*/ 804190305 w 722"/>
              <a:gd name="T47" fmla="*/ 2147483646 h 1045"/>
              <a:gd name="T48" fmla="*/ 626794187 w 722"/>
              <a:gd name="T49" fmla="*/ 2147483646 h 1045"/>
              <a:gd name="T50" fmla="*/ 536125546 w 722"/>
              <a:gd name="T51" fmla="*/ 2147483646 h 1045"/>
              <a:gd name="T52" fmla="*/ 433631424 w 722"/>
              <a:gd name="T53" fmla="*/ 2147483646 h 1045"/>
              <a:gd name="T54" fmla="*/ 331137301 w 722"/>
              <a:gd name="T55" fmla="*/ 2147483646 h 1045"/>
              <a:gd name="T56" fmla="*/ 228641193 w 722"/>
              <a:gd name="T57" fmla="*/ 2147483646 h 1045"/>
              <a:gd name="T58" fmla="*/ 110378439 w 722"/>
              <a:gd name="T59" fmla="*/ 2147483646 h 1045"/>
              <a:gd name="T60" fmla="*/ 0 w 722"/>
              <a:gd name="T61" fmla="*/ 2147483646 h 10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2" h="1045">
                <a:moveTo>
                  <a:pt x="721" y="693"/>
                </a:moveTo>
                <a:lnTo>
                  <a:pt x="710" y="619"/>
                </a:lnTo>
                <a:lnTo>
                  <a:pt x="692" y="620"/>
                </a:lnTo>
                <a:lnTo>
                  <a:pt x="673" y="634"/>
                </a:lnTo>
                <a:lnTo>
                  <a:pt x="652" y="672"/>
                </a:lnTo>
                <a:lnTo>
                  <a:pt x="630" y="543"/>
                </a:lnTo>
                <a:lnTo>
                  <a:pt x="607" y="200"/>
                </a:lnTo>
                <a:lnTo>
                  <a:pt x="584" y="228"/>
                </a:lnTo>
                <a:lnTo>
                  <a:pt x="559" y="215"/>
                </a:lnTo>
                <a:lnTo>
                  <a:pt x="533" y="54"/>
                </a:lnTo>
                <a:lnTo>
                  <a:pt x="506" y="0"/>
                </a:lnTo>
                <a:lnTo>
                  <a:pt x="478" y="182"/>
                </a:lnTo>
                <a:lnTo>
                  <a:pt x="452" y="118"/>
                </a:lnTo>
                <a:lnTo>
                  <a:pt x="425" y="273"/>
                </a:lnTo>
                <a:lnTo>
                  <a:pt x="400" y="492"/>
                </a:lnTo>
                <a:lnTo>
                  <a:pt x="375" y="708"/>
                </a:lnTo>
                <a:lnTo>
                  <a:pt x="356" y="754"/>
                </a:lnTo>
                <a:lnTo>
                  <a:pt x="334" y="784"/>
                </a:lnTo>
                <a:lnTo>
                  <a:pt x="315" y="804"/>
                </a:lnTo>
                <a:lnTo>
                  <a:pt x="293" y="744"/>
                </a:lnTo>
                <a:lnTo>
                  <a:pt x="271" y="776"/>
                </a:lnTo>
                <a:lnTo>
                  <a:pt x="249" y="843"/>
                </a:lnTo>
                <a:lnTo>
                  <a:pt x="227" y="870"/>
                </a:lnTo>
                <a:lnTo>
                  <a:pt x="204" y="887"/>
                </a:lnTo>
                <a:lnTo>
                  <a:pt x="159" y="884"/>
                </a:lnTo>
                <a:lnTo>
                  <a:pt x="136" y="903"/>
                </a:lnTo>
                <a:lnTo>
                  <a:pt x="110" y="916"/>
                </a:lnTo>
                <a:lnTo>
                  <a:pt x="84" y="979"/>
                </a:lnTo>
                <a:lnTo>
                  <a:pt x="58" y="986"/>
                </a:lnTo>
                <a:lnTo>
                  <a:pt x="28" y="1044"/>
                </a:lnTo>
                <a:lnTo>
                  <a:pt x="0" y="1008"/>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6" name="Freeform 64">
            <a:extLst>
              <a:ext uri="{FF2B5EF4-FFF2-40B4-BE49-F238E27FC236}">
                <a16:creationId xmlns:a16="http://schemas.microsoft.com/office/drawing/2014/main" id="{356F40E1-4011-40ED-83F7-FF3A27E175E4}"/>
              </a:ext>
            </a:extLst>
          </p:cNvPr>
          <p:cNvSpPr>
            <a:spLocks/>
          </p:cNvSpPr>
          <p:nvPr/>
        </p:nvSpPr>
        <p:spPr bwMode="auto">
          <a:xfrm>
            <a:off x="3397250" y="5133975"/>
            <a:ext cx="63500" cy="63500"/>
          </a:xfrm>
          <a:custGeom>
            <a:avLst/>
            <a:gdLst>
              <a:gd name="T0" fmla="*/ 122070813 w 32"/>
              <a:gd name="T1" fmla="*/ 0 h 32"/>
              <a:gd name="T2" fmla="*/ 122070813 w 32"/>
              <a:gd name="T3" fmla="*/ 122070813 h 32"/>
              <a:gd name="T4" fmla="*/ 0 w 32"/>
              <a:gd name="T5" fmla="*/ 122070813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7" name="Freeform 65">
            <a:extLst>
              <a:ext uri="{FF2B5EF4-FFF2-40B4-BE49-F238E27FC236}">
                <a16:creationId xmlns:a16="http://schemas.microsoft.com/office/drawing/2014/main" id="{24353B81-BE98-471D-9428-969FC063307E}"/>
              </a:ext>
            </a:extLst>
          </p:cNvPr>
          <p:cNvSpPr>
            <a:spLocks/>
          </p:cNvSpPr>
          <p:nvPr/>
        </p:nvSpPr>
        <p:spPr bwMode="auto">
          <a:xfrm>
            <a:off x="3371850" y="4989513"/>
            <a:ext cx="65088" cy="63500"/>
          </a:xfrm>
          <a:custGeom>
            <a:avLst/>
            <a:gdLst>
              <a:gd name="T0" fmla="*/ 124487703 w 33"/>
              <a:gd name="T1" fmla="*/ 0 h 32"/>
              <a:gd name="T2" fmla="*/ 124487703 w 33"/>
              <a:gd name="T3" fmla="*/ 122070813 h 32"/>
              <a:gd name="T4" fmla="*/ 0 w 33"/>
              <a:gd name="T5" fmla="*/ 122070813 h 32"/>
              <a:gd name="T6" fmla="*/ 0 w 33"/>
              <a:gd name="T7" fmla="*/ 0 h 32"/>
              <a:gd name="T8" fmla="*/ 124487703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32" y="0"/>
                </a:moveTo>
                <a:lnTo>
                  <a:pt x="32" y="31"/>
                </a:lnTo>
                <a:lnTo>
                  <a:pt x="0" y="31"/>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8" name="Freeform 66">
            <a:extLst>
              <a:ext uri="{FF2B5EF4-FFF2-40B4-BE49-F238E27FC236}">
                <a16:creationId xmlns:a16="http://schemas.microsoft.com/office/drawing/2014/main" id="{DAB22796-602B-4A5F-8A37-F87073A967D4}"/>
              </a:ext>
            </a:extLst>
          </p:cNvPr>
          <p:cNvSpPr>
            <a:spLocks/>
          </p:cNvSpPr>
          <p:nvPr/>
        </p:nvSpPr>
        <p:spPr bwMode="auto">
          <a:xfrm>
            <a:off x="3340100" y="4991100"/>
            <a:ext cx="63500" cy="65088"/>
          </a:xfrm>
          <a:custGeom>
            <a:avLst/>
            <a:gdLst>
              <a:gd name="T0" fmla="*/ 122070813 w 32"/>
              <a:gd name="T1" fmla="*/ 0 h 33"/>
              <a:gd name="T2" fmla="*/ 122070813 w 32"/>
              <a:gd name="T3" fmla="*/ 124487703 h 33"/>
              <a:gd name="T4" fmla="*/ 0 w 32"/>
              <a:gd name="T5" fmla="*/ 124487703 h 33"/>
              <a:gd name="T6" fmla="*/ 0 w 32"/>
              <a:gd name="T7" fmla="*/ 0 h 33"/>
              <a:gd name="T8" fmla="*/ 12207081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9" name="Freeform 67">
            <a:extLst>
              <a:ext uri="{FF2B5EF4-FFF2-40B4-BE49-F238E27FC236}">
                <a16:creationId xmlns:a16="http://schemas.microsoft.com/office/drawing/2014/main" id="{8F4870F7-5A9C-4ACD-962F-EB928935B0F9}"/>
              </a:ext>
            </a:extLst>
          </p:cNvPr>
          <p:cNvSpPr>
            <a:spLocks/>
          </p:cNvSpPr>
          <p:nvPr/>
        </p:nvSpPr>
        <p:spPr bwMode="auto">
          <a:xfrm>
            <a:off x="3298825" y="5016500"/>
            <a:ext cx="66675" cy="63500"/>
          </a:xfrm>
          <a:custGeom>
            <a:avLst/>
            <a:gdLst>
              <a:gd name="T0" fmla="*/ 126906057 w 34"/>
              <a:gd name="T1" fmla="*/ 0 h 32"/>
              <a:gd name="T2" fmla="*/ 126906057 w 34"/>
              <a:gd name="T3" fmla="*/ 122070813 h 32"/>
              <a:gd name="T4" fmla="*/ 0 w 34"/>
              <a:gd name="T5" fmla="*/ 122070813 h 32"/>
              <a:gd name="T6" fmla="*/ 0 w 34"/>
              <a:gd name="T7" fmla="*/ 0 h 32"/>
              <a:gd name="T8" fmla="*/ 126906057 w 34"/>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2">
                <a:moveTo>
                  <a:pt x="33" y="0"/>
                </a:moveTo>
                <a:lnTo>
                  <a:pt x="33" y="31"/>
                </a:lnTo>
                <a:lnTo>
                  <a:pt x="0" y="31"/>
                </a:lnTo>
                <a:lnTo>
                  <a:pt x="0" y="0"/>
                </a:lnTo>
                <a:lnTo>
                  <a:pt x="33"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0" name="Freeform 68">
            <a:extLst>
              <a:ext uri="{FF2B5EF4-FFF2-40B4-BE49-F238E27FC236}">
                <a16:creationId xmlns:a16="http://schemas.microsoft.com/office/drawing/2014/main" id="{91014C54-18E6-4A26-96AC-7C1823F0B962}"/>
              </a:ext>
            </a:extLst>
          </p:cNvPr>
          <p:cNvSpPr>
            <a:spLocks/>
          </p:cNvSpPr>
          <p:nvPr/>
        </p:nvSpPr>
        <p:spPr bwMode="auto">
          <a:xfrm>
            <a:off x="3260725" y="5094288"/>
            <a:ext cx="65088" cy="60325"/>
          </a:xfrm>
          <a:custGeom>
            <a:avLst/>
            <a:gdLst>
              <a:gd name="T0" fmla="*/ 124487703 w 33"/>
              <a:gd name="T1" fmla="*/ 0 h 31"/>
              <a:gd name="T2" fmla="*/ 124487703 w 33"/>
              <a:gd name="T3" fmla="*/ 113603651 h 31"/>
              <a:gd name="T4" fmla="*/ 0 w 33"/>
              <a:gd name="T5" fmla="*/ 113603651 h 31"/>
              <a:gd name="T6" fmla="*/ 0 w 33"/>
              <a:gd name="T7" fmla="*/ 0 h 31"/>
              <a:gd name="T8" fmla="*/ 124487703 w 3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1">
                <a:moveTo>
                  <a:pt x="32" y="0"/>
                </a:moveTo>
                <a:lnTo>
                  <a:pt x="32" y="30"/>
                </a:lnTo>
                <a:lnTo>
                  <a:pt x="0" y="30"/>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1" name="Freeform 69">
            <a:extLst>
              <a:ext uri="{FF2B5EF4-FFF2-40B4-BE49-F238E27FC236}">
                <a16:creationId xmlns:a16="http://schemas.microsoft.com/office/drawing/2014/main" id="{9589A9DF-A77B-4CBB-B475-4808E6B6E27F}"/>
              </a:ext>
            </a:extLst>
          </p:cNvPr>
          <p:cNvSpPr>
            <a:spLocks/>
          </p:cNvSpPr>
          <p:nvPr/>
        </p:nvSpPr>
        <p:spPr bwMode="auto">
          <a:xfrm>
            <a:off x="3214688" y="4841875"/>
            <a:ext cx="65087" cy="63500"/>
          </a:xfrm>
          <a:custGeom>
            <a:avLst/>
            <a:gdLst>
              <a:gd name="T0" fmla="*/ 124483818 w 33"/>
              <a:gd name="T1" fmla="*/ 0 h 33"/>
              <a:gd name="T2" fmla="*/ 124483818 w 33"/>
              <a:gd name="T3" fmla="*/ 118487152 h 33"/>
              <a:gd name="T4" fmla="*/ 0 w 33"/>
              <a:gd name="T5" fmla="*/ 118487152 h 33"/>
              <a:gd name="T6" fmla="*/ 0 w 33"/>
              <a:gd name="T7" fmla="*/ 0 h 33"/>
              <a:gd name="T8" fmla="*/ 124483818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2" name="Freeform 70">
            <a:extLst>
              <a:ext uri="{FF2B5EF4-FFF2-40B4-BE49-F238E27FC236}">
                <a16:creationId xmlns:a16="http://schemas.microsoft.com/office/drawing/2014/main" id="{8AADD120-C178-4748-B108-79D6A4A1565C}"/>
              </a:ext>
            </a:extLst>
          </p:cNvPr>
          <p:cNvSpPr>
            <a:spLocks/>
          </p:cNvSpPr>
          <p:nvPr/>
        </p:nvSpPr>
        <p:spPr bwMode="auto">
          <a:xfrm>
            <a:off x="3171825" y="4171950"/>
            <a:ext cx="60325" cy="60325"/>
          </a:xfrm>
          <a:custGeom>
            <a:avLst/>
            <a:gdLst>
              <a:gd name="T0" fmla="*/ 113603651 w 31"/>
              <a:gd name="T1" fmla="*/ 0 h 31"/>
              <a:gd name="T2" fmla="*/ 113603651 w 31"/>
              <a:gd name="T3" fmla="*/ 113603651 h 31"/>
              <a:gd name="T4" fmla="*/ 0 w 31"/>
              <a:gd name="T5" fmla="*/ 113603651 h 31"/>
              <a:gd name="T6" fmla="*/ 0 w 31"/>
              <a:gd name="T7" fmla="*/ 0 h 31"/>
              <a:gd name="T8" fmla="*/ 113603651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30" y="0"/>
                </a:moveTo>
                <a:lnTo>
                  <a:pt x="30" y="30"/>
                </a:lnTo>
                <a:lnTo>
                  <a:pt x="0" y="30"/>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3" name="Freeform 71">
            <a:extLst>
              <a:ext uri="{FF2B5EF4-FFF2-40B4-BE49-F238E27FC236}">
                <a16:creationId xmlns:a16="http://schemas.microsoft.com/office/drawing/2014/main" id="{F72AB2ED-6AC1-4DB5-A849-D13037F44BC9}"/>
              </a:ext>
            </a:extLst>
          </p:cNvPr>
          <p:cNvSpPr>
            <a:spLocks/>
          </p:cNvSpPr>
          <p:nvPr/>
        </p:nvSpPr>
        <p:spPr bwMode="auto">
          <a:xfrm>
            <a:off x="3124200" y="4225925"/>
            <a:ext cx="63500" cy="60325"/>
          </a:xfrm>
          <a:custGeom>
            <a:avLst/>
            <a:gdLst>
              <a:gd name="T0" fmla="*/ 122070813 w 32"/>
              <a:gd name="T1" fmla="*/ 0 h 31"/>
              <a:gd name="T2" fmla="*/ 122070813 w 32"/>
              <a:gd name="T3" fmla="*/ 113603651 h 31"/>
              <a:gd name="T4" fmla="*/ 0 w 32"/>
              <a:gd name="T5" fmla="*/ 113603651 h 31"/>
              <a:gd name="T6" fmla="*/ 0 w 32"/>
              <a:gd name="T7" fmla="*/ 0 h 31"/>
              <a:gd name="T8" fmla="*/ 12207081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4" name="Freeform 72">
            <a:extLst>
              <a:ext uri="{FF2B5EF4-FFF2-40B4-BE49-F238E27FC236}">
                <a16:creationId xmlns:a16="http://schemas.microsoft.com/office/drawing/2014/main" id="{72F5E4EC-644C-4C28-8FC0-EE1B8BFBBC62}"/>
              </a:ext>
            </a:extLst>
          </p:cNvPr>
          <p:cNvSpPr>
            <a:spLocks/>
          </p:cNvSpPr>
          <p:nvPr/>
        </p:nvSpPr>
        <p:spPr bwMode="auto">
          <a:xfrm>
            <a:off x="3071813" y="4197350"/>
            <a:ext cx="65087" cy="65088"/>
          </a:xfrm>
          <a:custGeom>
            <a:avLst/>
            <a:gdLst>
              <a:gd name="T0" fmla="*/ 124483818 w 33"/>
              <a:gd name="T1" fmla="*/ 0 h 33"/>
              <a:gd name="T2" fmla="*/ 124483818 w 33"/>
              <a:gd name="T3" fmla="*/ 124487703 h 33"/>
              <a:gd name="T4" fmla="*/ 0 w 33"/>
              <a:gd name="T5" fmla="*/ 124487703 h 33"/>
              <a:gd name="T6" fmla="*/ 0 w 33"/>
              <a:gd name="T7" fmla="*/ 0 h 33"/>
              <a:gd name="T8" fmla="*/ 124483818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5" name="Freeform 73">
            <a:extLst>
              <a:ext uri="{FF2B5EF4-FFF2-40B4-BE49-F238E27FC236}">
                <a16:creationId xmlns:a16="http://schemas.microsoft.com/office/drawing/2014/main" id="{30B0629C-542E-4F81-A1B9-8BC622B1D683}"/>
              </a:ext>
            </a:extLst>
          </p:cNvPr>
          <p:cNvSpPr>
            <a:spLocks/>
          </p:cNvSpPr>
          <p:nvPr/>
        </p:nvSpPr>
        <p:spPr bwMode="auto">
          <a:xfrm>
            <a:off x="3024188" y="3884613"/>
            <a:ext cx="63500" cy="65087"/>
          </a:xfrm>
          <a:custGeom>
            <a:avLst/>
            <a:gdLst>
              <a:gd name="T0" fmla="*/ 122070813 w 32"/>
              <a:gd name="T1" fmla="*/ 0 h 33"/>
              <a:gd name="T2" fmla="*/ 122070813 w 32"/>
              <a:gd name="T3" fmla="*/ 124483818 h 33"/>
              <a:gd name="T4" fmla="*/ 0 w 32"/>
              <a:gd name="T5" fmla="*/ 124483818 h 33"/>
              <a:gd name="T6" fmla="*/ 0 w 32"/>
              <a:gd name="T7" fmla="*/ 0 h 33"/>
              <a:gd name="T8" fmla="*/ 12207081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6" name="Freeform 74">
            <a:extLst>
              <a:ext uri="{FF2B5EF4-FFF2-40B4-BE49-F238E27FC236}">
                <a16:creationId xmlns:a16="http://schemas.microsoft.com/office/drawing/2014/main" id="{887611C4-F141-4E0C-B2E0-DC348FF520B9}"/>
              </a:ext>
            </a:extLst>
          </p:cNvPr>
          <p:cNvSpPr>
            <a:spLocks/>
          </p:cNvSpPr>
          <p:nvPr/>
        </p:nvSpPr>
        <p:spPr bwMode="auto">
          <a:xfrm>
            <a:off x="2970213" y="3779838"/>
            <a:ext cx="63500" cy="61912"/>
          </a:xfrm>
          <a:custGeom>
            <a:avLst/>
            <a:gdLst>
              <a:gd name="T0" fmla="*/ 122070813 w 32"/>
              <a:gd name="T1" fmla="*/ 0 h 32"/>
              <a:gd name="T2" fmla="*/ 122070813 w 32"/>
              <a:gd name="T3" fmla="*/ 116040501 h 32"/>
              <a:gd name="T4" fmla="*/ 0 w 32"/>
              <a:gd name="T5" fmla="*/ 116040501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7" name="Freeform 75">
            <a:extLst>
              <a:ext uri="{FF2B5EF4-FFF2-40B4-BE49-F238E27FC236}">
                <a16:creationId xmlns:a16="http://schemas.microsoft.com/office/drawing/2014/main" id="{98081ABC-F665-443F-B97A-33BE8204819C}"/>
              </a:ext>
            </a:extLst>
          </p:cNvPr>
          <p:cNvSpPr>
            <a:spLocks/>
          </p:cNvSpPr>
          <p:nvPr/>
        </p:nvSpPr>
        <p:spPr bwMode="auto">
          <a:xfrm>
            <a:off x="2914650" y="4135438"/>
            <a:ext cx="63500" cy="60325"/>
          </a:xfrm>
          <a:custGeom>
            <a:avLst/>
            <a:gdLst>
              <a:gd name="T0" fmla="*/ 122070813 w 32"/>
              <a:gd name="T1" fmla="*/ 0 h 31"/>
              <a:gd name="T2" fmla="*/ 122070813 w 32"/>
              <a:gd name="T3" fmla="*/ 113603651 h 31"/>
              <a:gd name="T4" fmla="*/ 0 w 32"/>
              <a:gd name="T5" fmla="*/ 113603651 h 31"/>
              <a:gd name="T6" fmla="*/ 0 w 32"/>
              <a:gd name="T7" fmla="*/ 0 h 31"/>
              <a:gd name="T8" fmla="*/ 12207081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8" name="Freeform 76">
            <a:extLst>
              <a:ext uri="{FF2B5EF4-FFF2-40B4-BE49-F238E27FC236}">
                <a16:creationId xmlns:a16="http://schemas.microsoft.com/office/drawing/2014/main" id="{7AE42F7F-DD76-48E3-8441-70D8B16E0A21}"/>
              </a:ext>
            </a:extLst>
          </p:cNvPr>
          <p:cNvSpPr>
            <a:spLocks/>
          </p:cNvSpPr>
          <p:nvPr/>
        </p:nvSpPr>
        <p:spPr bwMode="auto">
          <a:xfrm>
            <a:off x="2863850" y="4008438"/>
            <a:ext cx="61913" cy="61912"/>
          </a:xfrm>
          <a:custGeom>
            <a:avLst/>
            <a:gdLst>
              <a:gd name="T0" fmla="*/ 119663849 w 31"/>
              <a:gd name="T1" fmla="*/ 0 h 32"/>
              <a:gd name="T2" fmla="*/ 119663849 w 31"/>
              <a:gd name="T3" fmla="*/ 116040501 h 32"/>
              <a:gd name="T4" fmla="*/ 0 w 31"/>
              <a:gd name="T5" fmla="*/ 116040501 h 32"/>
              <a:gd name="T6" fmla="*/ 0 w 31"/>
              <a:gd name="T7" fmla="*/ 0 h 32"/>
              <a:gd name="T8" fmla="*/ 119663849 w 3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30" y="0"/>
                </a:moveTo>
                <a:lnTo>
                  <a:pt x="30" y="31"/>
                </a:lnTo>
                <a:lnTo>
                  <a:pt x="0" y="31"/>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9" name="Freeform 77">
            <a:extLst>
              <a:ext uri="{FF2B5EF4-FFF2-40B4-BE49-F238E27FC236}">
                <a16:creationId xmlns:a16="http://schemas.microsoft.com/office/drawing/2014/main" id="{2B1573CB-BDB9-455B-94E9-964E73F11C9E}"/>
              </a:ext>
            </a:extLst>
          </p:cNvPr>
          <p:cNvSpPr>
            <a:spLocks/>
          </p:cNvSpPr>
          <p:nvPr/>
        </p:nvSpPr>
        <p:spPr bwMode="auto">
          <a:xfrm>
            <a:off x="2809875" y="4313238"/>
            <a:ext cx="63500" cy="60325"/>
          </a:xfrm>
          <a:custGeom>
            <a:avLst/>
            <a:gdLst>
              <a:gd name="T0" fmla="*/ 122070813 w 32"/>
              <a:gd name="T1" fmla="*/ 0 h 31"/>
              <a:gd name="T2" fmla="*/ 122070813 w 32"/>
              <a:gd name="T3" fmla="*/ 113603651 h 31"/>
              <a:gd name="T4" fmla="*/ 0 w 32"/>
              <a:gd name="T5" fmla="*/ 113603651 h 31"/>
              <a:gd name="T6" fmla="*/ 0 w 32"/>
              <a:gd name="T7" fmla="*/ 0 h 31"/>
              <a:gd name="T8" fmla="*/ 12207081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0" name="Freeform 78">
            <a:extLst>
              <a:ext uri="{FF2B5EF4-FFF2-40B4-BE49-F238E27FC236}">
                <a16:creationId xmlns:a16="http://schemas.microsoft.com/office/drawing/2014/main" id="{83C7A0E8-ACF9-4561-98A7-AC1A55856CD8}"/>
              </a:ext>
            </a:extLst>
          </p:cNvPr>
          <p:cNvSpPr>
            <a:spLocks/>
          </p:cNvSpPr>
          <p:nvPr/>
        </p:nvSpPr>
        <p:spPr bwMode="auto">
          <a:xfrm>
            <a:off x="2755900" y="4741863"/>
            <a:ext cx="65088" cy="60325"/>
          </a:xfrm>
          <a:custGeom>
            <a:avLst/>
            <a:gdLst>
              <a:gd name="T0" fmla="*/ 124487703 w 33"/>
              <a:gd name="T1" fmla="*/ 0 h 31"/>
              <a:gd name="T2" fmla="*/ 124487703 w 33"/>
              <a:gd name="T3" fmla="*/ 113603651 h 31"/>
              <a:gd name="T4" fmla="*/ 0 w 33"/>
              <a:gd name="T5" fmla="*/ 113603651 h 31"/>
              <a:gd name="T6" fmla="*/ 0 w 33"/>
              <a:gd name="T7" fmla="*/ 0 h 31"/>
              <a:gd name="T8" fmla="*/ 124487703 w 3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1">
                <a:moveTo>
                  <a:pt x="32" y="0"/>
                </a:moveTo>
                <a:lnTo>
                  <a:pt x="32" y="30"/>
                </a:lnTo>
                <a:lnTo>
                  <a:pt x="0" y="30"/>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1" name="Freeform 79">
            <a:extLst>
              <a:ext uri="{FF2B5EF4-FFF2-40B4-BE49-F238E27FC236}">
                <a16:creationId xmlns:a16="http://schemas.microsoft.com/office/drawing/2014/main" id="{0D860E7B-2EB8-4477-B6FE-278F3D795E0E}"/>
              </a:ext>
            </a:extLst>
          </p:cNvPr>
          <p:cNvSpPr>
            <a:spLocks/>
          </p:cNvSpPr>
          <p:nvPr/>
        </p:nvSpPr>
        <p:spPr bwMode="auto">
          <a:xfrm>
            <a:off x="2709863" y="5164138"/>
            <a:ext cx="63500" cy="61912"/>
          </a:xfrm>
          <a:custGeom>
            <a:avLst/>
            <a:gdLst>
              <a:gd name="T0" fmla="*/ 122070813 w 32"/>
              <a:gd name="T1" fmla="*/ 0 h 32"/>
              <a:gd name="T2" fmla="*/ 122070813 w 32"/>
              <a:gd name="T3" fmla="*/ 116040501 h 32"/>
              <a:gd name="T4" fmla="*/ 0 w 32"/>
              <a:gd name="T5" fmla="*/ 116040501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2" name="Freeform 80">
            <a:extLst>
              <a:ext uri="{FF2B5EF4-FFF2-40B4-BE49-F238E27FC236}">
                <a16:creationId xmlns:a16="http://schemas.microsoft.com/office/drawing/2014/main" id="{D5A571F3-25C3-4BE6-92B0-89B589F99550}"/>
              </a:ext>
            </a:extLst>
          </p:cNvPr>
          <p:cNvSpPr>
            <a:spLocks/>
          </p:cNvSpPr>
          <p:nvPr/>
        </p:nvSpPr>
        <p:spPr bwMode="auto">
          <a:xfrm>
            <a:off x="2673350" y="5251450"/>
            <a:ext cx="63500" cy="63500"/>
          </a:xfrm>
          <a:custGeom>
            <a:avLst/>
            <a:gdLst>
              <a:gd name="T0" fmla="*/ 122070813 w 32"/>
              <a:gd name="T1" fmla="*/ 0 h 32"/>
              <a:gd name="T2" fmla="*/ 122070813 w 32"/>
              <a:gd name="T3" fmla="*/ 122070813 h 32"/>
              <a:gd name="T4" fmla="*/ 0 w 32"/>
              <a:gd name="T5" fmla="*/ 122070813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3" name="Freeform 81">
            <a:extLst>
              <a:ext uri="{FF2B5EF4-FFF2-40B4-BE49-F238E27FC236}">
                <a16:creationId xmlns:a16="http://schemas.microsoft.com/office/drawing/2014/main" id="{4CA52071-67AC-46F2-8D33-F085D0BEE842}"/>
              </a:ext>
            </a:extLst>
          </p:cNvPr>
          <p:cNvSpPr>
            <a:spLocks/>
          </p:cNvSpPr>
          <p:nvPr/>
        </p:nvSpPr>
        <p:spPr bwMode="auto">
          <a:xfrm>
            <a:off x="2630488" y="5313363"/>
            <a:ext cx="61912" cy="61912"/>
          </a:xfrm>
          <a:custGeom>
            <a:avLst/>
            <a:gdLst>
              <a:gd name="T0" fmla="*/ 119659919 w 31"/>
              <a:gd name="T1" fmla="*/ 0 h 32"/>
              <a:gd name="T2" fmla="*/ 119659919 w 31"/>
              <a:gd name="T3" fmla="*/ 116040501 h 32"/>
              <a:gd name="T4" fmla="*/ 0 w 31"/>
              <a:gd name="T5" fmla="*/ 116040501 h 32"/>
              <a:gd name="T6" fmla="*/ 0 w 31"/>
              <a:gd name="T7" fmla="*/ 0 h 32"/>
              <a:gd name="T8" fmla="*/ 119659919 w 3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30" y="0"/>
                </a:moveTo>
                <a:lnTo>
                  <a:pt x="30" y="31"/>
                </a:lnTo>
                <a:lnTo>
                  <a:pt x="0" y="31"/>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4" name="Freeform 82">
            <a:extLst>
              <a:ext uri="{FF2B5EF4-FFF2-40B4-BE49-F238E27FC236}">
                <a16:creationId xmlns:a16="http://schemas.microsoft.com/office/drawing/2014/main" id="{7F847B63-25E2-4090-B095-6DBC974DE75E}"/>
              </a:ext>
            </a:extLst>
          </p:cNvPr>
          <p:cNvSpPr>
            <a:spLocks/>
          </p:cNvSpPr>
          <p:nvPr/>
        </p:nvSpPr>
        <p:spPr bwMode="auto">
          <a:xfrm>
            <a:off x="2589213" y="5351463"/>
            <a:ext cx="63500" cy="63500"/>
          </a:xfrm>
          <a:custGeom>
            <a:avLst/>
            <a:gdLst>
              <a:gd name="T0" fmla="*/ 122070813 w 32"/>
              <a:gd name="T1" fmla="*/ 0 h 32"/>
              <a:gd name="T2" fmla="*/ 122070813 w 32"/>
              <a:gd name="T3" fmla="*/ 122070813 h 32"/>
              <a:gd name="T4" fmla="*/ 0 w 32"/>
              <a:gd name="T5" fmla="*/ 122070813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5" name="Freeform 83">
            <a:extLst>
              <a:ext uri="{FF2B5EF4-FFF2-40B4-BE49-F238E27FC236}">
                <a16:creationId xmlns:a16="http://schemas.microsoft.com/office/drawing/2014/main" id="{8E825569-5AB6-469C-93C4-D512179FBB4F}"/>
              </a:ext>
            </a:extLst>
          </p:cNvPr>
          <p:cNvSpPr>
            <a:spLocks/>
          </p:cNvSpPr>
          <p:nvPr/>
        </p:nvSpPr>
        <p:spPr bwMode="auto">
          <a:xfrm>
            <a:off x="2547938" y="5230813"/>
            <a:ext cx="65087" cy="63500"/>
          </a:xfrm>
          <a:custGeom>
            <a:avLst/>
            <a:gdLst>
              <a:gd name="T0" fmla="*/ 124483818 w 33"/>
              <a:gd name="T1" fmla="*/ 0 h 33"/>
              <a:gd name="T2" fmla="*/ 124483818 w 33"/>
              <a:gd name="T3" fmla="*/ 118487152 h 33"/>
              <a:gd name="T4" fmla="*/ 0 w 33"/>
              <a:gd name="T5" fmla="*/ 118487152 h 33"/>
              <a:gd name="T6" fmla="*/ 0 w 33"/>
              <a:gd name="T7" fmla="*/ 0 h 33"/>
              <a:gd name="T8" fmla="*/ 124483818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6" name="Freeform 84">
            <a:extLst>
              <a:ext uri="{FF2B5EF4-FFF2-40B4-BE49-F238E27FC236}">
                <a16:creationId xmlns:a16="http://schemas.microsoft.com/office/drawing/2014/main" id="{BBA70DA2-6072-41CB-A524-CD6636A10C74}"/>
              </a:ext>
            </a:extLst>
          </p:cNvPr>
          <p:cNvSpPr>
            <a:spLocks/>
          </p:cNvSpPr>
          <p:nvPr/>
        </p:nvSpPr>
        <p:spPr bwMode="auto">
          <a:xfrm>
            <a:off x="2506663" y="5294313"/>
            <a:ext cx="63500" cy="63500"/>
          </a:xfrm>
          <a:custGeom>
            <a:avLst/>
            <a:gdLst>
              <a:gd name="T0" fmla="*/ 122070813 w 32"/>
              <a:gd name="T1" fmla="*/ 0 h 32"/>
              <a:gd name="T2" fmla="*/ 122070813 w 32"/>
              <a:gd name="T3" fmla="*/ 122070813 h 32"/>
              <a:gd name="T4" fmla="*/ 0 w 32"/>
              <a:gd name="T5" fmla="*/ 122070813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7" name="Freeform 85">
            <a:extLst>
              <a:ext uri="{FF2B5EF4-FFF2-40B4-BE49-F238E27FC236}">
                <a16:creationId xmlns:a16="http://schemas.microsoft.com/office/drawing/2014/main" id="{5A526312-018A-4B4F-9EB4-EC99D59F8FB6}"/>
              </a:ext>
            </a:extLst>
          </p:cNvPr>
          <p:cNvSpPr>
            <a:spLocks/>
          </p:cNvSpPr>
          <p:nvPr/>
        </p:nvSpPr>
        <p:spPr bwMode="auto">
          <a:xfrm>
            <a:off x="2460625" y="5426075"/>
            <a:ext cx="63500" cy="61913"/>
          </a:xfrm>
          <a:custGeom>
            <a:avLst/>
            <a:gdLst>
              <a:gd name="T0" fmla="*/ 122070813 w 32"/>
              <a:gd name="T1" fmla="*/ 0 h 32"/>
              <a:gd name="T2" fmla="*/ 122070813 w 32"/>
              <a:gd name="T3" fmla="*/ 116044310 h 32"/>
              <a:gd name="T4" fmla="*/ 0 w 32"/>
              <a:gd name="T5" fmla="*/ 116044310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8" name="Freeform 86">
            <a:extLst>
              <a:ext uri="{FF2B5EF4-FFF2-40B4-BE49-F238E27FC236}">
                <a16:creationId xmlns:a16="http://schemas.microsoft.com/office/drawing/2014/main" id="{A9212795-55AA-4AE5-A1DB-4ADECD538EC8}"/>
              </a:ext>
            </a:extLst>
          </p:cNvPr>
          <p:cNvSpPr>
            <a:spLocks/>
          </p:cNvSpPr>
          <p:nvPr/>
        </p:nvSpPr>
        <p:spPr bwMode="auto">
          <a:xfrm>
            <a:off x="2416175" y="5478463"/>
            <a:ext cx="63500" cy="65087"/>
          </a:xfrm>
          <a:custGeom>
            <a:avLst/>
            <a:gdLst>
              <a:gd name="T0" fmla="*/ 122070813 w 32"/>
              <a:gd name="T1" fmla="*/ 0 h 33"/>
              <a:gd name="T2" fmla="*/ 122070813 w 32"/>
              <a:gd name="T3" fmla="*/ 124483818 h 33"/>
              <a:gd name="T4" fmla="*/ 0 w 32"/>
              <a:gd name="T5" fmla="*/ 124483818 h 33"/>
              <a:gd name="T6" fmla="*/ 0 w 32"/>
              <a:gd name="T7" fmla="*/ 0 h 33"/>
              <a:gd name="T8" fmla="*/ 12207081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9" name="Freeform 87">
            <a:extLst>
              <a:ext uri="{FF2B5EF4-FFF2-40B4-BE49-F238E27FC236}">
                <a16:creationId xmlns:a16="http://schemas.microsoft.com/office/drawing/2014/main" id="{B93849EF-3C25-4B12-96B6-3D96FA47C9E8}"/>
              </a:ext>
            </a:extLst>
          </p:cNvPr>
          <p:cNvSpPr>
            <a:spLocks/>
          </p:cNvSpPr>
          <p:nvPr/>
        </p:nvSpPr>
        <p:spPr bwMode="auto">
          <a:xfrm>
            <a:off x="2371725" y="5510213"/>
            <a:ext cx="63500" cy="65087"/>
          </a:xfrm>
          <a:custGeom>
            <a:avLst/>
            <a:gdLst>
              <a:gd name="T0" fmla="*/ 122070813 w 32"/>
              <a:gd name="T1" fmla="*/ 0 h 33"/>
              <a:gd name="T2" fmla="*/ 122070813 w 32"/>
              <a:gd name="T3" fmla="*/ 124483818 h 33"/>
              <a:gd name="T4" fmla="*/ 0 w 32"/>
              <a:gd name="T5" fmla="*/ 124483818 h 33"/>
              <a:gd name="T6" fmla="*/ 0 w 32"/>
              <a:gd name="T7" fmla="*/ 0 h 33"/>
              <a:gd name="T8" fmla="*/ 12207081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0" name="Freeform 88">
            <a:extLst>
              <a:ext uri="{FF2B5EF4-FFF2-40B4-BE49-F238E27FC236}">
                <a16:creationId xmlns:a16="http://schemas.microsoft.com/office/drawing/2014/main" id="{D6ACF84C-EAA3-4BCB-8AF7-47351E0D29EE}"/>
              </a:ext>
            </a:extLst>
          </p:cNvPr>
          <p:cNvSpPr>
            <a:spLocks/>
          </p:cNvSpPr>
          <p:nvPr/>
        </p:nvSpPr>
        <p:spPr bwMode="auto">
          <a:xfrm>
            <a:off x="2281238" y="5505450"/>
            <a:ext cx="68262" cy="63500"/>
          </a:xfrm>
          <a:custGeom>
            <a:avLst/>
            <a:gdLst>
              <a:gd name="T0" fmla="*/ 133018546 w 34"/>
              <a:gd name="T1" fmla="*/ 0 h 32"/>
              <a:gd name="T2" fmla="*/ 133018546 w 34"/>
              <a:gd name="T3" fmla="*/ 122070813 h 32"/>
              <a:gd name="T4" fmla="*/ 0 w 34"/>
              <a:gd name="T5" fmla="*/ 122070813 h 32"/>
              <a:gd name="T6" fmla="*/ 0 w 34"/>
              <a:gd name="T7" fmla="*/ 0 h 32"/>
              <a:gd name="T8" fmla="*/ 133018546 w 34"/>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2">
                <a:moveTo>
                  <a:pt x="33" y="0"/>
                </a:moveTo>
                <a:lnTo>
                  <a:pt x="33" y="31"/>
                </a:lnTo>
                <a:lnTo>
                  <a:pt x="0" y="31"/>
                </a:lnTo>
                <a:lnTo>
                  <a:pt x="0" y="0"/>
                </a:lnTo>
                <a:lnTo>
                  <a:pt x="33"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1" name="Freeform 89">
            <a:extLst>
              <a:ext uri="{FF2B5EF4-FFF2-40B4-BE49-F238E27FC236}">
                <a16:creationId xmlns:a16="http://schemas.microsoft.com/office/drawing/2014/main" id="{EF129A93-8B50-446E-AB55-D5C904BDF396}"/>
              </a:ext>
            </a:extLst>
          </p:cNvPr>
          <p:cNvSpPr>
            <a:spLocks/>
          </p:cNvSpPr>
          <p:nvPr/>
        </p:nvSpPr>
        <p:spPr bwMode="auto">
          <a:xfrm>
            <a:off x="2236788" y="5545138"/>
            <a:ext cx="63500" cy="60325"/>
          </a:xfrm>
          <a:custGeom>
            <a:avLst/>
            <a:gdLst>
              <a:gd name="T0" fmla="*/ 122070813 w 32"/>
              <a:gd name="T1" fmla="*/ 0 h 31"/>
              <a:gd name="T2" fmla="*/ 122070813 w 32"/>
              <a:gd name="T3" fmla="*/ 113603651 h 31"/>
              <a:gd name="T4" fmla="*/ 0 w 32"/>
              <a:gd name="T5" fmla="*/ 113603651 h 31"/>
              <a:gd name="T6" fmla="*/ 0 w 32"/>
              <a:gd name="T7" fmla="*/ 0 h 31"/>
              <a:gd name="T8" fmla="*/ 12207081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2" name="Freeform 90">
            <a:extLst>
              <a:ext uri="{FF2B5EF4-FFF2-40B4-BE49-F238E27FC236}">
                <a16:creationId xmlns:a16="http://schemas.microsoft.com/office/drawing/2014/main" id="{7D391528-2E47-433A-B143-C5D30BDEF4F7}"/>
              </a:ext>
            </a:extLst>
          </p:cNvPr>
          <p:cNvSpPr>
            <a:spLocks/>
          </p:cNvSpPr>
          <p:nvPr/>
        </p:nvSpPr>
        <p:spPr bwMode="auto">
          <a:xfrm>
            <a:off x="2184400" y="5570538"/>
            <a:ext cx="61913" cy="60325"/>
          </a:xfrm>
          <a:custGeom>
            <a:avLst/>
            <a:gdLst>
              <a:gd name="T0" fmla="*/ 119663849 w 31"/>
              <a:gd name="T1" fmla="*/ 0 h 31"/>
              <a:gd name="T2" fmla="*/ 119663849 w 31"/>
              <a:gd name="T3" fmla="*/ 113603651 h 31"/>
              <a:gd name="T4" fmla="*/ 0 w 31"/>
              <a:gd name="T5" fmla="*/ 113603651 h 31"/>
              <a:gd name="T6" fmla="*/ 0 w 31"/>
              <a:gd name="T7" fmla="*/ 0 h 31"/>
              <a:gd name="T8" fmla="*/ 119663849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30" y="0"/>
                </a:moveTo>
                <a:lnTo>
                  <a:pt x="30" y="30"/>
                </a:lnTo>
                <a:lnTo>
                  <a:pt x="0" y="30"/>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3" name="Freeform 91">
            <a:extLst>
              <a:ext uri="{FF2B5EF4-FFF2-40B4-BE49-F238E27FC236}">
                <a16:creationId xmlns:a16="http://schemas.microsoft.com/office/drawing/2014/main" id="{7E09BFBF-27A2-4A0B-A31E-18789E3931AB}"/>
              </a:ext>
            </a:extLst>
          </p:cNvPr>
          <p:cNvSpPr>
            <a:spLocks/>
          </p:cNvSpPr>
          <p:nvPr/>
        </p:nvSpPr>
        <p:spPr bwMode="auto">
          <a:xfrm>
            <a:off x="2135188" y="5692775"/>
            <a:ext cx="63500" cy="61913"/>
          </a:xfrm>
          <a:custGeom>
            <a:avLst/>
            <a:gdLst>
              <a:gd name="T0" fmla="*/ 122070813 w 32"/>
              <a:gd name="T1" fmla="*/ 0 h 32"/>
              <a:gd name="T2" fmla="*/ 122070813 w 32"/>
              <a:gd name="T3" fmla="*/ 116044310 h 32"/>
              <a:gd name="T4" fmla="*/ 0 w 32"/>
              <a:gd name="T5" fmla="*/ 116044310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4" name="Freeform 92">
            <a:extLst>
              <a:ext uri="{FF2B5EF4-FFF2-40B4-BE49-F238E27FC236}">
                <a16:creationId xmlns:a16="http://schemas.microsoft.com/office/drawing/2014/main" id="{B1D79473-EA13-4B25-BC0C-CE1AD1379A42}"/>
              </a:ext>
            </a:extLst>
          </p:cNvPr>
          <p:cNvSpPr>
            <a:spLocks/>
          </p:cNvSpPr>
          <p:nvPr/>
        </p:nvSpPr>
        <p:spPr bwMode="auto">
          <a:xfrm>
            <a:off x="2079625" y="5705475"/>
            <a:ext cx="65088" cy="65088"/>
          </a:xfrm>
          <a:custGeom>
            <a:avLst/>
            <a:gdLst>
              <a:gd name="T0" fmla="*/ 124487703 w 33"/>
              <a:gd name="T1" fmla="*/ 0 h 33"/>
              <a:gd name="T2" fmla="*/ 124487703 w 33"/>
              <a:gd name="T3" fmla="*/ 124487703 h 33"/>
              <a:gd name="T4" fmla="*/ 0 w 33"/>
              <a:gd name="T5" fmla="*/ 124487703 h 33"/>
              <a:gd name="T6" fmla="*/ 0 w 33"/>
              <a:gd name="T7" fmla="*/ 0 h 33"/>
              <a:gd name="T8" fmla="*/ 124487703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5" name="Freeform 93">
            <a:extLst>
              <a:ext uri="{FF2B5EF4-FFF2-40B4-BE49-F238E27FC236}">
                <a16:creationId xmlns:a16="http://schemas.microsoft.com/office/drawing/2014/main" id="{6041FCEF-D008-46C9-9A55-72380B35E3AB}"/>
              </a:ext>
            </a:extLst>
          </p:cNvPr>
          <p:cNvSpPr>
            <a:spLocks/>
          </p:cNvSpPr>
          <p:nvPr/>
        </p:nvSpPr>
        <p:spPr bwMode="auto">
          <a:xfrm>
            <a:off x="2024063" y="5819775"/>
            <a:ext cx="60325" cy="61913"/>
          </a:xfrm>
          <a:custGeom>
            <a:avLst/>
            <a:gdLst>
              <a:gd name="T0" fmla="*/ 113603651 w 31"/>
              <a:gd name="T1" fmla="*/ 0 h 32"/>
              <a:gd name="T2" fmla="*/ 113603651 w 31"/>
              <a:gd name="T3" fmla="*/ 116044310 h 32"/>
              <a:gd name="T4" fmla="*/ 0 w 31"/>
              <a:gd name="T5" fmla="*/ 116044310 h 32"/>
              <a:gd name="T6" fmla="*/ 0 w 31"/>
              <a:gd name="T7" fmla="*/ 0 h 32"/>
              <a:gd name="T8" fmla="*/ 113603651 w 3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30" y="0"/>
                </a:moveTo>
                <a:lnTo>
                  <a:pt x="30" y="31"/>
                </a:lnTo>
                <a:lnTo>
                  <a:pt x="0" y="31"/>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6" name="Freeform 94">
            <a:extLst>
              <a:ext uri="{FF2B5EF4-FFF2-40B4-BE49-F238E27FC236}">
                <a16:creationId xmlns:a16="http://schemas.microsoft.com/office/drawing/2014/main" id="{A1AB8A78-08CC-4CFE-B677-F3434068ED1B}"/>
              </a:ext>
            </a:extLst>
          </p:cNvPr>
          <p:cNvSpPr>
            <a:spLocks/>
          </p:cNvSpPr>
          <p:nvPr/>
        </p:nvSpPr>
        <p:spPr bwMode="auto">
          <a:xfrm>
            <a:off x="1968500" y="5748338"/>
            <a:ext cx="63500" cy="63500"/>
          </a:xfrm>
          <a:custGeom>
            <a:avLst/>
            <a:gdLst>
              <a:gd name="T0" fmla="*/ 122070813 w 32"/>
              <a:gd name="T1" fmla="*/ 0 h 32"/>
              <a:gd name="T2" fmla="*/ 122070813 w 32"/>
              <a:gd name="T3" fmla="*/ 122070813 h 32"/>
              <a:gd name="T4" fmla="*/ 0 w 32"/>
              <a:gd name="T5" fmla="*/ 122070813 h 32"/>
              <a:gd name="T6" fmla="*/ 0 w 32"/>
              <a:gd name="T7" fmla="*/ 0 h 32"/>
              <a:gd name="T8" fmla="*/ 12207081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7" name="Line 95">
            <a:extLst>
              <a:ext uri="{FF2B5EF4-FFF2-40B4-BE49-F238E27FC236}">
                <a16:creationId xmlns:a16="http://schemas.microsoft.com/office/drawing/2014/main" id="{D732A8C6-ABCD-4699-A660-E80C940ADB20}"/>
              </a:ext>
            </a:extLst>
          </p:cNvPr>
          <p:cNvSpPr>
            <a:spLocks noChangeShapeType="1"/>
          </p:cNvSpPr>
          <p:nvPr/>
        </p:nvSpPr>
        <p:spPr bwMode="auto">
          <a:xfrm>
            <a:off x="623888" y="3097213"/>
            <a:ext cx="28511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8" name="Rectangle 96">
            <a:extLst>
              <a:ext uri="{FF2B5EF4-FFF2-40B4-BE49-F238E27FC236}">
                <a16:creationId xmlns:a16="http://schemas.microsoft.com/office/drawing/2014/main" id="{6C94B888-D802-4F8D-A1C2-1AFFCFA9CB7B}"/>
              </a:ext>
            </a:extLst>
          </p:cNvPr>
          <p:cNvSpPr>
            <a:spLocks noChangeArrowheads="1"/>
          </p:cNvSpPr>
          <p:nvPr/>
        </p:nvSpPr>
        <p:spPr bwMode="auto">
          <a:xfrm rot="-5400000">
            <a:off x="3098801" y="4386262"/>
            <a:ext cx="17653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Pb (</a:t>
            </a:r>
            <a:r>
              <a:rPr lang="fr-FR" altLang="fr-FR" sz="1400">
                <a:solidFill>
                  <a:srgbClr val="FAFD00"/>
                </a:solidFill>
                <a:latin typeface="Symbol" panose="05050102010706020507" pitchFamily="18" charset="2"/>
              </a:rPr>
              <a:t>m</a:t>
            </a:r>
            <a:r>
              <a:rPr lang="fr-FR" altLang="fr-FR" sz="1400">
                <a:solidFill>
                  <a:srgbClr val="FAFD00"/>
                </a:solidFill>
              </a:rPr>
              <a:t>g.cm</a:t>
            </a:r>
            <a:r>
              <a:rPr lang="fr-FR" altLang="fr-FR" sz="1400" baseline="30000">
                <a:solidFill>
                  <a:srgbClr val="FAFD00"/>
                </a:solidFill>
              </a:rPr>
              <a:t>-2</a:t>
            </a:r>
            <a:r>
              <a:rPr lang="fr-FR" altLang="fr-FR" sz="1400">
                <a:solidFill>
                  <a:srgbClr val="FAFD00"/>
                </a:solidFill>
              </a:rPr>
              <a:t>.a</a:t>
            </a:r>
            <a:r>
              <a:rPr lang="fr-FR" altLang="fr-FR" sz="1400" baseline="30000">
                <a:solidFill>
                  <a:srgbClr val="FAFD00"/>
                </a:solidFill>
              </a:rPr>
              <a:t>-1</a:t>
            </a:r>
            <a:r>
              <a:rPr lang="fr-FR" altLang="fr-FR" sz="1400">
                <a:solidFill>
                  <a:srgbClr val="FAFD00"/>
                </a:solidFill>
              </a:rPr>
              <a:t>)</a:t>
            </a:r>
          </a:p>
        </p:txBody>
      </p:sp>
      <p:sp>
        <p:nvSpPr>
          <p:cNvPr id="49249" name="Line 97">
            <a:extLst>
              <a:ext uri="{FF2B5EF4-FFF2-40B4-BE49-F238E27FC236}">
                <a16:creationId xmlns:a16="http://schemas.microsoft.com/office/drawing/2014/main" id="{BF6B3059-81B0-43AD-931A-71DFE3D5E10D}"/>
              </a:ext>
            </a:extLst>
          </p:cNvPr>
          <p:cNvSpPr>
            <a:spLocks noChangeShapeType="1"/>
          </p:cNvSpPr>
          <p:nvPr/>
        </p:nvSpPr>
        <p:spPr bwMode="auto">
          <a:xfrm flipH="1">
            <a:off x="3021013" y="2501900"/>
            <a:ext cx="358775"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0" name="Text Box 98">
            <a:extLst>
              <a:ext uri="{FF2B5EF4-FFF2-40B4-BE49-F238E27FC236}">
                <a16:creationId xmlns:a16="http://schemas.microsoft.com/office/drawing/2014/main" id="{33544E14-E28B-4FDE-9B37-4EF46A5D1153}"/>
              </a:ext>
            </a:extLst>
          </p:cNvPr>
          <p:cNvSpPr txBox="1">
            <a:spLocks noChangeArrowheads="1"/>
          </p:cNvSpPr>
          <p:nvPr/>
        </p:nvSpPr>
        <p:spPr bwMode="auto">
          <a:xfrm>
            <a:off x="2339975" y="1628775"/>
            <a:ext cx="865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5400">
                <a:solidFill>
                  <a:schemeClr val="bg1"/>
                </a:solidFill>
              </a:rPr>
              <a:t>?</a:t>
            </a:r>
          </a:p>
        </p:txBody>
      </p:sp>
      <p:sp>
        <p:nvSpPr>
          <p:cNvPr id="49251" name="Freeform 99">
            <a:extLst>
              <a:ext uri="{FF2B5EF4-FFF2-40B4-BE49-F238E27FC236}">
                <a16:creationId xmlns:a16="http://schemas.microsoft.com/office/drawing/2014/main" id="{71E91A99-B267-40A6-9E21-00563A197C60}"/>
              </a:ext>
            </a:extLst>
          </p:cNvPr>
          <p:cNvSpPr>
            <a:spLocks/>
          </p:cNvSpPr>
          <p:nvPr/>
        </p:nvSpPr>
        <p:spPr bwMode="auto">
          <a:xfrm>
            <a:off x="4716463" y="2708275"/>
            <a:ext cx="3184525" cy="3171825"/>
          </a:xfrm>
          <a:custGeom>
            <a:avLst/>
            <a:gdLst>
              <a:gd name="T0" fmla="*/ 0 w 1461"/>
              <a:gd name="T1" fmla="*/ 0 h 1451"/>
              <a:gd name="T2" fmla="*/ 0 w 1461"/>
              <a:gd name="T3" fmla="*/ 2147483646 h 1451"/>
              <a:gd name="T4" fmla="*/ 2147483646 w 1461"/>
              <a:gd name="T5" fmla="*/ 2147483646 h 1451"/>
              <a:gd name="T6" fmla="*/ 2147483646 w 1461"/>
              <a:gd name="T7" fmla="*/ 0 h 1451"/>
              <a:gd name="T8" fmla="*/ 0 w 1461"/>
              <a:gd name="T9" fmla="*/ 0 h 1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1" h="1451">
                <a:moveTo>
                  <a:pt x="0" y="0"/>
                </a:moveTo>
                <a:lnTo>
                  <a:pt x="0" y="1450"/>
                </a:lnTo>
                <a:lnTo>
                  <a:pt x="1460" y="1450"/>
                </a:lnTo>
                <a:lnTo>
                  <a:pt x="1460" y="0"/>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2" name="Line 100">
            <a:extLst>
              <a:ext uri="{FF2B5EF4-FFF2-40B4-BE49-F238E27FC236}">
                <a16:creationId xmlns:a16="http://schemas.microsoft.com/office/drawing/2014/main" id="{6486D0A3-66E2-4D78-A857-B7C7402E61E8}"/>
              </a:ext>
            </a:extLst>
          </p:cNvPr>
          <p:cNvSpPr>
            <a:spLocks noChangeShapeType="1"/>
          </p:cNvSpPr>
          <p:nvPr/>
        </p:nvSpPr>
        <p:spPr bwMode="auto">
          <a:xfrm flipV="1">
            <a:off x="5175250"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3" name="Line 101">
            <a:extLst>
              <a:ext uri="{FF2B5EF4-FFF2-40B4-BE49-F238E27FC236}">
                <a16:creationId xmlns:a16="http://schemas.microsoft.com/office/drawing/2014/main" id="{5AA2D1DE-E7D1-4523-97AE-92151A6FCEC5}"/>
              </a:ext>
            </a:extLst>
          </p:cNvPr>
          <p:cNvSpPr>
            <a:spLocks noChangeShapeType="1"/>
          </p:cNvSpPr>
          <p:nvPr/>
        </p:nvSpPr>
        <p:spPr bwMode="auto">
          <a:xfrm flipV="1">
            <a:off x="5627688"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4" name="Line 102">
            <a:extLst>
              <a:ext uri="{FF2B5EF4-FFF2-40B4-BE49-F238E27FC236}">
                <a16:creationId xmlns:a16="http://schemas.microsoft.com/office/drawing/2014/main" id="{2C5427C2-2196-43E5-A071-205446C319DB}"/>
              </a:ext>
            </a:extLst>
          </p:cNvPr>
          <p:cNvSpPr>
            <a:spLocks noChangeShapeType="1"/>
          </p:cNvSpPr>
          <p:nvPr/>
        </p:nvSpPr>
        <p:spPr bwMode="auto">
          <a:xfrm flipV="1">
            <a:off x="6084888"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5" name="Line 103">
            <a:extLst>
              <a:ext uri="{FF2B5EF4-FFF2-40B4-BE49-F238E27FC236}">
                <a16:creationId xmlns:a16="http://schemas.microsoft.com/office/drawing/2014/main" id="{45C093B6-B10D-4BF4-989A-064DFEC40DD1}"/>
              </a:ext>
            </a:extLst>
          </p:cNvPr>
          <p:cNvSpPr>
            <a:spLocks noChangeShapeType="1"/>
          </p:cNvSpPr>
          <p:nvPr/>
        </p:nvSpPr>
        <p:spPr bwMode="auto">
          <a:xfrm flipV="1">
            <a:off x="6538913"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6" name="Line 104">
            <a:extLst>
              <a:ext uri="{FF2B5EF4-FFF2-40B4-BE49-F238E27FC236}">
                <a16:creationId xmlns:a16="http://schemas.microsoft.com/office/drawing/2014/main" id="{CAA51C03-FE3D-4C49-B0FB-11185CD8E1D8}"/>
              </a:ext>
            </a:extLst>
          </p:cNvPr>
          <p:cNvSpPr>
            <a:spLocks noChangeShapeType="1"/>
          </p:cNvSpPr>
          <p:nvPr/>
        </p:nvSpPr>
        <p:spPr bwMode="auto">
          <a:xfrm flipV="1">
            <a:off x="6996113"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7" name="Line 105">
            <a:extLst>
              <a:ext uri="{FF2B5EF4-FFF2-40B4-BE49-F238E27FC236}">
                <a16:creationId xmlns:a16="http://schemas.microsoft.com/office/drawing/2014/main" id="{51D3DE88-1805-4332-BCAB-CA08BEBD10D2}"/>
              </a:ext>
            </a:extLst>
          </p:cNvPr>
          <p:cNvSpPr>
            <a:spLocks noChangeShapeType="1"/>
          </p:cNvSpPr>
          <p:nvPr/>
        </p:nvSpPr>
        <p:spPr bwMode="auto">
          <a:xfrm flipV="1">
            <a:off x="7451725" y="2708275"/>
            <a:ext cx="0" cy="318611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8" name="Rectangle 106">
            <a:extLst>
              <a:ext uri="{FF2B5EF4-FFF2-40B4-BE49-F238E27FC236}">
                <a16:creationId xmlns:a16="http://schemas.microsoft.com/office/drawing/2014/main" id="{4058D744-DEC1-4145-9BB4-2BA3DAE99F1E}"/>
              </a:ext>
            </a:extLst>
          </p:cNvPr>
          <p:cNvSpPr>
            <a:spLocks noChangeArrowheads="1"/>
          </p:cNvSpPr>
          <p:nvPr/>
        </p:nvSpPr>
        <p:spPr bwMode="auto">
          <a:xfrm>
            <a:off x="5795963" y="6237288"/>
            <a:ext cx="14049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Year of deposition</a:t>
            </a:r>
          </a:p>
        </p:txBody>
      </p:sp>
      <p:sp>
        <p:nvSpPr>
          <p:cNvPr id="49259" name="Line 107">
            <a:extLst>
              <a:ext uri="{FF2B5EF4-FFF2-40B4-BE49-F238E27FC236}">
                <a16:creationId xmlns:a16="http://schemas.microsoft.com/office/drawing/2014/main" id="{35C862F3-4DD6-4E8F-8157-88C815046711}"/>
              </a:ext>
            </a:extLst>
          </p:cNvPr>
          <p:cNvSpPr>
            <a:spLocks noChangeShapeType="1"/>
          </p:cNvSpPr>
          <p:nvPr/>
        </p:nvSpPr>
        <p:spPr bwMode="auto">
          <a:xfrm>
            <a:off x="4716463" y="5894388"/>
            <a:ext cx="31956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0" name="Line 108">
            <a:extLst>
              <a:ext uri="{FF2B5EF4-FFF2-40B4-BE49-F238E27FC236}">
                <a16:creationId xmlns:a16="http://schemas.microsoft.com/office/drawing/2014/main" id="{67BBE163-555B-4A04-92C2-3434772A9F68}"/>
              </a:ext>
            </a:extLst>
          </p:cNvPr>
          <p:cNvSpPr>
            <a:spLocks noChangeShapeType="1"/>
          </p:cNvSpPr>
          <p:nvPr/>
        </p:nvSpPr>
        <p:spPr bwMode="auto">
          <a:xfrm flipV="1">
            <a:off x="4716463"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1" name="Line 109">
            <a:extLst>
              <a:ext uri="{FF2B5EF4-FFF2-40B4-BE49-F238E27FC236}">
                <a16:creationId xmlns:a16="http://schemas.microsoft.com/office/drawing/2014/main" id="{9A5E5A22-4706-484F-A28D-978B85AD348C}"/>
              </a:ext>
            </a:extLst>
          </p:cNvPr>
          <p:cNvSpPr>
            <a:spLocks noChangeShapeType="1"/>
          </p:cNvSpPr>
          <p:nvPr/>
        </p:nvSpPr>
        <p:spPr bwMode="auto">
          <a:xfrm flipV="1">
            <a:off x="5170488"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2" name="Line 110">
            <a:extLst>
              <a:ext uri="{FF2B5EF4-FFF2-40B4-BE49-F238E27FC236}">
                <a16:creationId xmlns:a16="http://schemas.microsoft.com/office/drawing/2014/main" id="{17BE245A-191A-44F8-BD55-05615AA023EC}"/>
              </a:ext>
            </a:extLst>
          </p:cNvPr>
          <p:cNvSpPr>
            <a:spLocks noChangeShapeType="1"/>
          </p:cNvSpPr>
          <p:nvPr/>
        </p:nvSpPr>
        <p:spPr bwMode="auto">
          <a:xfrm flipV="1">
            <a:off x="5627688"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3" name="Line 111">
            <a:extLst>
              <a:ext uri="{FF2B5EF4-FFF2-40B4-BE49-F238E27FC236}">
                <a16:creationId xmlns:a16="http://schemas.microsoft.com/office/drawing/2014/main" id="{435893EB-4D7B-471B-9DC8-F93516FC9BF3}"/>
              </a:ext>
            </a:extLst>
          </p:cNvPr>
          <p:cNvSpPr>
            <a:spLocks noChangeShapeType="1"/>
          </p:cNvSpPr>
          <p:nvPr/>
        </p:nvSpPr>
        <p:spPr bwMode="auto">
          <a:xfrm flipV="1">
            <a:off x="6084888"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4" name="Line 112">
            <a:extLst>
              <a:ext uri="{FF2B5EF4-FFF2-40B4-BE49-F238E27FC236}">
                <a16:creationId xmlns:a16="http://schemas.microsoft.com/office/drawing/2014/main" id="{9F8EDC6A-710A-4652-B28A-EC7A4E34F42C}"/>
              </a:ext>
            </a:extLst>
          </p:cNvPr>
          <p:cNvSpPr>
            <a:spLocks noChangeShapeType="1"/>
          </p:cNvSpPr>
          <p:nvPr/>
        </p:nvSpPr>
        <p:spPr bwMode="auto">
          <a:xfrm flipV="1">
            <a:off x="6538913"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5" name="Line 113">
            <a:extLst>
              <a:ext uri="{FF2B5EF4-FFF2-40B4-BE49-F238E27FC236}">
                <a16:creationId xmlns:a16="http://schemas.microsoft.com/office/drawing/2014/main" id="{81C70FF6-C0F5-4F11-BCF3-32185C7793B2}"/>
              </a:ext>
            </a:extLst>
          </p:cNvPr>
          <p:cNvSpPr>
            <a:spLocks noChangeShapeType="1"/>
          </p:cNvSpPr>
          <p:nvPr/>
        </p:nvSpPr>
        <p:spPr bwMode="auto">
          <a:xfrm flipV="1">
            <a:off x="6996113"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6" name="Line 114">
            <a:extLst>
              <a:ext uri="{FF2B5EF4-FFF2-40B4-BE49-F238E27FC236}">
                <a16:creationId xmlns:a16="http://schemas.microsoft.com/office/drawing/2014/main" id="{328B214D-D4F6-4319-9B26-E8988DA58FE5}"/>
              </a:ext>
            </a:extLst>
          </p:cNvPr>
          <p:cNvSpPr>
            <a:spLocks noChangeShapeType="1"/>
          </p:cNvSpPr>
          <p:nvPr/>
        </p:nvSpPr>
        <p:spPr bwMode="auto">
          <a:xfrm flipV="1">
            <a:off x="7451725"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7" name="Line 115">
            <a:extLst>
              <a:ext uri="{FF2B5EF4-FFF2-40B4-BE49-F238E27FC236}">
                <a16:creationId xmlns:a16="http://schemas.microsoft.com/office/drawing/2014/main" id="{AB5B2B5E-3481-4020-8812-94A7DE65D89F}"/>
              </a:ext>
            </a:extLst>
          </p:cNvPr>
          <p:cNvSpPr>
            <a:spLocks noChangeShapeType="1"/>
          </p:cNvSpPr>
          <p:nvPr/>
        </p:nvSpPr>
        <p:spPr bwMode="auto">
          <a:xfrm flipV="1">
            <a:off x="7912100" y="589438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8" name="Line 116">
            <a:extLst>
              <a:ext uri="{FF2B5EF4-FFF2-40B4-BE49-F238E27FC236}">
                <a16:creationId xmlns:a16="http://schemas.microsoft.com/office/drawing/2014/main" id="{E6DCEED8-7894-4D04-8837-E7A6FF6E02D3}"/>
              </a:ext>
            </a:extLst>
          </p:cNvPr>
          <p:cNvSpPr>
            <a:spLocks noChangeShapeType="1"/>
          </p:cNvSpPr>
          <p:nvPr/>
        </p:nvSpPr>
        <p:spPr bwMode="auto">
          <a:xfrm flipV="1">
            <a:off x="48053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9" name="Line 117">
            <a:extLst>
              <a:ext uri="{FF2B5EF4-FFF2-40B4-BE49-F238E27FC236}">
                <a16:creationId xmlns:a16="http://schemas.microsoft.com/office/drawing/2014/main" id="{2AA565B0-4318-45D6-B105-156822D7264C}"/>
              </a:ext>
            </a:extLst>
          </p:cNvPr>
          <p:cNvSpPr>
            <a:spLocks noChangeShapeType="1"/>
          </p:cNvSpPr>
          <p:nvPr/>
        </p:nvSpPr>
        <p:spPr bwMode="auto">
          <a:xfrm flipV="1">
            <a:off x="48974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0" name="Line 118">
            <a:extLst>
              <a:ext uri="{FF2B5EF4-FFF2-40B4-BE49-F238E27FC236}">
                <a16:creationId xmlns:a16="http://schemas.microsoft.com/office/drawing/2014/main" id="{184193E3-D410-44ED-9910-B2398F4E229E}"/>
              </a:ext>
            </a:extLst>
          </p:cNvPr>
          <p:cNvSpPr>
            <a:spLocks noChangeShapeType="1"/>
          </p:cNvSpPr>
          <p:nvPr/>
        </p:nvSpPr>
        <p:spPr bwMode="auto">
          <a:xfrm flipV="1">
            <a:off x="49863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1" name="Line 119">
            <a:extLst>
              <a:ext uri="{FF2B5EF4-FFF2-40B4-BE49-F238E27FC236}">
                <a16:creationId xmlns:a16="http://schemas.microsoft.com/office/drawing/2014/main" id="{9A9AE178-0CEA-40F7-A996-D4FA9E03E25C}"/>
              </a:ext>
            </a:extLst>
          </p:cNvPr>
          <p:cNvSpPr>
            <a:spLocks noChangeShapeType="1"/>
          </p:cNvSpPr>
          <p:nvPr/>
        </p:nvSpPr>
        <p:spPr bwMode="auto">
          <a:xfrm flipV="1">
            <a:off x="5080000"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2" name="Line 120">
            <a:extLst>
              <a:ext uri="{FF2B5EF4-FFF2-40B4-BE49-F238E27FC236}">
                <a16:creationId xmlns:a16="http://schemas.microsoft.com/office/drawing/2014/main" id="{81F6BBFF-ECE4-46DE-9DE3-56FBD617E2D8}"/>
              </a:ext>
            </a:extLst>
          </p:cNvPr>
          <p:cNvSpPr>
            <a:spLocks noChangeShapeType="1"/>
          </p:cNvSpPr>
          <p:nvPr/>
        </p:nvSpPr>
        <p:spPr bwMode="auto">
          <a:xfrm flipV="1">
            <a:off x="526097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3" name="Line 121">
            <a:extLst>
              <a:ext uri="{FF2B5EF4-FFF2-40B4-BE49-F238E27FC236}">
                <a16:creationId xmlns:a16="http://schemas.microsoft.com/office/drawing/2014/main" id="{3BD2448C-A7A8-43C6-91DC-055F2484B64C}"/>
              </a:ext>
            </a:extLst>
          </p:cNvPr>
          <p:cNvSpPr>
            <a:spLocks noChangeShapeType="1"/>
          </p:cNvSpPr>
          <p:nvPr/>
        </p:nvSpPr>
        <p:spPr bwMode="auto">
          <a:xfrm flipV="1">
            <a:off x="5353050"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4" name="Line 122">
            <a:extLst>
              <a:ext uri="{FF2B5EF4-FFF2-40B4-BE49-F238E27FC236}">
                <a16:creationId xmlns:a16="http://schemas.microsoft.com/office/drawing/2014/main" id="{B2898A8F-BF8A-497C-BBB8-7B988590A5E1}"/>
              </a:ext>
            </a:extLst>
          </p:cNvPr>
          <p:cNvSpPr>
            <a:spLocks noChangeShapeType="1"/>
          </p:cNvSpPr>
          <p:nvPr/>
        </p:nvSpPr>
        <p:spPr bwMode="auto">
          <a:xfrm flipV="1">
            <a:off x="544512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5" name="Line 123">
            <a:extLst>
              <a:ext uri="{FF2B5EF4-FFF2-40B4-BE49-F238E27FC236}">
                <a16:creationId xmlns:a16="http://schemas.microsoft.com/office/drawing/2014/main" id="{09E39668-2D6E-4122-94CB-97FCDF75FE03}"/>
              </a:ext>
            </a:extLst>
          </p:cNvPr>
          <p:cNvSpPr>
            <a:spLocks noChangeShapeType="1"/>
          </p:cNvSpPr>
          <p:nvPr/>
        </p:nvSpPr>
        <p:spPr bwMode="auto">
          <a:xfrm flipV="1">
            <a:off x="553561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6" name="Line 124">
            <a:extLst>
              <a:ext uri="{FF2B5EF4-FFF2-40B4-BE49-F238E27FC236}">
                <a16:creationId xmlns:a16="http://schemas.microsoft.com/office/drawing/2014/main" id="{BA8029DC-EA36-4464-92F5-423F92BC2759}"/>
              </a:ext>
            </a:extLst>
          </p:cNvPr>
          <p:cNvSpPr>
            <a:spLocks noChangeShapeType="1"/>
          </p:cNvSpPr>
          <p:nvPr/>
        </p:nvSpPr>
        <p:spPr bwMode="auto">
          <a:xfrm flipV="1">
            <a:off x="57197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7" name="Line 125">
            <a:extLst>
              <a:ext uri="{FF2B5EF4-FFF2-40B4-BE49-F238E27FC236}">
                <a16:creationId xmlns:a16="http://schemas.microsoft.com/office/drawing/2014/main" id="{0D667799-4855-4D70-869B-0CA14023209C}"/>
              </a:ext>
            </a:extLst>
          </p:cNvPr>
          <p:cNvSpPr>
            <a:spLocks noChangeShapeType="1"/>
          </p:cNvSpPr>
          <p:nvPr/>
        </p:nvSpPr>
        <p:spPr bwMode="auto">
          <a:xfrm flipV="1">
            <a:off x="5810250"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8" name="Line 126">
            <a:extLst>
              <a:ext uri="{FF2B5EF4-FFF2-40B4-BE49-F238E27FC236}">
                <a16:creationId xmlns:a16="http://schemas.microsoft.com/office/drawing/2014/main" id="{0D0F02C4-3C27-412C-97E9-62C04FFDC9C1}"/>
              </a:ext>
            </a:extLst>
          </p:cNvPr>
          <p:cNvSpPr>
            <a:spLocks noChangeShapeType="1"/>
          </p:cNvSpPr>
          <p:nvPr/>
        </p:nvSpPr>
        <p:spPr bwMode="auto">
          <a:xfrm flipV="1">
            <a:off x="590232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79" name="Line 127">
            <a:extLst>
              <a:ext uri="{FF2B5EF4-FFF2-40B4-BE49-F238E27FC236}">
                <a16:creationId xmlns:a16="http://schemas.microsoft.com/office/drawing/2014/main" id="{06535959-EDEE-4081-847E-22A055027DEE}"/>
              </a:ext>
            </a:extLst>
          </p:cNvPr>
          <p:cNvSpPr>
            <a:spLocks noChangeShapeType="1"/>
          </p:cNvSpPr>
          <p:nvPr/>
        </p:nvSpPr>
        <p:spPr bwMode="auto">
          <a:xfrm flipV="1">
            <a:off x="599122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0" name="Line 128">
            <a:extLst>
              <a:ext uri="{FF2B5EF4-FFF2-40B4-BE49-F238E27FC236}">
                <a16:creationId xmlns:a16="http://schemas.microsoft.com/office/drawing/2014/main" id="{1DA9B114-9AAF-4631-BBAB-4C5A22F0FD34}"/>
              </a:ext>
            </a:extLst>
          </p:cNvPr>
          <p:cNvSpPr>
            <a:spLocks noChangeShapeType="1"/>
          </p:cNvSpPr>
          <p:nvPr/>
        </p:nvSpPr>
        <p:spPr bwMode="auto">
          <a:xfrm flipV="1">
            <a:off x="61769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1" name="Line 129">
            <a:extLst>
              <a:ext uri="{FF2B5EF4-FFF2-40B4-BE49-F238E27FC236}">
                <a16:creationId xmlns:a16="http://schemas.microsoft.com/office/drawing/2014/main" id="{23F30390-03BF-436C-9D2D-7FABAFBA51A2}"/>
              </a:ext>
            </a:extLst>
          </p:cNvPr>
          <p:cNvSpPr>
            <a:spLocks noChangeShapeType="1"/>
          </p:cNvSpPr>
          <p:nvPr/>
        </p:nvSpPr>
        <p:spPr bwMode="auto">
          <a:xfrm flipV="1">
            <a:off x="62658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2" name="Line 130">
            <a:extLst>
              <a:ext uri="{FF2B5EF4-FFF2-40B4-BE49-F238E27FC236}">
                <a16:creationId xmlns:a16="http://schemas.microsoft.com/office/drawing/2014/main" id="{C6885705-2AE6-40E2-9B11-ADCF9232B97E}"/>
              </a:ext>
            </a:extLst>
          </p:cNvPr>
          <p:cNvSpPr>
            <a:spLocks noChangeShapeType="1"/>
          </p:cNvSpPr>
          <p:nvPr/>
        </p:nvSpPr>
        <p:spPr bwMode="auto">
          <a:xfrm flipV="1">
            <a:off x="63579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3" name="Line 131">
            <a:extLst>
              <a:ext uri="{FF2B5EF4-FFF2-40B4-BE49-F238E27FC236}">
                <a16:creationId xmlns:a16="http://schemas.microsoft.com/office/drawing/2014/main" id="{F7638E1E-50A7-44F7-9A05-86BC2B638A56}"/>
              </a:ext>
            </a:extLst>
          </p:cNvPr>
          <p:cNvSpPr>
            <a:spLocks noChangeShapeType="1"/>
          </p:cNvSpPr>
          <p:nvPr/>
        </p:nvSpPr>
        <p:spPr bwMode="auto">
          <a:xfrm flipV="1">
            <a:off x="64468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4" name="Line 132">
            <a:extLst>
              <a:ext uri="{FF2B5EF4-FFF2-40B4-BE49-F238E27FC236}">
                <a16:creationId xmlns:a16="http://schemas.microsoft.com/office/drawing/2014/main" id="{97C92CDB-9ECB-43D3-94C1-037F5A04E627}"/>
              </a:ext>
            </a:extLst>
          </p:cNvPr>
          <p:cNvSpPr>
            <a:spLocks noChangeShapeType="1"/>
          </p:cNvSpPr>
          <p:nvPr/>
        </p:nvSpPr>
        <p:spPr bwMode="auto">
          <a:xfrm flipV="1">
            <a:off x="663257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5" name="Line 133">
            <a:extLst>
              <a:ext uri="{FF2B5EF4-FFF2-40B4-BE49-F238E27FC236}">
                <a16:creationId xmlns:a16="http://schemas.microsoft.com/office/drawing/2014/main" id="{ED7BC334-DA3C-45F0-B964-AD719D9C8DBE}"/>
              </a:ext>
            </a:extLst>
          </p:cNvPr>
          <p:cNvSpPr>
            <a:spLocks noChangeShapeType="1"/>
          </p:cNvSpPr>
          <p:nvPr/>
        </p:nvSpPr>
        <p:spPr bwMode="auto">
          <a:xfrm flipV="1">
            <a:off x="6724650"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6" name="Line 134">
            <a:extLst>
              <a:ext uri="{FF2B5EF4-FFF2-40B4-BE49-F238E27FC236}">
                <a16:creationId xmlns:a16="http://schemas.microsoft.com/office/drawing/2014/main" id="{8D5933B6-4B96-40EC-919C-49863C7CA8EF}"/>
              </a:ext>
            </a:extLst>
          </p:cNvPr>
          <p:cNvSpPr>
            <a:spLocks noChangeShapeType="1"/>
          </p:cNvSpPr>
          <p:nvPr/>
        </p:nvSpPr>
        <p:spPr bwMode="auto">
          <a:xfrm flipV="1">
            <a:off x="68151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7" name="Line 135">
            <a:extLst>
              <a:ext uri="{FF2B5EF4-FFF2-40B4-BE49-F238E27FC236}">
                <a16:creationId xmlns:a16="http://schemas.microsoft.com/office/drawing/2014/main" id="{72FA2553-00F4-4D24-B34A-81DC99780279}"/>
              </a:ext>
            </a:extLst>
          </p:cNvPr>
          <p:cNvSpPr>
            <a:spLocks noChangeShapeType="1"/>
          </p:cNvSpPr>
          <p:nvPr/>
        </p:nvSpPr>
        <p:spPr bwMode="auto">
          <a:xfrm flipV="1">
            <a:off x="690721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8" name="Line 136">
            <a:extLst>
              <a:ext uri="{FF2B5EF4-FFF2-40B4-BE49-F238E27FC236}">
                <a16:creationId xmlns:a16="http://schemas.microsoft.com/office/drawing/2014/main" id="{ED5B09B2-EF55-4891-B9CF-A562802E068D}"/>
              </a:ext>
            </a:extLst>
          </p:cNvPr>
          <p:cNvSpPr>
            <a:spLocks noChangeShapeType="1"/>
          </p:cNvSpPr>
          <p:nvPr/>
        </p:nvSpPr>
        <p:spPr bwMode="auto">
          <a:xfrm flipV="1">
            <a:off x="708818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89" name="Line 137">
            <a:extLst>
              <a:ext uri="{FF2B5EF4-FFF2-40B4-BE49-F238E27FC236}">
                <a16:creationId xmlns:a16="http://schemas.microsoft.com/office/drawing/2014/main" id="{42407A86-8B13-4B13-B527-12336847686C}"/>
              </a:ext>
            </a:extLst>
          </p:cNvPr>
          <p:cNvSpPr>
            <a:spLocks noChangeShapeType="1"/>
          </p:cNvSpPr>
          <p:nvPr/>
        </p:nvSpPr>
        <p:spPr bwMode="auto">
          <a:xfrm flipV="1">
            <a:off x="71802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0" name="Line 138">
            <a:extLst>
              <a:ext uri="{FF2B5EF4-FFF2-40B4-BE49-F238E27FC236}">
                <a16:creationId xmlns:a16="http://schemas.microsoft.com/office/drawing/2014/main" id="{8804CDA4-8ACD-4E78-AF42-A2D736482F38}"/>
              </a:ext>
            </a:extLst>
          </p:cNvPr>
          <p:cNvSpPr>
            <a:spLocks noChangeShapeType="1"/>
          </p:cNvSpPr>
          <p:nvPr/>
        </p:nvSpPr>
        <p:spPr bwMode="auto">
          <a:xfrm flipV="1">
            <a:off x="7270750"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1" name="Line 139">
            <a:extLst>
              <a:ext uri="{FF2B5EF4-FFF2-40B4-BE49-F238E27FC236}">
                <a16:creationId xmlns:a16="http://schemas.microsoft.com/office/drawing/2014/main" id="{847CF7A4-0D8B-4CAB-9EDD-4ED7E2EAC8E0}"/>
              </a:ext>
            </a:extLst>
          </p:cNvPr>
          <p:cNvSpPr>
            <a:spLocks noChangeShapeType="1"/>
          </p:cNvSpPr>
          <p:nvPr/>
        </p:nvSpPr>
        <p:spPr bwMode="auto">
          <a:xfrm flipV="1">
            <a:off x="736282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2" name="Line 140">
            <a:extLst>
              <a:ext uri="{FF2B5EF4-FFF2-40B4-BE49-F238E27FC236}">
                <a16:creationId xmlns:a16="http://schemas.microsoft.com/office/drawing/2014/main" id="{8126AEE3-FE13-427B-97A8-132DDA7CEBC1}"/>
              </a:ext>
            </a:extLst>
          </p:cNvPr>
          <p:cNvSpPr>
            <a:spLocks noChangeShapeType="1"/>
          </p:cNvSpPr>
          <p:nvPr/>
        </p:nvSpPr>
        <p:spPr bwMode="auto">
          <a:xfrm flipV="1">
            <a:off x="75485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3" name="Line 141">
            <a:extLst>
              <a:ext uri="{FF2B5EF4-FFF2-40B4-BE49-F238E27FC236}">
                <a16:creationId xmlns:a16="http://schemas.microsoft.com/office/drawing/2014/main" id="{5A97CE72-6638-47DD-A73D-EFDB7A552B61}"/>
              </a:ext>
            </a:extLst>
          </p:cNvPr>
          <p:cNvSpPr>
            <a:spLocks noChangeShapeType="1"/>
          </p:cNvSpPr>
          <p:nvPr/>
        </p:nvSpPr>
        <p:spPr bwMode="auto">
          <a:xfrm flipV="1">
            <a:off x="7637463"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4" name="Line 142">
            <a:extLst>
              <a:ext uri="{FF2B5EF4-FFF2-40B4-BE49-F238E27FC236}">
                <a16:creationId xmlns:a16="http://schemas.microsoft.com/office/drawing/2014/main" id="{8DF422A9-02AB-4DD4-9BDA-C2C70E6D7F6A}"/>
              </a:ext>
            </a:extLst>
          </p:cNvPr>
          <p:cNvSpPr>
            <a:spLocks noChangeShapeType="1"/>
          </p:cNvSpPr>
          <p:nvPr/>
        </p:nvSpPr>
        <p:spPr bwMode="auto">
          <a:xfrm flipV="1">
            <a:off x="7731125"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5" name="Line 143">
            <a:extLst>
              <a:ext uri="{FF2B5EF4-FFF2-40B4-BE49-F238E27FC236}">
                <a16:creationId xmlns:a16="http://schemas.microsoft.com/office/drawing/2014/main" id="{F72CC608-B5B5-444A-8AF7-C13E9075A611}"/>
              </a:ext>
            </a:extLst>
          </p:cNvPr>
          <p:cNvSpPr>
            <a:spLocks noChangeShapeType="1"/>
          </p:cNvSpPr>
          <p:nvPr/>
        </p:nvSpPr>
        <p:spPr bwMode="auto">
          <a:xfrm flipV="1">
            <a:off x="7818438" y="5870575"/>
            <a:ext cx="0" cy="238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96" name="Rectangle 144">
            <a:extLst>
              <a:ext uri="{FF2B5EF4-FFF2-40B4-BE49-F238E27FC236}">
                <a16:creationId xmlns:a16="http://schemas.microsoft.com/office/drawing/2014/main" id="{8467DF28-27E0-4DCD-9939-43129CD445DC}"/>
              </a:ext>
            </a:extLst>
          </p:cNvPr>
          <p:cNvSpPr>
            <a:spLocks noChangeArrowheads="1"/>
          </p:cNvSpPr>
          <p:nvPr/>
        </p:nvSpPr>
        <p:spPr bwMode="auto">
          <a:xfrm>
            <a:off x="5348288" y="5926138"/>
            <a:ext cx="900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1900</a:t>
            </a:r>
          </a:p>
        </p:txBody>
      </p:sp>
      <p:sp>
        <p:nvSpPr>
          <p:cNvPr id="49297" name="Rectangle 145">
            <a:extLst>
              <a:ext uri="{FF2B5EF4-FFF2-40B4-BE49-F238E27FC236}">
                <a16:creationId xmlns:a16="http://schemas.microsoft.com/office/drawing/2014/main" id="{A7A33E5B-9ED0-43D2-AF43-CD26C1842197}"/>
              </a:ext>
            </a:extLst>
          </p:cNvPr>
          <p:cNvSpPr>
            <a:spLocks noChangeArrowheads="1"/>
          </p:cNvSpPr>
          <p:nvPr/>
        </p:nvSpPr>
        <p:spPr bwMode="auto">
          <a:xfrm>
            <a:off x="6261100" y="5926138"/>
            <a:ext cx="9032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1940</a:t>
            </a:r>
          </a:p>
        </p:txBody>
      </p:sp>
      <p:sp>
        <p:nvSpPr>
          <p:cNvPr id="49298" name="Rectangle 146">
            <a:extLst>
              <a:ext uri="{FF2B5EF4-FFF2-40B4-BE49-F238E27FC236}">
                <a16:creationId xmlns:a16="http://schemas.microsoft.com/office/drawing/2014/main" id="{B7746B02-D818-49BE-801C-2C93E8F1B162}"/>
              </a:ext>
            </a:extLst>
          </p:cNvPr>
          <p:cNvSpPr>
            <a:spLocks noChangeArrowheads="1"/>
          </p:cNvSpPr>
          <p:nvPr/>
        </p:nvSpPr>
        <p:spPr bwMode="auto">
          <a:xfrm>
            <a:off x="7177088" y="5926138"/>
            <a:ext cx="900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a:solidFill>
                  <a:srgbClr val="FAFD00"/>
                </a:solidFill>
              </a:rPr>
              <a:t>1980</a:t>
            </a:r>
          </a:p>
        </p:txBody>
      </p:sp>
      <p:sp>
        <p:nvSpPr>
          <p:cNvPr id="49299" name="Line 147">
            <a:extLst>
              <a:ext uri="{FF2B5EF4-FFF2-40B4-BE49-F238E27FC236}">
                <a16:creationId xmlns:a16="http://schemas.microsoft.com/office/drawing/2014/main" id="{26EE4633-EAA1-47B5-9C34-BF7946AB7F3D}"/>
              </a:ext>
            </a:extLst>
          </p:cNvPr>
          <p:cNvSpPr>
            <a:spLocks noChangeShapeType="1"/>
          </p:cNvSpPr>
          <p:nvPr/>
        </p:nvSpPr>
        <p:spPr bwMode="auto">
          <a:xfrm>
            <a:off x="4716463" y="2708275"/>
            <a:ext cx="31956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0" name="Line 148">
            <a:extLst>
              <a:ext uri="{FF2B5EF4-FFF2-40B4-BE49-F238E27FC236}">
                <a16:creationId xmlns:a16="http://schemas.microsoft.com/office/drawing/2014/main" id="{72CE2CDE-E02B-44B9-AEC8-772B07EAB097}"/>
              </a:ext>
            </a:extLst>
          </p:cNvPr>
          <p:cNvSpPr>
            <a:spLocks noChangeShapeType="1"/>
          </p:cNvSpPr>
          <p:nvPr/>
        </p:nvSpPr>
        <p:spPr bwMode="auto">
          <a:xfrm flipV="1">
            <a:off x="4716463" y="2708275"/>
            <a:ext cx="0" cy="31861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1" name="Line 149">
            <a:extLst>
              <a:ext uri="{FF2B5EF4-FFF2-40B4-BE49-F238E27FC236}">
                <a16:creationId xmlns:a16="http://schemas.microsoft.com/office/drawing/2014/main" id="{56E7A94E-0643-4FE3-B3B0-CF1AB73A7892}"/>
              </a:ext>
            </a:extLst>
          </p:cNvPr>
          <p:cNvSpPr>
            <a:spLocks noChangeShapeType="1"/>
          </p:cNvSpPr>
          <p:nvPr/>
        </p:nvSpPr>
        <p:spPr bwMode="auto">
          <a:xfrm flipV="1">
            <a:off x="7912100" y="2708275"/>
            <a:ext cx="0" cy="31861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2" name="Line 150">
            <a:extLst>
              <a:ext uri="{FF2B5EF4-FFF2-40B4-BE49-F238E27FC236}">
                <a16:creationId xmlns:a16="http://schemas.microsoft.com/office/drawing/2014/main" id="{7199E9CB-C926-494D-AA62-80E2E055D65D}"/>
              </a:ext>
            </a:extLst>
          </p:cNvPr>
          <p:cNvSpPr>
            <a:spLocks noChangeShapeType="1"/>
          </p:cNvSpPr>
          <p:nvPr/>
        </p:nvSpPr>
        <p:spPr bwMode="auto">
          <a:xfrm flipH="1">
            <a:off x="7912100" y="5894388"/>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3" name="Line 151">
            <a:extLst>
              <a:ext uri="{FF2B5EF4-FFF2-40B4-BE49-F238E27FC236}">
                <a16:creationId xmlns:a16="http://schemas.microsoft.com/office/drawing/2014/main" id="{23FD89D8-EC17-4DEF-828C-186E4D23F4BF}"/>
              </a:ext>
            </a:extLst>
          </p:cNvPr>
          <p:cNvSpPr>
            <a:spLocks noChangeShapeType="1"/>
          </p:cNvSpPr>
          <p:nvPr/>
        </p:nvSpPr>
        <p:spPr bwMode="auto">
          <a:xfrm flipH="1">
            <a:off x="7912100" y="5308600"/>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4" name="Line 152">
            <a:extLst>
              <a:ext uri="{FF2B5EF4-FFF2-40B4-BE49-F238E27FC236}">
                <a16:creationId xmlns:a16="http://schemas.microsoft.com/office/drawing/2014/main" id="{5E69AC08-3EDF-4FF8-9589-EC9092F44F4F}"/>
              </a:ext>
            </a:extLst>
          </p:cNvPr>
          <p:cNvSpPr>
            <a:spLocks noChangeShapeType="1"/>
          </p:cNvSpPr>
          <p:nvPr/>
        </p:nvSpPr>
        <p:spPr bwMode="auto">
          <a:xfrm flipH="1">
            <a:off x="7912100" y="4724400"/>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5" name="Line 153">
            <a:extLst>
              <a:ext uri="{FF2B5EF4-FFF2-40B4-BE49-F238E27FC236}">
                <a16:creationId xmlns:a16="http://schemas.microsoft.com/office/drawing/2014/main" id="{A28FD361-9044-4393-8DCC-16E0A03B040C}"/>
              </a:ext>
            </a:extLst>
          </p:cNvPr>
          <p:cNvSpPr>
            <a:spLocks noChangeShapeType="1"/>
          </p:cNvSpPr>
          <p:nvPr/>
        </p:nvSpPr>
        <p:spPr bwMode="auto">
          <a:xfrm flipH="1">
            <a:off x="7912100" y="4138613"/>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6" name="Line 154">
            <a:extLst>
              <a:ext uri="{FF2B5EF4-FFF2-40B4-BE49-F238E27FC236}">
                <a16:creationId xmlns:a16="http://schemas.microsoft.com/office/drawing/2014/main" id="{402F38D8-6312-4815-8748-F59B99D9975F}"/>
              </a:ext>
            </a:extLst>
          </p:cNvPr>
          <p:cNvSpPr>
            <a:spLocks noChangeShapeType="1"/>
          </p:cNvSpPr>
          <p:nvPr/>
        </p:nvSpPr>
        <p:spPr bwMode="auto">
          <a:xfrm flipH="1">
            <a:off x="7912100" y="3552825"/>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7" name="Line 155">
            <a:extLst>
              <a:ext uri="{FF2B5EF4-FFF2-40B4-BE49-F238E27FC236}">
                <a16:creationId xmlns:a16="http://schemas.microsoft.com/office/drawing/2014/main" id="{EF0FFD76-6939-4C2F-BBAC-CA34F7EF5F6F}"/>
              </a:ext>
            </a:extLst>
          </p:cNvPr>
          <p:cNvSpPr>
            <a:spLocks noChangeShapeType="1"/>
          </p:cNvSpPr>
          <p:nvPr/>
        </p:nvSpPr>
        <p:spPr bwMode="auto">
          <a:xfrm flipH="1">
            <a:off x="7912100" y="2968625"/>
            <a:ext cx="365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8" name="Line 156">
            <a:extLst>
              <a:ext uri="{FF2B5EF4-FFF2-40B4-BE49-F238E27FC236}">
                <a16:creationId xmlns:a16="http://schemas.microsoft.com/office/drawing/2014/main" id="{2037486C-D06E-464C-8360-53A21A398369}"/>
              </a:ext>
            </a:extLst>
          </p:cNvPr>
          <p:cNvSpPr>
            <a:spLocks noChangeShapeType="1"/>
          </p:cNvSpPr>
          <p:nvPr/>
        </p:nvSpPr>
        <p:spPr bwMode="auto">
          <a:xfrm flipH="1">
            <a:off x="7889875" y="5746750"/>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09" name="Line 157">
            <a:extLst>
              <a:ext uri="{FF2B5EF4-FFF2-40B4-BE49-F238E27FC236}">
                <a16:creationId xmlns:a16="http://schemas.microsoft.com/office/drawing/2014/main" id="{EDCA2D5A-170A-4919-B097-FF7A0EF04196}"/>
              </a:ext>
            </a:extLst>
          </p:cNvPr>
          <p:cNvSpPr>
            <a:spLocks noChangeShapeType="1"/>
          </p:cNvSpPr>
          <p:nvPr/>
        </p:nvSpPr>
        <p:spPr bwMode="auto">
          <a:xfrm flipH="1">
            <a:off x="7889875" y="5600700"/>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0" name="Line 158">
            <a:extLst>
              <a:ext uri="{FF2B5EF4-FFF2-40B4-BE49-F238E27FC236}">
                <a16:creationId xmlns:a16="http://schemas.microsoft.com/office/drawing/2014/main" id="{B09D04E5-B4F0-4A20-BD8E-95492DD4B07C}"/>
              </a:ext>
            </a:extLst>
          </p:cNvPr>
          <p:cNvSpPr>
            <a:spLocks noChangeShapeType="1"/>
          </p:cNvSpPr>
          <p:nvPr/>
        </p:nvSpPr>
        <p:spPr bwMode="auto">
          <a:xfrm flipH="1">
            <a:off x="7889875" y="5454650"/>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1" name="Line 159">
            <a:extLst>
              <a:ext uri="{FF2B5EF4-FFF2-40B4-BE49-F238E27FC236}">
                <a16:creationId xmlns:a16="http://schemas.microsoft.com/office/drawing/2014/main" id="{519F4118-C320-4198-B07A-256721469DCA}"/>
              </a:ext>
            </a:extLst>
          </p:cNvPr>
          <p:cNvSpPr>
            <a:spLocks noChangeShapeType="1"/>
          </p:cNvSpPr>
          <p:nvPr/>
        </p:nvSpPr>
        <p:spPr bwMode="auto">
          <a:xfrm flipH="1">
            <a:off x="7889875" y="5160963"/>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2" name="Line 160">
            <a:extLst>
              <a:ext uri="{FF2B5EF4-FFF2-40B4-BE49-F238E27FC236}">
                <a16:creationId xmlns:a16="http://schemas.microsoft.com/office/drawing/2014/main" id="{D1929B9F-7600-45D1-B05E-6FC598785E4A}"/>
              </a:ext>
            </a:extLst>
          </p:cNvPr>
          <p:cNvSpPr>
            <a:spLocks noChangeShapeType="1"/>
          </p:cNvSpPr>
          <p:nvPr/>
        </p:nvSpPr>
        <p:spPr bwMode="auto">
          <a:xfrm flipH="1">
            <a:off x="7889875" y="5016500"/>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3" name="Line 161">
            <a:extLst>
              <a:ext uri="{FF2B5EF4-FFF2-40B4-BE49-F238E27FC236}">
                <a16:creationId xmlns:a16="http://schemas.microsoft.com/office/drawing/2014/main" id="{DB0B34D8-2E72-4B05-964E-175E8955638B}"/>
              </a:ext>
            </a:extLst>
          </p:cNvPr>
          <p:cNvSpPr>
            <a:spLocks noChangeShapeType="1"/>
          </p:cNvSpPr>
          <p:nvPr/>
        </p:nvSpPr>
        <p:spPr bwMode="auto">
          <a:xfrm flipH="1">
            <a:off x="7889875" y="4870450"/>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4" name="Line 162">
            <a:extLst>
              <a:ext uri="{FF2B5EF4-FFF2-40B4-BE49-F238E27FC236}">
                <a16:creationId xmlns:a16="http://schemas.microsoft.com/office/drawing/2014/main" id="{95C86E09-9FD4-412F-A778-B62D19758F82}"/>
              </a:ext>
            </a:extLst>
          </p:cNvPr>
          <p:cNvSpPr>
            <a:spLocks noChangeShapeType="1"/>
          </p:cNvSpPr>
          <p:nvPr/>
        </p:nvSpPr>
        <p:spPr bwMode="auto">
          <a:xfrm flipH="1">
            <a:off x="7889875" y="45751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5" name="Line 163">
            <a:extLst>
              <a:ext uri="{FF2B5EF4-FFF2-40B4-BE49-F238E27FC236}">
                <a16:creationId xmlns:a16="http://schemas.microsoft.com/office/drawing/2014/main" id="{67461223-CBC8-4815-8AD5-95AF95867167}"/>
              </a:ext>
            </a:extLst>
          </p:cNvPr>
          <p:cNvSpPr>
            <a:spLocks noChangeShapeType="1"/>
          </p:cNvSpPr>
          <p:nvPr/>
        </p:nvSpPr>
        <p:spPr bwMode="auto">
          <a:xfrm flipH="1">
            <a:off x="7889875" y="442912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6" name="Line 164">
            <a:extLst>
              <a:ext uri="{FF2B5EF4-FFF2-40B4-BE49-F238E27FC236}">
                <a16:creationId xmlns:a16="http://schemas.microsoft.com/office/drawing/2014/main" id="{4A3925B7-0E46-4A25-ABF5-CCD32CAE75D4}"/>
              </a:ext>
            </a:extLst>
          </p:cNvPr>
          <p:cNvSpPr>
            <a:spLocks noChangeShapeType="1"/>
          </p:cNvSpPr>
          <p:nvPr/>
        </p:nvSpPr>
        <p:spPr bwMode="auto">
          <a:xfrm flipH="1">
            <a:off x="7889875" y="42830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7" name="Line 165">
            <a:extLst>
              <a:ext uri="{FF2B5EF4-FFF2-40B4-BE49-F238E27FC236}">
                <a16:creationId xmlns:a16="http://schemas.microsoft.com/office/drawing/2014/main" id="{5C3AC64D-C314-4C76-A1E2-41417E2F3B56}"/>
              </a:ext>
            </a:extLst>
          </p:cNvPr>
          <p:cNvSpPr>
            <a:spLocks noChangeShapeType="1"/>
          </p:cNvSpPr>
          <p:nvPr/>
        </p:nvSpPr>
        <p:spPr bwMode="auto">
          <a:xfrm flipH="1">
            <a:off x="7889875" y="39909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8" name="Line 166">
            <a:extLst>
              <a:ext uri="{FF2B5EF4-FFF2-40B4-BE49-F238E27FC236}">
                <a16:creationId xmlns:a16="http://schemas.microsoft.com/office/drawing/2014/main" id="{A6AE6A57-244F-46B8-824C-F0D99A554158}"/>
              </a:ext>
            </a:extLst>
          </p:cNvPr>
          <p:cNvSpPr>
            <a:spLocks noChangeShapeType="1"/>
          </p:cNvSpPr>
          <p:nvPr/>
        </p:nvSpPr>
        <p:spPr bwMode="auto">
          <a:xfrm flipH="1">
            <a:off x="7889875" y="384492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9" name="Line 167">
            <a:extLst>
              <a:ext uri="{FF2B5EF4-FFF2-40B4-BE49-F238E27FC236}">
                <a16:creationId xmlns:a16="http://schemas.microsoft.com/office/drawing/2014/main" id="{4DC93CB2-3BFF-4CE2-9D34-9C32FFA2E167}"/>
              </a:ext>
            </a:extLst>
          </p:cNvPr>
          <p:cNvSpPr>
            <a:spLocks noChangeShapeType="1"/>
          </p:cNvSpPr>
          <p:nvPr/>
        </p:nvSpPr>
        <p:spPr bwMode="auto">
          <a:xfrm flipH="1">
            <a:off x="7889875" y="36988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20" name="Line 168">
            <a:extLst>
              <a:ext uri="{FF2B5EF4-FFF2-40B4-BE49-F238E27FC236}">
                <a16:creationId xmlns:a16="http://schemas.microsoft.com/office/drawing/2014/main" id="{8AABDC61-A201-4796-812A-86F3C82E3E3F}"/>
              </a:ext>
            </a:extLst>
          </p:cNvPr>
          <p:cNvSpPr>
            <a:spLocks noChangeShapeType="1"/>
          </p:cNvSpPr>
          <p:nvPr/>
        </p:nvSpPr>
        <p:spPr bwMode="auto">
          <a:xfrm flipH="1">
            <a:off x="7889875" y="3408363"/>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21" name="Line 169">
            <a:extLst>
              <a:ext uri="{FF2B5EF4-FFF2-40B4-BE49-F238E27FC236}">
                <a16:creationId xmlns:a16="http://schemas.microsoft.com/office/drawing/2014/main" id="{A3DF0222-9D2D-4967-BB7F-9537E336076D}"/>
              </a:ext>
            </a:extLst>
          </p:cNvPr>
          <p:cNvSpPr>
            <a:spLocks noChangeShapeType="1"/>
          </p:cNvSpPr>
          <p:nvPr/>
        </p:nvSpPr>
        <p:spPr bwMode="auto">
          <a:xfrm flipH="1">
            <a:off x="7889875" y="326072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22" name="Line 170">
            <a:extLst>
              <a:ext uri="{FF2B5EF4-FFF2-40B4-BE49-F238E27FC236}">
                <a16:creationId xmlns:a16="http://schemas.microsoft.com/office/drawing/2014/main" id="{8DD9AC02-1AD3-46C7-AA41-E340BB94DFF7}"/>
              </a:ext>
            </a:extLst>
          </p:cNvPr>
          <p:cNvSpPr>
            <a:spLocks noChangeShapeType="1"/>
          </p:cNvSpPr>
          <p:nvPr/>
        </p:nvSpPr>
        <p:spPr bwMode="auto">
          <a:xfrm flipH="1">
            <a:off x="7889875" y="31146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23" name="Line 171">
            <a:extLst>
              <a:ext uri="{FF2B5EF4-FFF2-40B4-BE49-F238E27FC236}">
                <a16:creationId xmlns:a16="http://schemas.microsoft.com/office/drawing/2014/main" id="{8E9F801D-41CD-4F98-991C-29650ABEF8EF}"/>
              </a:ext>
            </a:extLst>
          </p:cNvPr>
          <p:cNvSpPr>
            <a:spLocks noChangeShapeType="1"/>
          </p:cNvSpPr>
          <p:nvPr/>
        </p:nvSpPr>
        <p:spPr bwMode="auto">
          <a:xfrm flipH="1">
            <a:off x="7889875" y="2822575"/>
            <a:ext cx="22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24" name="Rectangle 172">
            <a:extLst>
              <a:ext uri="{FF2B5EF4-FFF2-40B4-BE49-F238E27FC236}">
                <a16:creationId xmlns:a16="http://schemas.microsoft.com/office/drawing/2014/main" id="{F1828A97-B11C-4A06-971C-9882D1D6386A}"/>
              </a:ext>
            </a:extLst>
          </p:cNvPr>
          <p:cNvSpPr>
            <a:spLocks noChangeArrowheads="1"/>
          </p:cNvSpPr>
          <p:nvPr/>
        </p:nvSpPr>
        <p:spPr bwMode="auto">
          <a:xfrm>
            <a:off x="7889875" y="5668963"/>
            <a:ext cx="474663"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1.10</a:t>
            </a:r>
          </a:p>
        </p:txBody>
      </p:sp>
      <p:sp>
        <p:nvSpPr>
          <p:cNvPr id="49325" name="Rectangle 173">
            <a:extLst>
              <a:ext uri="{FF2B5EF4-FFF2-40B4-BE49-F238E27FC236}">
                <a16:creationId xmlns:a16="http://schemas.microsoft.com/office/drawing/2014/main" id="{42CCBDDB-F0B3-403B-B2DA-17515C098958}"/>
              </a:ext>
            </a:extLst>
          </p:cNvPr>
          <p:cNvSpPr>
            <a:spLocks noChangeArrowheads="1"/>
          </p:cNvSpPr>
          <p:nvPr/>
        </p:nvSpPr>
        <p:spPr bwMode="auto">
          <a:xfrm>
            <a:off x="7889875" y="5083175"/>
            <a:ext cx="47466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1.12</a:t>
            </a:r>
          </a:p>
        </p:txBody>
      </p:sp>
      <p:sp>
        <p:nvSpPr>
          <p:cNvPr id="49326" name="Rectangle 174">
            <a:extLst>
              <a:ext uri="{FF2B5EF4-FFF2-40B4-BE49-F238E27FC236}">
                <a16:creationId xmlns:a16="http://schemas.microsoft.com/office/drawing/2014/main" id="{0A70504A-E4D1-43B7-90FC-183394FC4EB6}"/>
              </a:ext>
            </a:extLst>
          </p:cNvPr>
          <p:cNvSpPr>
            <a:spLocks noChangeArrowheads="1"/>
          </p:cNvSpPr>
          <p:nvPr/>
        </p:nvSpPr>
        <p:spPr bwMode="auto">
          <a:xfrm>
            <a:off x="7889875" y="4498975"/>
            <a:ext cx="474663"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1.14</a:t>
            </a:r>
          </a:p>
        </p:txBody>
      </p:sp>
      <p:sp>
        <p:nvSpPr>
          <p:cNvPr id="49327" name="Rectangle 175">
            <a:extLst>
              <a:ext uri="{FF2B5EF4-FFF2-40B4-BE49-F238E27FC236}">
                <a16:creationId xmlns:a16="http://schemas.microsoft.com/office/drawing/2014/main" id="{01C01DFB-0065-4D2E-8E19-0CE81575B6C5}"/>
              </a:ext>
            </a:extLst>
          </p:cNvPr>
          <p:cNvSpPr>
            <a:spLocks noChangeArrowheads="1"/>
          </p:cNvSpPr>
          <p:nvPr/>
        </p:nvSpPr>
        <p:spPr bwMode="auto">
          <a:xfrm>
            <a:off x="7889875" y="3914775"/>
            <a:ext cx="474663"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1.16</a:t>
            </a:r>
          </a:p>
        </p:txBody>
      </p:sp>
      <p:sp>
        <p:nvSpPr>
          <p:cNvPr id="49328" name="Rectangle 176">
            <a:extLst>
              <a:ext uri="{FF2B5EF4-FFF2-40B4-BE49-F238E27FC236}">
                <a16:creationId xmlns:a16="http://schemas.microsoft.com/office/drawing/2014/main" id="{5EF9611B-0DF7-48E9-BB5A-6330EE0B1E55}"/>
              </a:ext>
            </a:extLst>
          </p:cNvPr>
          <p:cNvSpPr>
            <a:spLocks noChangeArrowheads="1"/>
          </p:cNvSpPr>
          <p:nvPr/>
        </p:nvSpPr>
        <p:spPr bwMode="auto">
          <a:xfrm>
            <a:off x="7889875" y="3328988"/>
            <a:ext cx="474663"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1.18</a:t>
            </a:r>
          </a:p>
        </p:txBody>
      </p:sp>
      <p:sp>
        <p:nvSpPr>
          <p:cNvPr id="49329" name="Rectangle 177">
            <a:extLst>
              <a:ext uri="{FF2B5EF4-FFF2-40B4-BE49-F238E27FC236}">
                <a16:creationId xmlns:a16="http://schemas.microsoft.com/office/drawing/2014/main" id="{6226F363-7A2A-480F-81FF-D3C678927DA8}"/>
              </a:ext>
            </a:extLst>
          </p:cNvPr>
          <p:cNvSpPr>
            <a:spLocks noChangeArrowheads="1"/>
          </p:cNvSpPr>
          <p:nvPr/>
        </p:nvSpPr>
        <p:spPr bwMode="auto">
          <a:xfrm>
            <a:off x="7889875" y="2744788"/>
            <a:ext cx="474663"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AFD00"/>
                </a:solidFill>
              </a:rPr>
              <a:t>1.20</a:t>
            </a:r>
          </a:p>
        </p:txBody>
      </p:sp>
      <p:sp>
        <p:nvSpPr>
          <p:cNvPr id="49330" name="Freeform 178">
            <a:extLst>
              <a:ext uri="{FF2B5EF4-FFF2-40B4-BE49-F238E27FC236}">
                <a16:creationId xmlns:a16="http://schemas.microsoft.com/office/drawing/2014/main" id="{52567FFB-4A9D-46F7-8770-CFC299657CFD}"/>
              </a:ext>
            </a:extLst>
          </p:cNvPr>
          <p:cNvSpPr>
            <a:spLocks/>
          </p:cNvSpPr>
          <p:nvPr/>
        </p:nvSpPr>
        <p:spPr bwMode="auto">
          <a:xfrm>
            <a:off x="6269038" y="3746500"/>
            <a:ext cx="1562100" cy="1008063"/>
          </a:xfrm>
          <a:custGeom>
            <a:avLst/>
            <a:gdLst>
              <a:gd name="T0" fmla="*/ 2147483646 w 717"/>
              <a:gd name="T1" fmla="*/ 2051307617 h 461"/>
              <a:gd name="T2" fmla="*/ 2147483646 w 717"/>
              <a:gd name="T3" fmla="*/ 1993928934 h 461"/>
              <a:gd name="T4" fmla="*/ 2147483646 w 717"/>
              <a:gd name="T5" fmla="*/ 1965239592 h 461"/>
              <a:gd name="T6" fmla="*/ 2147483646 w 717"/>
              <a:gd name="T7" fmla="*/ 2003491319 h 461"/>
              <a:gd name="T8" fmla="*/ 2147483646 w 717"/>
              <a:gd name="T9" fmla="*/ 2147483646 h 461"/>
              <a:gd name="T10" fmla="*/ 2147483646 w 717"/>
              <a:gd name="T11" fmla="*/ 1926985679 h 461"/>
              <a:gd name="T12" fmla="*/ 2147483646 w 717"/>
              <a:gd name="T13" fmla="*/ 1831353081 h 461"/>
              <a:gd name="T14" fmla="*/ 2147483646 w 717"/>
              <a:gd name="T15" fmla="*/ 1893514051 h 461"/>
              <a:gd name="T16" fmla="*/ 2147483646 w 717"/>
              <a:gd name="T17" fmla="*/ 2070434574 h 461"/>
              <a:gd name="T18" fmla="*/ 2147483646 w 717"/>
              <a:gd name="T19" fmla="*/ 1907858722 h 461"/>
              <a:gd name="T20" fmla="*/ 2147483646 w 717"/>
              <a:gd name="T21" fmla="*/ 1903078623 h 461"/>
              <a:gd name="T22" fmla="*/ 2147483646 w 717"/>
              <a:gd name="T23" fmla="*/ 1850480038 h 461"/>
              <a:gd name="T24" fmla="*/ 2126460368 w 717"/>
              <a:gd name="T25" fmla="*/ 1616180831 h 461"/>
              <a:gd name="T26" fmla="*/ 2003050111 w 717"/>
              <a:gd name="T27" fmla="*/ 1544457477 h 461"/>
              <a:gd name="T28" fmla="*/ 1879639854 w 717"/>
              <a:gd name="T29" fmla="*/ 1305378171 h 461"/>
              <a:gd name="T30" fmla="*/ 1765722023 w 717"/>
              <a:gd name="T31" fmla="*/ 1142802319 h 461"/>
              <a:gd name="T32" fmla="*/ 1675536347 w 717"/>
              <a:gd name="T33" fmla="*/ 1138022220 h 461"/>
              <a:gd name="T34" fmla="*/ 1575858245 w 717"/>
              <a:gd name="T35" fmla="*/ 1157146990 h 461"/>
              <a:gd name="T36" fmla="*/ 1480927445 w 717"/>
              <a:gd name="T37" fmla="*/ 1405790867 h 461"/>
              <a:gd name="T38" fmla="*/ 1381249343 w 717"/>
              <a:gd name="T39" fmla="*/ 1209745574 h 461"/>
              <a:gd name="T40" fmla="*/ 1177148015 w 717"/>
              <a:gd name="T41" fmla="*/ 1549239763 h 461"/>
              <a:gd name="T42" fmla="*/ 1067977487 w 717"/>
              <a:gd name="T43" fmla="*/ 1458389452 h 461"/>
              <a:gd name="T44" fmla="*/ 963552082 w 717"/>
              <a:gd name="T45" fmla="*/ 1544457477 h 461"/>
              <a:gd name="T46" fmla="*/ 754703451 w 717"/>
              <a:gd name="T47" fmla="*/ 1644872360 h 461"/>
              <a:gd name="T48" fmla="*/ 640785621 w 717"/>
              <a:gd name="T49" fmla="*/ 870251385 h 461"/>
              <a:gd name="T50" fmla="*/ 522122666 w 717"/>
              <a:gd name="T51" fmla="*/ 219954536 h 461"/>
              <a:gd name="T52" fmla="*/ 270554849 w 717"/>
              <a:gd name="T53" fmla="*/ 114759554 h 461"/>
              <a:gd name="T54" fmla="*/ 0 w 717"/>
              <a:gd name="T55" fmla="*/ 0 h 4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17" h="461">
                <a:moveTo>
                  <a:pt x="716" y="429"/>
                </a:moveTo>
                <a:lnTo>
                  <a:pt x="704" y="417"/>
                </a:lnTo>
                <a:lnTo>
                  <a:pt x="686" y="411"/>
                </a:lnTo>
                <a:lnTo>
                  <a:pt x="668" y="419"/>
                </a:lnTo>
                <a:lnTo>
                  <a:pt x="647" y="460"/>
                </a:lnTo>
                <a:lnTo>
                  <a:pt x="625" y="403"/>
                </a:lnTo>
                <a:lnTo>
                  <a:pt x="602" y="383"/>
                </a:lnTo>
                <a:lnTo>
                  <a:pt x="579" y="396"/>
                </a:lnTo>
                <a:lnTo>
                  <a:pt x="555" y="433"/>
                </a:lnTo>
                <a:lnTo>
                  <a:pt x="528" y="399"/>
                </a:lnTo>
                <a:lnTo>
                  <a:pt x="502" y="398"/>
                </a:lnTo>
                <a:lnTo>
                  <a:pt x="474" y="387"/>
                </a:lnTo>
                <a:lnTo>
                  <a:pt x="448" y="338"/>
                </a:lnTo>
                <a:lnTo>
                  <a:pt x="422" y="323"/>
                </a:lnTo>
                <a:lnTo>
                  <a:pt x="396" y="273"/>
                </a:lnTo>
                <a:lnTo>
                  <a:pt x="372" y="239"/>
                </a:lnTo>
                <a:lnTo>
                  <a:pt x="353" y="238"/>
                </a:lnTo>
                <a:lnTo>
                  <a:pt x="332" y="242"/>
                </a:lnTo>
                <a:lnTo>
                  <a:pt x="312" y="294"/>
                </a:lnTo>
                <a:lnTo>
                  <a:pt x="291" y="253"/>
                </a:lnTo>
                <a:lnTo>
                  <a:pt x="248" y="324"/>
                </a:lnTo>
                <a:lnTo>
                  <a:pt x="225" y="305"/>
                </a:lnTo>
                <a:lnTo>
                  <a:pt x="203" y="323"/>
                </a:lnTo>
                <a:lnTo>
                  <a:pt x="159" y="344"/>
                </a:lnTo>
                <a:lnTo>
                  <a:pt x="135" y="182"/>
                </a:lnTo>
                <a:lnTo>
                  <a:pt x="110" y="46"/>
                </a:lnTo>
                <a:lnTo>
                  <a:pt x="57" y="24"/>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1" name="Line 179">
            <a:extLst>
              <a:ext uri="{FF2B5EF4-FFF2-40B4-BE49-F238E27FC236}">
                <a16:creationId xmlns:a16="http://schemas.microsoft.com/office/drawing/2014/main" id="{57684CC9-E95E-419B-988E-89CDA80ED387}"/>
              </a:ext>
            </a:extLst>
          </p:cNvPr>
          <p:cNvSpPr>
            <a:spLocks noChangeShapeType="1"/>
          </p:cNvSpPr>
          <p:nvPr/>
        </p:nvSpPr>
        <p:spPr bwMode="auto">
          <a:xfrm flipV="1">
            <a:off x="7842250" y="4651375"/>
            <a:ext cx="0" cy="460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2" name="Line 180">
            <a:extLst>
              <a:ext uri="{FF2B5EF4-FFF2-40B4-BE49-F238E27FC236}">
                <a16:creationId xmlns:a16="http://schemas.microsoft.com/office/drawing/2014/main" id="{E8F1056B-745A-47B5-B7DE-3FB77C1B7847}"/>
              </a:ext>
            </a:extLst>
          </p:cNvPr>
          <p:cNvSpPr>
            <a:spLocks noChangeShapeType="1"/>
          </p:cNvSpPr>
          <p:nvPr/>
        </p:nvSpPr>
        <p:spPr bwMode="auto">
          <a:xfrm>
            <a:off x="7818438" y="4651375"/>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3" name="Line 181">
            <a:extLst>
              <a:ext uri="{FF2B5EF4-FFF2-40B4-BE49-F238E27FC236}">
                <a16:creationId xmlns:a16="http://schemas.microsoft.com/office/drawing/2014/main" id="{8CBB7A25-986F-4101-9EBA-DD9C8B3A95B8}"/>
              </a:ext>
            </a:extLst>
          </p:cNvPr>
          <p:cNvSpPr>
            <a:spLocks noChangeShapeType="1"/>
          </p:cNvSpPr>
          <p:nvPr/>
        </p:nvSpPr>
        <p:spPr bwMode="auto">
          <a:xfrm>
            <a:off x="7842250" y="4697413"/>
            <a:ext cx="0" cy="460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4" name="Line 182">
            <a:extLst>
              <a:ext uri="{FF2B5EF4-FFF2-40B4-BE49-F238E27FC236}">
                <a16:creationId xmlns:a16="http://schemas.microsoft.com/office/drawing/2014/main" id="{6BEC9AB8-AAEF-4D08-9B2E-8B4CE2F2E730}"/>
              </a:ext>
            </a:extLst>
          </p:cNvPr>
          <p:cNvSpPr>
            <a:spLocks noChangeShapeType="1"/>
          </p:cNvSpPr>
          <p:nvPr/>
        </p:nvSpPr>
        <p:spPr bwMode="auto">
          <a:xfrm>
            <a:off x="7818438" y="4743450"/>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5" name="Freeform 183">
            <a:extLst>
              <a:ext uri="{FF2B5EF4-FFF2-40B4-BE49-F238E27FC236}">
                <a16:creationId xmlns:a16="http://schemas.microsoft.com/office/drawing/2014/main" id="{980F8DE9-4495-4364-A47C-DFCAF34BFA85}"/>
              </a:ext>
            </a:extLst>
          </p:cNvPr>
          <p:cNvSpPr>
            <a:spLocks/>
          </p:cNvSpPr>
          <p:nvPr/>
        </p:nvSpPr>
        <p:spPr bwMode="auto">
          <a:xfrm>
            <a:off x="7808913" y="4660900"/>
            <a:ext cx="68262" cy="71438"/>
          </a:xfrm>
          <a:custGeom>
            <a:avLst/>
            <a:gdLst>
              <a:gd name="T0" fmla="*/ 145464120 w 31"/>
              <a:gd name="T1" fmla="*/ 0 h 33"/>
              <a:gd name="T2" fmla="*/ 145464120 w 31"/>
              <a:gd name="T3" fmla="*/ 149961351 h 33"/>
              <a:gd name="T4" fmla="*/ 0 w 31"/>
              <a:gd name="T5" fmla="*/ 149961351 h 33"/>
              <a:gd name="T6" fmla="*/ 0 w 31"/>
              <a:gd name="T7" fmla="*/ 0 h 33"/>
              <a:gd name="T8" fmla="*/ 145464120 w 3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3">
                <a:moveTo>
                  <a:pt x="30" y="0"/>
                </a:moveTo>
                <a:lnTo>
                  <a:pt x="30" y="32"/>
                </a:lnTo>
                <a:lnTo>
                  <a:pt x="0" y="32"/>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6" name="Line 184">
            <a:extLst>
              <a:ext uri="{FF2B5EF4-FFF2-40B4-BE49-F238E27FC236}">
                <a16:creationId xmlns:a16="http://schemas.microsoft.com/office/drawing/2014/main" id="{6F703C89-B706-40FF-A648-3BA07E69EB8A}"/>
              </a:ext>
            </a:extLst>
          </p:cNvPr>
          <p:cNvSpPr>
            <a:spLocks noChangeShapeType="1"/>
          </p:cNvSpPr>
          <p:nvPr/>
        </p:nvSpPr>
        <p:spPr bwMode="auto">
          <a:xfrm flipV="1">
            <a:off x="7815263" y="4632325"/>
            <a:ext cx="0" cy="365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7" name="Line 185">
            <a:extLst>
              <a:ext uri="{FF2B5EF4-FFF2-40B4-BE49-F238E27FC236}">
                <a16:creationId xmlns:a16="http://schemas.microsoft.com/office/drawing/2014/main" id="{8EFDD7A6-18FC-4FAC-9EE1-569F6E8D96E4}"/>
              </a:ext>
            </a:extLst>
          </p:cNvPr>
          <p:cNvSpPr>
            <a:spLocks noChangeShapeType="1"/>
          </p:cNvSpPr>
          <p:nvPr/>
        </p:nvSpPr>
        <p:spPr bwMode="auto">
          <a:xfrm>
            <a:off x="7796213" y="4632325"/>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8" name="Line 186">
            <a:extLst>
              <a:ext uri="{FF2B5EF4-FFF2-40B4-BE49-F238E27FC236}">
                <a16:creationId xmlns:a16="http://schemas.microsoft.com/office/drawing/2014/main" id="{2B82FAAA-C42C-461B-B26E-56D287AD6B1D}"/>
              </a:ext>
            </a:extLst>
          </p:cNvPr>
          <p:cNvSpPr>
            <a:spLocks noChangeShapeType="1"/>
          </p:cNvSpPr>
          <p:nvPr/>
        </p:nvSpPr>
        <p:spPr bwMode="auto">
          <a:xfrm>
            <a:off x="7815263" y="4668838"/>
            <a:ext cx="0" cy="396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39" name="Line 187">
            <a:extLst>
              <a:ext uri="{FF2B5EF4-FFF2-40B4-BE49-F238E27FC236}">
                <a16:creationId xmlns:a16="http://schemas.microsoft.com/office/drawing/2014/main" id="{A9196BFC-BE67-4F7D-9DD8-3852D45D23B2}"/>
              </a:ext>
            </a:extLst>
          </p:cNvPr>
          <p:cNvSpPr>
            <a:spLocks noChangeShapeType="1"/>
          </p:cNvSpPr>
          <p:nvPr/>
        </p:nvSpPr>
        <p:spPr bwMode="auto">
          <a:xfrm>
            <a:off x="7796213" y="4708525"/>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0" name="Freeform 188">
            <a:extLst>
              <a:ext uri="{FF2B5EF4-FFF2-40B4-BE49-F238E27FC236}">
                <a16:creationId xmlns:a16="http://schemas.microsoft.com/office/drawing/2014/main" id="{063B4A16-B7AB-4B2B-BA8E-E12ADB79D6A4}"/>
              </a:ext>
            </a:extLst>
          </p:cNvPr>
          <p:cNvSpPr>
            <a:spLocks/>
          </p:cNvSpPr>
          <p:nvPr/>
        </p:nvSpPr>
        <p:spPr bwMode="auto">
          <a:xfrm>
            <a:off x="7780338" y="4637088"/>
            <a:ext cx="69850" cy="71437"/>
          </a:xfrm>
          <a:custGeom>
            <a:avLst/>
            <a:gdLst>
              <a:gd name="T0" fmla="*/ 147704373 w 32"/>
              <a:gd name="T1" fmla="*/ 0 h 33"/>
              <a:gd name="T2" fmla="*/ 147704373 w 32"/>
              <a:gd name="T3" fmla="*/ 149957087 h 33"/>
              <a:gd name="T4" fmla="*/ 0 w 32"/>
              <a:gd name="T5" fmla="*/ 149957087 h 33"/>
              <a:gd name="T6" fmla="*/ 0 w 32"/>
              <a:gd name="T7" fmla="*/ 0 h 33"/>
              <a:gd name="T8" fmla="*/ 14770437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1" name="Line 189">
            <a:extLst>
              <a:ext uri="{FF2B5EF4-FFF2-40B4-BE49-F238E27FC236}">
                <a16:creationId xmlns:a16="http://schemas.microsoft.com/office/drawing/2014/main" id="{F6B1BA6A-87C7-4958-B61C-4740FD51C2AB}"/>
              </a:ext>
            </a:extLst>
          </p:cNvPr>
          <p:cNvSpPr>
            <a:spLocks noChangeShapeType="1"/>
          </p:cNvSpPr>
          <p:nvPr/>
        </p:nvSpPr>
        <p:spPr bwMode="auto">
          <a:xfrm flipV="1">
            <a:off x="7777163" y="4619625"/>
            <a:ext cx="0" cy="396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2" name="Line 190">
            <a:extLst>
              <a:ext uri="{FF2B5EF4-FFF2-40B4-BE49-F238E27FC236}">
                <a16:creationId xmlns:a16="http://schemas.microsoft.com/office/drawing/2014/main" id="{E5AEB1D1-EEFB-42A6-9BA4-6B62E04C39BC}"/>
              </a:ext>
            </a:extLst>
          </p:cNvPr>
          <p:cNvSpPr>
            <a:spLocks noChangeShapeType="1"/>
          </p:cNvSpPr>
          <p:nvPr/>
        </p:nvSpPr>
        <p:spPr bwMode="auto">
          <a:xfrm>
            <a:off x="7754938" y="4619625"/>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3" name="Line 191">
            <a:extLst>
              <a:ext uri="{FF2B5EF4-FFF2-40B4-BE49-F238E27FC236}">
                <a16:creationId xmlns:a16="http://schemas.microsoft.com/office/drawing/2014/main" id="{6F51779F-4265-4171-813C-3ABA74759491}"/>
              </a:ext>
            </a:extLst>
          </p:cNvPr>
          <p:cNvSpPr>
            <a:spLocks noChangeShapeType="1"/>
          </p:cNvSpPr>
          <p:nvPr/>
        </p:nvSpPr>
        <p:spPr bwMode="auto">
          <a:xfrm>
            <a:off x="7777163" y="4659313"/>
            <a:ext cx="0" cy="381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4" name="Line 192">
            <a:extLst>
              <a:ext uri="{FF2B5EF4-FFF2-40B4-BE49-F238E27FC236}">
                <a16:creationId xmlns:a16="http://schemas.microsoft.com/office/drawing/2014/main" id="{532343A4-6D8D-451A-B4BB-F7B1F2D265F3}"/>
              </a:ext>
            </a:extLst>
          </p:cNvPr>
          <p:cNvSpPr>
            <a:spLocks noChangeShapeType="1"/>
          </p:cNvSpPr>
          <p:nvPr/>
        </p:nvSpPr>
        <p:spPr bwMode="auto">
          <a:xfrm>
            <a:off x="7754938" y="4697413"/>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5" name="Freeform 193">
            <a:extLst>
              <a:ext uri="{FF2B5EF4-FFF2-40B4-BE49-F238E27FC236}">
                <a16:creationId xmlns:a16="http://schemas.microsoft.com/office/drawing/2014/main" id="{4D4C5520-BDC2-4F23-BE8F-F943FE6BBA84}"/>
              </a:ext>
            </a:extLst>
          </p:cNvPr>
          <p:cNvSpPr>
            <a:spLocks/>
          </p:cNvSpPr>
          <p:nvPr/>
        </p:nvSpPr>
        <p:spPr bwMode="auto">
          <a:xfrm>
            <a:off x="7743825" y="4622800"/>
            <a:ext cx="71438" cy="73025"/>
          </a:xfrm>
          <a:custGeom>
            <a:avLst/>
            <a:gdLst>
              <a:gd name="T0" fmla="*/ 149961351 w 33"/>
              <a:gd name="T1" fmla="*/ 0 h 33"/>
              <a:gd name="T2" fmla="*/ 149961351 w 33"/>
              <a:gd name="T3" fmla="*/ 156698373 h 33"/>
              <a:gd name="T4" fmla="*/ 0 w 33"/>
              <a:gd name="T5" fmla="*/ 156698373 h 33"/>
              <a:gd name="T6" fmla="*/ 0 w 33"/>
              <a:gd name="T7" fmla="*/ 0 h 33"/>
              <a:gd name="T8" fmla="*/ 149961351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6" name="Line 194">
            <a:extLst>
              <a:ext uri="{FF2B5EF4-FFF2-40B4-BE49-F238E27FC236}">
                <a16:creationId xmlns:a16="http://schemas.microsoft.com/office/drawing/2014/main" id="{91FDD1ED-79DF-4B1C-9ED8-0EF3DDC7F36D}"/>
              </a:ext>
            </a:extLst>
          </p:cNvPr>
          <p:cNvSpPr>
            <a:spLocks noChangeShapeType="1"/>
          </p:cNvSpPr>
          <p:nvPr/>
        </p:nvSpPr>
        <p:spPr bwMode="auto">
          <a:xfrm flipV="1">
            <a:off x="7737475" y="4637088"/>
            <a:ext cx="0" cy="396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7" name="Line 195">
            <a:extLst>
              <a:ext uri="{FF2B5EF4-FFF2-40B4-BE49-F238E27FC236}">
                <a16:creationId xmlns:a16="http://schemas.microsoft.com/office/drawing/2014/main" id="{18D993A6-BD6D-4EE8-9523-B91C3FD0A566}"/>
              </a:ext>
            </a:extLst>
          </p:cNvPr>
          <p:cNvSpPr>
            <a:spLocks noChangeShapeType="1"/>
          </p:cNvSpPr>
          <p:nvPr/>
        </p:nvSpPr>
        <p:spPr bwMode="auto">
          <a:xfrm>
            <a:off x="7715250" y="4637088"/>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8" name="Line 196">
            <a:extLst>
              <a:ext uri="{FF2B5EF4-FFF2-40B4-BE49-F238E27FC236}">
                <a16:creationId xmlns:a16="http://schemas.microsoft.com/office/drawing/2014/main" id="{F89D011F-F925-4826-AE7F-ED2139CFCD80}"/>
              </a:ext>
            </a:extLst>
          </p:cNvPr>
          <p:cNvSpPr>
            <a:spLocks noChangeShapeType="1"/>
          </p:cNvSpPr>
          <p:nvPr/>
        </p:nvSpPr>
        <p:spPr bwMode="auto">
          <a:xfrm>
            <a:off x="7737475" y="4676775"/>
            <a:ext cx="0" cy="381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49" name="Line 197">
            <a:extLst>
              <a:ext uri="{FF2B5EF4-FFF2-40B4-BE49-F238E27FC236}">
                <a16:creationId xmlns:a16="http://schemas.microsoft.com/office/drawing/2014/main" id="{3C08E661-F6C5-4145-840A-F96A31DF5141}"/>
              </a:ext>
            </a:extLst>
          </p:cNvPr>
          <p:cNvSpPr>
            <a:spLocks noChangeShapeType="1"/>
          </p:cNvSpPr>
          <p:nvPr/>
        </p:nvSpPr>
        <p:spPr bwMode="auto">
          <a:xfrm>
            <a:off x="7715250" y="4714875"/>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0" name="Freeform 198">
            <a:extLst>
              <a:ext uri="{FF2B5EF4-FFF2-40B4-BE49-F238E27FC236}">
                <a16:creationId xmlns:a16="http://schemas.microsoft.com/office/drawing/2014/main" id="{65D9F043-7F7F-47C7-9EB7-3603DAEF8E03}"/>
              </a:ext>
            </a:extLst>
          </p:cNvPr>
          <p:cNvSpPr>
            <a:spLocks/>
          </p:cNvSpPr>
          <p:nvPr/>
        </p:nvSpPr>
        <p:spPr bwMode="auto">
          <a:xfrm>
            <a:off x="7700963" y="4643438"/>
            <a:ext cx="71437" cy="69850"/>
          </a:xfrm>
          <a:custGeom>
            <a:avLst/>
            <a:gdLst>
              <a:gd name="T0" fmla="*/ 149957087 w 33"/>
              <a:gd name="T1" fmla="*/ 0 h 32"/>
              <a:gd name="T2" fmla="*/ 149957087 w 33"/>
              <a:gd name="T3" fmla="*/ 147704373 h 32"/>
              <a:gd name="T4" fmla="*/ 0 w 33"/>
              <a:gd name="T5" fmla="*/ 147704373 h 32"/>
              <a:gd name="T6" fmla="*/ 0 w 33"/>
              <a:gd name="T7" fmla="*/ 0 h 32"/>
              <a:gd name="T8" fmla="*/ 149957087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32" y="0"/>
                </a:moveTo>
                <a:lnTo>
                  <a:pt x="32" y="31"/>
                </a:lnTo>
                <a:lnTo>
                  <a:pt x="0" y="31"/>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1" name="Line 199">
            <a:extLst>
              <a:ext uri="{FF2B5EF4-FFF2-40B4-BE49-F238E27FC236}">
                <a16:creationId xmlns:a16="http://schemas.microsoft.com/office/drawing/2014/main" id="{F6F3A3BB-3C5F-4B2E-83AC-739919282978}"/>
              </a:ext>
            </a:extLst>
          </p:cNvPr>
          <p:cNvSpPr>
            <a:spLocks noChangeShapeType="1"/>
          </p:cNvSpPr>
          <p:nvPr/>
        </p:nvSpPr>
        <p:spPr bwMode="auto">
          <a:xfrm flipV="1">
            <a:off x="7689850" y="4719638"/>
            <a:ext cx="0" cy="460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2" name="Line 200">
            <a:extLst>
              <a:ext uri="{FF2B5EF4-FFF2-40B4-BE49-F238E27FC236}">
                <a16:creationId xmlns:a16="http://schemas.microsoft.com/office/drawing/2014/main" id="{C0EBF299-F914-41B1-B900-42E55CAB3306}"/>
              </a:ext>
            </a:extLst>
          </p:cNvPr>
          <p:cNvSpPr>
            <a:spLocks noChangeShapeType="1"/>
          </p:cNvSpPr>
          <p:nvPr/>
        </p:nvSpPr>
        <p:spPr bwMode="auto">
          <a:xfrm>
            <a:off x="7669213" y="4719638"/>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3" name="Line 201">
            <a:extLst>
              <a:ext uri="{FF2B5EF4-FFF2-40B4-BE49-F238E27FC236}">
                <a16:creationId xmlns:a16="http://schemas.microsoft.com/office/drawing/2014/main" id="{11F30A34-F642-4363-BB87-4AE6AAEF5B3D}"/>
              </a:ext>
            </a:extLst>
          </p:cNvPr>
          <p:cNvSpPr>
            <a:spLocks noChangeShapeType="1"/>
          </p:cNvSpPr>
          <p:nvPr/>
        </p:nvSpPr>
        <p:spPr bwMode="auto">
          <a:xfrm>
            <a:off x="7689850" y="4765675"/>
            <a:ext cx="0" cy="460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4" name="Line 202">
            <a:extLst>
              <a:ext uri="{FF2B5EF4-FFF2-40B4-BE49-F238E27FC236}">
                <a16:creationId xmlns:a16="http://schemas.microsoft.com/office/drawing/2014/main" id="{B6BD1195-792A-48EB-8204-39941114DAA6}"/>
              </a:ext>
            </a:extLst>
          </p:cNvPr>
          <p:cNvSpPr>
            <a:spLocks noChangeShapeType="1"/>
          </p:cNvSpPr>
          <p:nvPr/>
        </p:nvSpPr>
        <p:spPr bwMode="auto">
          <a:xfrm>
            <a:off x="7669213" y="4811713"/>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5" name="Freeform 203">
            <a:extLst>
              <a:ext uri="{FF2B5EF4-FFF2-40B4-BE49-F238E27FC236}">
                <a16:creationId xmlns:a16="http://schemas.microsoft.com/office/drawing/2014/main" id="{F7AB4376-5E14-48A9-8C11-F69CDC78A651}"/>
              </a:ext>
            </a:extLst>
          </p:cNvPr>
          <p:cNvSpPr>
            <a:spLocks/>
          </p:cNvSpPr>
          <p:nvPr/>
        </p:nvSpPr>
        <p:spPr bwMode="auto">
          <a:xfrm>
            <a:off x="7659688" y="4732338"/>
            <a:ext cx="69850" cy="69850"/>
          </a:xfrm>
          <a:custGeom>
            <a:avLst/>
            <a:gdLst>
              <a:gd name="T0" fmla="*/ 147704373 w 32"/>
              <a:gd name="T1" fmla="*/ 0 h 32"/>
              <a:gd name="T2" fmla="*/ 147704373 w 32"/>
              <a:gd name="T3" fmla="*/ 147704373 h 32"/>
              <a:gd name="T4" fmla="*/ 0 w 32"/>
              <a:gd name="T5" fmla="*/ 147704373 h 32"/>
              <a:gd name="T6" fmla="*/ 0 w 32"/>
              <a:gd name="T7" fmla="*/ 0 h 32"/>
              <a:gd name="T8" fmla="*/ 14770437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6" name="Line 204">
            <a:extLst>
              <a:ext uri="{FF2B5EF4-FFF2-40B4-BE49-F238E27FC236}">
                <a16:creationId xmlns:a16="http://schemas.microsoft.com/office/drawing/2014/main" id="{318D662C-AD46-4934-9DEA-490C0135A97E}"/>
              </a:ext>
            </a:extLst>
          </p:cNvPr>
          <p:cNvSpPr>
            <a:spLocks noChangeShapeType="1"/>
          </p:cNvSpPr>
          <p:nvPr/>
        </p:nvSpPr>
        <p:spPr bwMode="auto">
          <a:xfrm flipV="1">
            <a:off x="7642225" y="4605338"/>
            <a:ext cx="0" cy="349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7" name="Line 205">
            <a:extLst>
              <a:ext uri="{FF2B5EF4-FFF2-40B4-BE49-F238E27FC236}">
                <a16:creationId xmlns:a16="http://schemas.microsoft.com/office/drawing/2014/main" id="{44E30213-6A8C-4876-91E9-4ED7D3C431F0}"/>
              </a:ext>
            </a:extLst>
          </p:cNvPr>
          <p:cNvSpPr>
            <a:spLocks noChangeShapeType="1"/>
          </p:cNvSpPr>
          <p:nvPr/>
        </p:nvSpPr>
        <p:spPr bwMode="auto">
          <a:xfrm>
            <a:off x="7616825" y="4605338"/>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8" name="Line 206">
            <a:extLst>
              <a:ext uri="{FF2B5EF4-FFF2-40B4-BE49-F238E27FC236}">
                <a16:creationId xmlns:a16="http://schemas.microsoft.com/office/drawing/2014/main" id="{32B4E543-C742-4728-BFC6-688B543AC17A}"/>
              </a:ext>
            </a:extLst>
          </p:cNvPr>
          <p:cNvSpPr>
            <a:spLocks noChangeShapeType="1"/>
          </p:cNvSpPr>
          <p:nvPr/>
        </p:nvSpPr>
        <p:spPr bwMode="auto">
          <a:xfrm>
            <a:off x="7642225" y="4640263"/>
            <a:ext cx="0" cy="285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59" name="Line 207">
            <a:extLst>
              <a:ext uri="{FF2B5EF4-FFF2-40B4-BE49-F238E27FC236}">
                <a16:creationId xmlns:a16="http://schemas.microsoft.com/office/drawing/2014/main" id="{4B6E565B-1340-442D-AF23-BFC6177D2733}"/>
              </a:ext>
            </a:extLst>
          </p:cNvPr>
          <p:cNvSpPr>
            <a:spLocks noChangeShapeType="1"/>
          </p:cNvSpPr>
          <p:nvPr/>
        </p:nvSpPr>
        <p:spPr bwMode="auto">
          <a:xfrm>
            <a:off x="7616825" y="4668838"/>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0" name="Freeform 208">
            <a:extLst>
              <a:ext uri="{FF2B5EF4-FFF2-40B4-BE49-F238E27FC236}">
                <a16:creationId xmlns:a16="http://schemas.microsoft.com/office/drawing/2014/main" id="{71ED5AB0-5C75-4055-A496-FE1CBE024E30}"/>
              </a:ext>
            </a:extLst>
          </p:cNvPr>
          <p:cNvSpPr>
            <a:spLocks/>
          </p:cNvSpPr>
          <p:nvPr/>
        </p:nvSpPr>
        <p:spPr bwMode="auto">
          <a:xfrm>
            <a:off x="7608888" y="4605338"/>
            <a:ext cx="69850" cy="68262"/>
          </a:xfrm>
          <a:custGeom>
            <a:avLst/>
            <a:gdLst>
              <a:gd name="T0" fmla="*/ 147704373 w 32"/>
              <a:gd name="T1" fmla="*/ 0 h 31"/>
              <a:gd name="T2" fmla="*/ 147704373 w 32"/>
              <a:gd name="T3" fmla="*/ 145464120 h 31"/>
              <a:gd name="T4" fmla="*/ 0 w 32"/>
              <a:gd name="T5" fmla="*/ 145464120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1" name="Line 209">
            <a:extLst>
              <a:ext uri="{FF2B5EF4-FFF2-40B4-BE49-F238E27FC236}">
                <a16:creationId xmlns:a16="http://schemas.microsoft.com/office/drawing/2014/main" id="{30D9B5D9-ECB5-465A-8408-58928D65C67F}"/>
              </a:ext>
            </a:extLst>
          </p:cNvPr>
          <p:cNvSpPr>
            <a:spLocks noChangeShapeType="1"/>
          </p:cNvSpPr>
          <p:nvPr/>
        </p:nvSpPr>
        <p:spPr bwMode="auto">
          <a:xfrm flipV="1">
            <a:off x="7593013" y="4575175"/>
            <a:ext cx="0" cy="222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2" name="Line 210">
            <a:extLst>
              <a:ext uri="{FF2B5EF4-FFF2-40B4-BE49-F238E27FC236}">
                <a16:creationId xmlns:a16="http://schemas.microsoft.com/office/drawing/2014/main" id="{B138F213-83C3-43FB-894F-47E788B1F495}"/>
              </a:ext>
            </a:extLst>
          </p:cNvPr>
          <p:cNvSpPr>
            <a:spLocks noChangeShapeType="1"/>
          </p:cNvSpPr>
          <p:nvPr/>
        </p:nvSpPr>
        <p:spPr bwMode="auto">
          <a:xfrm>
            <a:off x="7569200" y="4575175"/>
            <a:ext cx="4603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3" name="Line 211">
            <a:extLst>
              <a:ext uri="{FF2B5EF4-FFF2-40B4-BE49-F238E27FC236}">
                <a16:creationId xmlns:a16="http://schemas.microsoft.com/office/drawing/2014/main" id="{BC0CD407-3132-4A46-8207-CF694D75A462}"/>
              </a:ext>
            </a:extLst>
          </p:cNvPr>
          <p:cNvSpPr>
            <a:spLocks noChangeShapeType="1"/>
          </p:cNvSpPr>
          <p:nvPr/>
        </p:nvSpPr>
        <p:spPr bwMode="auto">
          <a:xfrm>
            <a:off x="7593013" y="4597400"/>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4" name="Line 212">
            <a:extLst>
              <a:ext uri="{FF2B5EF4-FFF2-40B4-BE49-F238E27FC236}">
                <a16:creationId xmlns:a16="http://schemas.microsoft.com/office/drawing/2014/main" id="{FF80846A-E8FE-49BB-9570-D2064706E317}"/>
              </a:ext>
            </a:extLst>
          </p:cNvPr>
          <p:cNvSpPr>
            <a:spLocks noChangeShapeType="1"/>
          </p:cNvSpPr>
          <p:nvPr/>
        </p:nvSpPr>
        <p:spPr bwMode="auto">
          <a:xfrm>
            <a:off x="7569200" y="4616450"/>
            <a:ext cx="46038"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5" name="Freeform 213">
            <a:extLst>
              <a:ext uri="{FF2B5EF4-FFF2-40B4-BE49-F238E27FC236}">
                <a16:creationId xmlns:a16="http://schemas.microsoft.com/office/drawing/2014/main" id="{2E089DDF-3540-4C50-ADA8-EEA11A8C542A}"/>
              </a:ext>
            </a:extLst>
          </p:cNvPr>
          <p:cNvSpPr>
            <a:spLocks/>
          </p:cNvSpPr>
          <p:nvPr/>
        </p:nvSpPr>
        <p:spPr bwMode="auto">
          <a:xfrm>
            <a:off x="7558088" y="4562475"/>
            <a:ext cx="68262" cy="71438"/>
          </a:xfrm>
          <a:custGeom>
            <a:avLst/>
            <a:gdLst>
              <a:gd name="T0" fmla="*/ 145464120 w 31"/>
              <a:gd name="T1" fmla="*/ 0 h 33"/>
              <a:gd name="T2" fmla="*/ 145464120 w 31"/>
              <a:gd name="T3" fmla="*/ 149961351 h 33"/>
              <a:gd name="T4" fmla="*/ 0 w 31"/>
              <a:gd name="T5" fmla="*/ 149961351 h 33"/>
              <a:gd name="T6" fmla="*/ 0 w 31"/>
              <a:gd name="T7" fmla="*/ 0 h 33"/>
              <a:gd name="T8" fmla="*/ 145464120 w 3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3">
                <a:moveTo>
                  <a:pt x="30" y="0"/>
                </a:moveTo>
                <a:lnTo>
                  <a:pt x="30" y="32"/>
                </a:lnTo>
                <a:lnTo>
                  <a:pt x="0" y="32"/>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6" name="Line 214">
            <a:extLst>
              <a:ext uri="{FF2B5EF4-FFF2-40B4-BE49-F238E27FC236}">
                <a16:creationId xmlns:a16="http://schemas.microsoft.com/office/drawing/2014/main" id="{DCE2E1F2-7D4C-40BC-A2CE-6687F9647CEF}"/>
              </a:ext>
            </a:extLst>
          </p:cNvPr>
          <p:cNvSpPr>
            <a:spLocks noChangeShapeType="1"/>
          </p:cNvSpPr>
          <p:nvPr/>
        </p:nvSpPr>
        <p:spPr bwMode="auto">
          <a:xfrm flipV="1">
            <a:off x="7540625" y="4603750"/>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7" name="Line 215">
            <a:extLst>
              <a:ext uri="{FF2B5EF4-FFF2-40B4-BE49-F238E27FC236}">
                <a16:creationId xmlns:a16="http://schemas.microsoft.com/office/drawing/2014/main" id="{37E47931-AE25-4B54-8F41-F83646AE80A9}"/>
              </a:ext>
            </a:extLst>
          </p:cNvPr>
          <p:cNvSpPr>
            <a:spLocks noChangeShapeType="1"/>
          </p:cNvSpPr>
          <p:nvPr/>
        </p:nvSpPr>
        <p:spPr bwMode="auto">
          <a:xfrm>
            <a:off x="7516813" y="4603750"/>
            <a:ext cx="492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8" name="Line 216">
            <a:extLst>
              <a:ext uri="{FF2B5EF4-FFF2-40B4-BE49-F238E27FC236}">
                <a16:creationId xmlns:a16="http://schemas.microsoft.com/office/drawing/2014/main" id="{9F776BA5-44E4-42BB-81CD-6461F283BD5F}"/>
              </a:ext>
            </a:extLst>
          </p:cNvPr>
          <p:cNvSpPr>
            <a:spLocks noChangeShapeType="1"/>
          </p:cNvSpPr>
          <p:nvPr/>
        </p:nvSpPr>
        <p:spPr bwMode="auto">
          <a:xfrm>
            <a:off x="7540625" y="4622800"/>
            <a:ext cx="0" cy="254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9" name="Line 217">
            <a:extLst>
              <a:ext uri="{FF2B5EF4-FFF2-40B4-BE49-F238E27FC236}">
                <a16:creationId xmlns:a16="http://schemas.microsoft.com/office/drawing/2014/main" id="{52ED79DF-875B-428B-8B22-27A1389B6C83}"/>
              </a:ext>
            </a:extLst>
          </p:cNvPr>
          <p:cNvSpPr>
            <a:spLocks noChangeShapeType="1"/>
          </p:cNvSpPr>
          <p:nvPr/>
        </p:nvSpPr>
        <p:spPr bwMode="auto">
          <a:xfrm>
            <a:off x="7516813" y="4648200"/>
            <a:ext cx="492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0" name="Freeform 218">
            <a:extLst>
              <a:ext uri="{FF2B5EF4-FFF2-40B4-BE49-F238E27FC236}">
                <a16:creationId xmlns:a16="http://schemas.microsoft.com/office/drawing/2014/main" id="{7A54CD5D-77CB-414E-A896-FDDB000E6FF5}"/>
              </a:ext>
            </a:extLst>
          </p:cNvPr>
          <p:cNvSpPr>
            <a:spLocks/>
          </p:cNvSpPr>
          <p:nvPr/>
        </p:nvSpPr>
        <p:spPr bwMode="auto">
          <a:xfrm>
            <a:off x="7505700" y="4592638"/>
            <a:ext cx="69850" cy="68262"/>
          </a:xfrm>
          <a:custGeom>
            <a:avLst/>
            <a:gdLst>
              <a:gd name="T0" fmla="*/ 147704373 w 32"/>
              <a:gd name="T1" fmla="*/ 0 h 31"/>
              <a:gd name="T2" fmla="*/ 147704373 w 32"/>
              <a:gd name="T3" fmla="*/ 145464120 h 31"/>
              <a:gd name="T4" fmla="*/ 0 w 32"/>
              <a:gd name="T5" fmla="*/ 145464120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1" name="Line 219">
            <a:extLst>
              <a:ext uri="{FF2B5EF4-FFF2-40B4-BE49-F238E27FC236}">
                <a16:creationId xmlns:a16="http://schemas.microsoft.com/office/drawing/2014/main" id="{681EA319-9A25-459B-B957-FE527E9D4DDC}"/>
              </a:ext>
            </a:extLst>
          </p:cNvPr>
          <p:cNvSpPr>
            <a:spLocks noChangeShapeType="1"/>
          </p:cNvSpPr>
          <p:nvPr/>
        </p:nvSpPr>
        <p:spPr bwMode="auto">
          <a:xfrm flipV="1">
            <a:off x="7488238" y="4684713"/>
            <a:ext cx="0" cy="222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2" name="Line 220">
            <a:extLst>
              <a:ext uri="{FF2B5EF4-FFF2-40B4-BE49-F238E27FC236}">
                <a16:creationId xmlns:a16="http://schemas.microsoft.com/office/drawing/2014/main" id="{16126CD4-550D-414E-A4B5-CD1022783071}"/>
              </a:ext>
            </a:extLst>
          </p:cNvPr>
          <p:cNvSpPr>
            <a:spLocks noChangeShapeType="1"/>
          </p:cNvSpPr>
          <p:nvPr/>
        </p:nvSpPr>
        <p:spPr bwMode="auto">
          <a:xfrm>
            <a:off x="7467600" y="4684713"/>
            <a:ext cx="428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3" name="Line 221">
            <a:extLst>
              <a:ext uri="{FF2B5EF4-FFF2-40B4-BE49-F238E27FC236}">
                <a16:creationId xmlns:a16="http://schemas.microsoft.com/office/drawing/2014/main" id="{38D3DF61-6247-4FC7-A2BD-2D38416BCD50}"/>
              </a:ext>
            </a:extLst>
          </p:cNvPr>
          <p:cNvSpPr>
            <a:spLocks noChangeShapeType="1"/>
          </p:cNvSpPr>
          <p:nvPr/>
        </p:nvSpPr>
        <p:spPr bwMode="auto">
          <a:xfrm>
            <a:off x="7488238" y="4706938"/>
            <a:ext cx="0" cy="222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4" name="Line 222">
            <a:extLst>
              <a:ext uri="{FF2B5EF4-FFF2-40B4-BE49-F238E27FC236}">
                <a16:creationId xmlns:a16="http://schemas.microsoft.com/office/drawing/2014/main" id="{F3B2CEB0-658B-4253-BB50-615ADD94F82B}"/>
              </a:ext>
            </a:extLst>
          </p:cNvPr>
          <p:cNvSpPr>
            <a:spLocks noChangeShapeType="1"/>
          </p:cNvSpPr>
          <p:nvPr/>
        </p:nvSpPr>
        <p:spPr bwMode="auto">
          <a:xfrm>
            <a:off x="7467600" y="4729163"/>
            <a:ext cx="428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5" name="Freeform 223">
            <a:extLst>
              <a:ext uri="{FF2B5EF4-FFF2-40B4-BE49-F238E27FC236}">
                <a16:creationId xmlns:a16="http://schemas.microsoft.com/office/drawing/2014/main" id="{7BB68D47-D183-49B1-939D-A2F6A87DFC11}"/>
              </a:ext>
            </a:extLst>
          </p:cNvPr>
          <p:cNvSpPr>
            <a:spLocks/>
          </p:cNvSpPr>
          <p:nvPr/>
        </p:nvSpPr>
        <p:spPr bwMode="auto">
          <a:xfrm>
            <a:off x="7451725" y="4672013"/>
            <a:ext cx="69850" cy="71437"/>
          </a:xfrm>
          <a:custGeom>
            <a:avLst/>
            <a:gdLst>
              <a:gd name="T0" fmla="*/ 147704373 w 32"/>
              <a:gd name="T1" fmla="*/ 0 h 33"/>
              <a:gd name="T2" fmla="*/ 147704373 w 32"/>
              <a:gd name="T3" fmla="*/ 149957087 h 33"/>
              <a:gd name="T4" fmla="*/ 0 w 32"/>
              <a:gd name="T5" fmla="*/ 149957087 h 33"/>
              <a:gd name="T6" fmla="*/ 0 w 32"/>
              <a:gd name="T7" fmla="*/ 0 h 33"/>
              <a:gd name="T8" fmla="*/ 147704373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31" y="0"/>
                </a:moveTo>
                <a:lnTo>
                  <a:pt x="31" y="32"/>
                </a:lnTo>
                <a:lnTo>
                  <a:pt x="0" y="32"/>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6" name="Line 224">
            <a:extLst>
              <a:ext uri="{FF2B5EF4-FFF2-40B4-BE49-F238E27FC236}">
                <a16:creationId xmlns:a16="http://schemas.microsoft.com/office/drawing/2014/main" id="{2F4EE8F2-AAA3-470F-B5FC-1604D9209F99}"/>
              </a:ext>
            </a:extLst>
          </p:cNvPr>
          <p:cNvSpPr>
            <a:spLocks noChangeShapeType="1"/>
          </p:cNvSpPr>
          <p:nvPr/>
        </p:nvSpPr>
        <p:spPr bwMode="auto">
          <a:xfrm flipV="1">
            <a:off x="7429500" y="4614863"/>
            <a:ext cx="0" cy="1746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7" name="Line 225">
            <a:extLst>
              <a:ext uri="{FF2B5EF4-FFF2-40B4-BE49-F238E27FC236}">
                <a16:creationId xmlns:a16="http://schemas.microsoft.com/office/drawing/2014/main" id="{B411EC3B-2A47-4C26-ABAC-F31F68EF4381}"/>
              </a:ext>
            </a:extLst>
          </p:cNvPr>
          <p:cNvSpPr>
            <a:spLocks noChangeShapeType="1"/>
          </p:cNvSpPr>
          <p:nvPr/>
        </p:nvSpPr>
        <p:spPr bwMode="auto">
          <a:xfrm>
            <a:off x="7408863" y="4614863"/>
            <a:ext cx="428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8" name="Line 226">
            <a:extLst>
              <a:ext uri="{FF2B5EF4-FFF2-40B4-BE49-F238E27FC236}">
                <a16:creationId xmlns:a16="http://schemas.microsoft.com/office/drawing/2014/main" id="{038BB2AD-2168-4409-B44C-981CDD84F274}"/>
              </a:ext>
            </a:extLst>
          </p:cNvPr>
          <p:cNvSpPr>
            <a:spLocks noChangeShapeType="1"/>
          </p:cNvSpPr>
          <p:nvPr/>
        </p:nvSpPr>
        <p:spPr bwMode="auto">
          <a:xfrm>
            <a:off x="7429500" y="4632325"/>
            <a:ext cx="0" cy="174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79" name="Line 227">
            <a:extLst>
              <a:ext uri="{FF2B5EF4-FFF2-40B4-BE49-F238E27FC236}">
                <a16:creationId xmlns:a16="http://schemas.microsoft.com/office/drawing/2014/main" id="{2F90D0D3-41F5-4976-954C-68191F31B002}"/>
              </a:ext>
            </a:extLst>
          </p:cNvPr>
          <p:cNvSpPr>
            <a:spLocks noChangeShapeType="1"/>
          </p:cNvSpPr>
          <p:nvPr/>
        </p:nvSpPr>
        <p:spPr bwMode="auto">
          <a:xfrm>
            <a:off x="7408863" y="4649788"/>
            <a:ext cx="4286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0" name="Freeform 228">
            <a:extLst>
              <a:ext uri="{FF2B5EF4-FFF2-40B4-BE49-F238E27FC236}">
                <a16:creationId xmlns:a16="http://schemas.microsoft.com/office/drawing/2014/main" id="{2659C85C-5777-4AF2-9173-BEDF0AE02D52}"/>
              </a:ext>
            </a:extLst>
          </p:cNvPr>
          <p:cNvSpPr>
            <a:spLocks/>
          </p:cNvSpPr>
          <p:nvPr/>
        </p:nvSpPr>
        <p:spPr bwMode="auto">
          <a:xfrm>
            <a:off x="7397750" y="4598988"/>
            <a:ext cx="71438" cy="68262"/>
          </a:xfrm>
          <a:custGeom>
            <a:avLst/>
            <a:gdLst>
              <a:gd name="T0" fmla="*/ 149961351 w 33"/>
              <a:gd name="T1" fmla="*/ 0 h 31"/>
              <a:gd name="T2" fmla="*/ 149961351 w 33"/>
              <a:gd name="T3" fmla="*/ 145464120 h 31"/>
              <a:gd name="T4" fmla="*/ 0 w 33"/>
              <a:gd name="T5" fmla="*/ 145464120 h 31"/>
              <a:gd name="T6" fmla="*/ 0 w 33"/>
              <a:gd name="T7" fmla="*/ 0 h 31"/>
              <a:gd name="T8" fmla="*/ 149961351 w 33"/>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1">
                <a:moveTo>
                  <a:pt x="32" y="0"/>
                </a:moveTo>
                <a:lnTo>
                  <a:pt x="32" y="30"/>
                </a:lnTo>
                <a:lnTo>
                  <a:pt x="0" y="30"/>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1" name="Line 229">
            <a:extLst>
              <a:ext uri="{FF2B5EF4-FFF2-40B4-BE49-F238E27FC236}">
                <a16:creationId xmlns:a16="http://schemas.microsoft.com/office/drawing/2014/main" id="{10D1D9F0-1F31-4469-BA1A-6CA376B9A65B}"/>
              </a:ext>
            </a:extLst>
          </p:cNvPr>
          <p:cNvSpPr>
            <a:spLocks noChangeShapeType="1"/>
          </p:cNvSpPr>
          <p:nvPr/>
        </p:nvSpPr>
        <p:spPr bwMode="auto">
          <a:xfrm flipV="1">
            <a:off x="7370763" y="4613275"/>
            <a:ext cx="0" cy="174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2" name="Line 230">
            <a:extLst>
              <a:ext uri="{FF2B5EF4-FFF2-40B4-BE49-F238E27FC236}">
                <a16:creationId xmlns:a16="http://schemas.microsoft.com/office/drawing/2014/main" id="{B6F4346F-465D-4E2D-A90E-89589BECC742}"/>
              </a:ext>
            </a:extLst>
          </p:cNvPr>
          <p:cNvSpPr>
            <a:spLocks noChangeShapeType="1"/>
          </p:cNvSpPr>
          <p:nvPr/>
        </p:nvSpPr>
        <p:spPr bwMode="auto">
          <a:xfrm>
            <a:off x="7350125" y="4613275"/>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3" name="Line 231">
            <a:extLst>
              <a:ext uri="{FF2B5EF4-FFF2-40B4-BE49-F238E27FC236}">
                <a16:creationId xmlns:a16="http://schemas.microsoft.com/office/drawing/2014/main" id="{DD4B52B6-B388-4B33-A828-67C569A258DC}"/>
              </a:ext>
            </a:extLst>
          </p:cNvPr>
          <p:cNvSpPr>
            <a:spLocks noChangeShapeType="1"/>
          </p:cNvSpPr>
          <p:nvPr/>
        </p:nvSpPr>
        <p:spPr bwMode="auto">
          <a:xfrm>
            <a:off x="7370763" y="4630738"/>
            <a:ext cx="0" cy="1746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4" name="Line 232">
            <a:extLst>
              <a:ext uri="{FF2B5EF4-FFF2-40B4-BE49-F238E27FC236}">
                <a16:creationId xmlns:a16="http://schemas.microsoft.com/office/drawing/2014/main" id="{EE61A216-DD15-4400-9397-6B7B78653947}"/>
              </a:ext>
            </a:extLst>
          </p:cNvPr>
          <p:cNvSpPr>
            <a:spLocks noChangeShapeType="1"/>
          </p:cNvSpPr>
          <p:nvPr/>
        </p:nvSpPr>
        <p:spPr bwMode="auto">
          <a:xfrm>
            <a:off x="7350125" y="4648200"/>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5" name="Freeform 233">
            <a:extLst>
              <a:ext uri="{FF2B5EF4-FFF2-40B4-BE49-F238E27FC236}">
                <a16:creationId xmlns:a16="http://schemas.microsoft.com/office/drawing/2014/main" id="{210C089E-CE9E-47C9-AB03-5AE11683D076}"/>
              </a:ext>
            </a:extLst>
          </p:cNvPr>
          <p:cNvSpPr>
            <a:spLocks/>
          </p:cNvSpPr>
          <p:nvPr/>
        </p:nvSpPr>
        <p:spPr bwMode="auto">
          <a:xfrm>
            <a:off x="7339013" y="4597400"/>
            <a:ext cx="69850" cy="68263"/>
          </a:xfrm>
          <a:custGeom>
            <a:avLst/>
            <a:gdLst>
              <a:gd name="T0" fmla="*/ 147704373 w 32"/>
              <a:gd name="T1" fmla="*/ 0 h 31"/>
              <a:gd name="T2" fmla="*/ 147704373 w 32"/>
              <a:gd name="T3" fmla="*/ 145468453 h 31"/>
              <a:gd name="T4" fmla="*/ 0 w 32"/>
              <a:gd name="T5" fmla="*/ 145468453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6" name="Line 234">
            <a:extLst>
              <a:ext uri="{FF2B5EF4-FFF2-40B4-BE49-F238E27FC236}">
                <a16:creationId xmlns:a16="http://schemas.microsoft.com/office/drawing/2014/main" id="{6A38653F-8831-4D04-97E0-DCD71EAAF32F}"/>
              </a:ext>
            </a:extLst>
          </p:cNvPr>
          <p:cNvSpPr>
            <a:spLocks noChangeShapeType="1"/>
          </p:cNvSpPr>
          <p:nvPr/>
        </p:nvSpPr>
        <p:spPr bwMode="auto">
          <a:xfrm flipV="1">
            <a:off x="7312025" y="4586288"/>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7" name="Line 235">
            <a:extLst>
              <a:ext uri="{FF2B5EF4-FFF2-40B4-BE49-F238E27FC236}">
                <a16:creationId xmlns:a16="http://schemas.microsoft.com/office/drawing/2014/main" id="{505DD09D-5241-477D-A798-0472AE204701}"/>
              </a:ext>
            </a:extLst>
          </p:cNvPr>
          <p:cNvSpPr>
            <a:spLocks noChangeShapeType="1"/>
          </p:cNvSpPr>
          <p:nvPr/>
        </p:nvSpPr>
        <p:spPr bwMode="auto">
          <a:xfrm>
            <a:off x="7288213" y="4586288"/>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8" name="Line 236">
            <a:extLst>
              <a:ext uri="{FF2B5EF4-FFF2-40B4-BE49-F238E27FC236}">
                <a16:creationId xmlns:a16="http://schemas.microsoft.com/office/drawing/2014/main" id="{14061043-DEE1-4A9D-BEF5-2316D3F3F07F}"/>
              </a:ext>
            </a:extLst>
          </p:cNvPr>
          <p:cNvSpPr>
            <a:spLocks noChangeShapeType="1"/>
          </p:cNvSpPr>
          <p:nvPr/>
        </p:nvSpPr>
        <p:spPr bwMode="auto">
          <a:xfrm>
            <a:off x="7312025" y="4605338"/>
            <a:ext cx="0" cy="222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89" name="Line 237">
            <a:extLst>
              <a:ext uri="{FF2B5EF4-FFF2-40B4-BE49-F238E27FC236}">
                <a16:creationId xmlns:a16="http://schemas.microsoft.com/office/drawing/2014/main" id="{03DE0752-28CF-4A7E-85EF-EC3F31F12B66}"/>
              </a:ext>
            </a:extLst>
          </p:cNvPr>
          <p:cNvSpPr>
            <a:spLocks noChangeShapeType="1"/>
          </p:cNvSpPr>
          <p:nvPr/>
        </p:nvSpPr>
        <p:spPr bwMode="auto">
          <a:xfrm>
            <a:off x="7288213" y="4627563"/>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0" name="Freeform 238">
            <a:extLst>
              <a:ext uri="{FF2B5EF4-FFF2-40B4-BE49-F238E27FC236}">
                <a16:creationId xmlns:a16="http://schemas.microsoft.com/office/drawing/2014/main" id="{569054C7-82BE-40EF-A775-901ED7485A06}"/>
              </a:ext>
            </a:extLst>
          </p:cNvPr>
          <p:cNvSpPr>
            <a:spLocks/>
          </p:cNvSpPr>
          <p:nvPr/>
        </p:nvSpPr>
        <p:spPr bwMode="auto">
          <a:xfrm>
            <a:off x="7277100" y="4570413"/>
            <a:ext cx="69850" cy="74612"/>
          </a:xfrm>
          <a:custGeom>
            <a:avLst/>
            <a:gdLst>
              <a:gd name="T0" fmla="*/ 147704373 w 32"/>
              <a:gd name="T1" fmla="*/ 0 h 34"/>
              <a:gd name="T2" fmla="*/ 147704373 w 32"/>
              <a:gd name="T3" fmla="*/ 158919171 h 34"/>
              <a:gd name="T4" fmla="*/ 0 w 32"/>
              <a:gd name="T5" fmla="*/ 158919171 h 34"/>
              <a:gd name="T6" fmla="*/ 0 w 32"/>
              <a:gd name="T7" fmla="*/ 0 h 34"/>
              <a:gd name="T8" fmla="*/ 147704373 w 32"/>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4">
                <a:moveTo>
                  <a:pt x="31" y="0"/>
                </a:moveTo>
                <a:lnTo>
                  <a:pt x="31" y="33"/>
                </a:lnTo>
                <a:lnTo>
                  <a:pt x="0" y="33"/>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1" name="Line 239">
            <a:extLst>
              <a:ext uri="{FF2B5EF4-FFF2-40B4-BE49-F238E27FC236}">
                <a16:creationId xmlns:a16="http://schemas.microsoft.com/office/drawing/2014/main" id="{121AA279-276A-418C-8AB9-580F322C41AA}"/>
              </a:ext>
            </a:extLst>
          </p:cNvPr>
          <p:cNvSpPr>
            <a:spLocks noChangeShapeType="1"/>
          </p:cNvSpPr>
          <p:nvPr/>
        </p:nvSpPr>
        <p:spPr bwMode="auto">
          <a:xfrm flipV="1">
            <a:off x="7253288" y="4479925"/>
            <a:ext cx="0" cy="190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2" name="Line 240">
            <a:extLst>
              <a:ext uri="{FF2B5EF4-FFF2-40B4-BE49-F238E27FC236}">
                <a16:creationId xmlns:a16="http://schemas.microsoft.com/office/drawing/2014/main" id="{A1BB7A46-C9FA-4C92-87C4-5F62D0A33B1F}"/>
              </a:ext>
            </a:extLst>
          </p:cNvPr>
          <p:cNvSpPr>
            <a:spLocks noChangeShapeType="1"/>
          </p:cNvSpPr>
          <p:nvPr/>
        </p:nvSpPr>
        <p:spPr bwMode="auto">
          <a:xfrm>
            <a:off x="7231063" y="4479925"/>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3" name="Line 241">
            <a:extLst>
              <a:ext uri="{FF2B5EF4-FFF2-40B4-BE49-F238E27FC236}">
                <a16:creationId xmlns:a16="http://schemas.microsoft.com/office/drawing/2014/main" id="{E474ABAE-71D8-4B8B-866C-88399E9083A9}"/>
              </a:ext>
            </a:extLst>
          </p:cNvPr>
          <p:cNvSpPr>
            <a:spLocks noChangeShapeType="1"/>
          </p:cNvSpPr>
          <p:nvPr/>
        </p:nvSpPr>
        <p:spPr bwMode="auto">
          <a:xfrm>
            <a:off x="7253288" y="4498975"/>
            <a:ext cx="0" cy="158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4" name="Line 242">
            <a:extLst>
              <a:ext uri="{FF2B5EF4-FFF2-40B4-BE49-F238E27FC236}">
                <a16:creationId xmlns:a16="http://schemas.microsoft.com/office/drawing/2014/main" id="{678E281F-5C86-4EAE-8288-D5E02152D9A7}"/>
              </a:ext>
            </a:extLst>
          </p:cNvPr>
          <p:cNvSpPr>
            <a:spLocks noChangeShapeType="1"/>
          </p:cNvSpPr>
          <p:nvPr/>
        </p:nvSpPr>
        <p:spPr bwMode="auto">
          <a:xfrm>
            <a:off x="7231063" y="4514850"/>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5" name="Freeform 243">
            <a:extLst>
              <a:ext uri="{FF2B5EF4-FFF2-40B4-BE49-F238E27FC236}">
                <a16:creationId xmlns:a16="http://schemas.microsoft.com/office/drawing/2014/main" id="{14641882-541B-4CF9-92B1-F08200158889}"/>
              </a:ext>
            </a:extLst>
          </p:cNvPr>
          <p:cNvSpPr>
            <a:spLocks/>
          </p:cNvSpPr>
          <p:nvPr/>
        </p:nvSpPr>
        <p:spPr bwMode="auto">
          <a:xfrm>
            <a:off x="7221538" y="4464050"/>
            <a:ext cx="66675" cy="69850"/>
          </a:xfrm>
          <a:custGeom>
            <a:avLst/>
            <a:gdLst>
              <a:gd name="T0" fmla="*/ 138778635 w 31"/>
              <a:gd name="T1" fmla="*/ 0 h 32"/>
              <a:gd name="T2" fmla="*/ 138778635 w 31"/>
              <a:gd name="T3" fmla="*/ 147704373 h 32"/>
              <a:gd name="T4" fmla="*/ 0 w 31"/>
              <a:gd name="T5" fmla="*/ 147704373 h 32"/>
              <a:gd name="T6" fmla="*/ 0 w 31"/>
              <a:gd name="T7" fmla="*/ 0 h 32"/>
              <a:gd name="T8" fmla="*/ 138778635 w 31"/>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30" y="0"/>
                </a:moveTo>
                <a:lnTo>
                  <a:pt x="30" y="31"/>
                </a:lnTo>
                <a:lnTo>
                  <a:pt x="0" y="31"/>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6" name="Line 244">
            <a:extLst>
              <a:ext uri="{FF2B5EF4-FFF2-40B4-BE49-F238E27FC236}">
                <a16:creationId xmlns:a16="http://schemas.microsoft.com/office/drawing/2014/main" id="{CC72D38F-59D5-48E6-84AC-5FD35468FDC6}"/>
              </a:ext>
            </a:extLst>
          </p:cNvPr>
          <p:cNvSpPr>
            <a:spLocks noChangeShapeType="1"/>
          </p:cNvSpPr>
          <p:nvPr/>
        </p:nvSpPr>
        <p:spPr bwMode="auto">
          <a:xfrm flipV="1">
            <a:off x="7194550" y="4446588"/>
            <a:ext cx="0" cy="1746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7" name="Line 245">
            <a:extLst>
              <a:ext uri="{FF2B5EF4-FFF2-40B4-BE49-F238E27FC236}">
                <a16:creationId xmlns:a16="http://schemas.microsoft.com/office/drawing/2014/main" id="{91E5AA6E-5311-44BC-8CA1-5A96CCA0668E}"/>
              </a:ext>
            </a:extLst>
          </p:cNvPr>
          <p:cNvSpPr>
            <a:spLocks noChangeShapeType="1"/>
          </p:cNvSpPr>
          <p:nvPr/>
        </p:nvSpPr>
        <p:spPr bwMode="auto">
          <a:xfrm>
            <a:off x="7172325" y="4446588"/>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8" name="Line 246">
            <a:extLst>
              <a:ext uri="{FF2B5EF4-FFF2-40B4-BE49-F238E27FC236}">
                <a16:creationId xmlns:a16="http://schemas.microsoft.com/office/drawing/2014/main" id="{ED2468D9-23F3-4F60-8723-96AC6F70D2D3}"/>
              </a:ext>
            </a:extLst>
          </p:cNvPr>
          <p:cNvSpPr>
            <a:spLocks noChangeShapeType="1"/>
          </p:cNvSpPr>
          <p:nvPr/>
        </p:nvSpPr>
        <p:spPr bwMode="auto">
          <a:xfrm>
            <a:off x="7194550" y="4464050"/>
            <a:ext cx="0" cy="222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99" name="Line 247">
            <a:extLst>
              <a:ext uri="{FF2B5EF4-FFF2-40B4-BE49-F238E27FC236}">
                <a16:creationId xmlns:a16="http://schemas.microsoft.com/office/drawing/2014/main" id="{5740CD33-2028-4BA1-936B-B6AC0A629F50}"/>
              </a:ext>
            </a:extLst>
          </p:cNvPr>
          <p:cNvSpPr>
            <a:spLocks noChangeShapeType="1"/>
          </p:cNvSpPr>
          <p:nvPr/>
        </p:nvSpPr>
        <p:spPr bwMode="auto">
          <a:xfrm>
            <a:off x="7172325" y="4486275"/>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0" name="Freeform 248">
            <a:extLst>
              <a:ext uri="{FF2B5EF4-FFF2-40B4-BE49-F238E27FC236}">
                <a16:creationId xmlns:a16="http://schemas.microsoft.com/office/drawing/2014/main" id="{97F12DBA-7AF3-4EA1-A33B-250FC08D7F66}"/>
              </a:ext>
            </a:extLst>
          </p:cNvPr>
          <p:cNvSpPr>
            <a:spLocks/>
          </p:cNvSpPr>
          <p:nvPr/>
        </p:nvSpPr>
        <p:spPr bwMode="auto">
          <a:xfrm>
            <a:off x="7162800" y="4429125"/>
            <a:ext cx="71438" cy="71438"/>
          </a:xfrm>
          <a:custGeom>
            <a:avLst/>
            <a:gdLst>
              <a:gd name="T0" fmla="*/ 149961351 w 33"/>
              <a:gd name="T1" fmla="*/ 0 h 33"/>
              <a:gd name="T2" fmla="*/ 149961351 w 33"/>
              <a:gd name="T3" fmla="*/ 149961351 h 33"/>
              <a:gd name="T4" fmla="*/ 0 w 33"/>
              <a:gd name="T5" fmla="*/ 149961351 h 33"/>
              <a:gd name="T6" fmla="*/ 0 w 33"/>
              <a:gd name="T7" fmla="*/ 0 h 33"/>
              <a:gd name="T8" fmla="*/ 149961351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1" name="Line 249">
            <a:extLst>
              <a:ext uri="{FF2B5EF4-FFF2-40B4-BE49-F238E27FC236}">
                <a16:creationId xmlns:a16="http://schemas.microsoft.com/office/drawing/2014/main" id="{4E5BEA78-AC3E-43A8-871B-53A54CD0E520}"/>
              </a:ext>
            </a:extLst>
          </p:cNvPr>
          <p:cNvSpPr>
            <a:spLocks noChangeShapeType="1"/>
          </p:cNvSpPr>
          <p:nvPr/>
        </p:nvSpPr>
        <p:spPr bwMode="auto">
          <a:xfrm flipV="1">
            <a:off x="7142163" y="4325938"/>
            <a:ext cx="0" cy="285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2" name="Line 250">
            <a:extLst>
              <a:ext uri="{FF2B5EF4-FFF2-40B4-BE49-F238E27FC236}">
                <a16:creationId xmlns:a16="http://schemas.microsoft.com/office/drawing/2014/main" id="{CBD6BAF4-AA35-4DE8-83B9-F6EA804D75E4}"/>
              </a:ext>
            </a:extLst>
          </p:cNvPr>
          <p:cNvSpPr>
            <a:spLocks noChangeShapeType="1"/>
          </p:cNvSpPr>
          <p:nvPr/>
        </p:nvSpPr>
        <p:spPr bwMode="auto">
          <a:xfrm>
            <a:off x="7113588" y="4325938"/>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3" name="Line 251">
            <a:extLst>
              <a:ext uri="{FF2B5EF4-FFF2-40B4-BE49-F238E27FC236}">
                <a16:creationId xmlns:a16="http://schemas.microsoft.com/office/drawing/2014/main" id="{22B1F119-1EA7-4C69-B108-C8499A89D11F}"/>
              </a:ext>
            </a:extLst>
          </p:cNvPr>
          <p:cNvSpPr>
            <a:spLocks noChangeShapeType="1"/>
          </p:cNvSpPr>
          <p:nvPr/>
        </p:nvSpPr>
        <p:spPr bwMode="auto">
          <a:xfrm>
            <a:off x="7142163" y="4354513"/>
            <a:ext cx="0" cy="238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4" name="Line 252">
            <a:extLst>
              <a:ext uri="{FF2B5EF4-FFF2-40B4-BE49-F238E27FC236}">
                <a16:creationId xmlns:a16="http://schemas.microsoft.com/office/drawing/2014/main" id="{FB2F6FC2-C486-4720-9D9D-86884E2FD614}"/>
              </a:ext>
            </a:extLst>
          </p:cNvPr>
          <p:cNvSpPr>
            <a:spLocks noChangeShapeType="1"/>
          </p:cNvSpPr>
          <p:nvPr/>
        </p:nvSpPr>
        <p:spPr bwMode="auto">
          <a:xfrm>
            <a:off x="7113588" y="4378325"/>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5" name="Freeform 253">
            <a:extLst>
              <a:ext uri="{FF2B5EF4-FFF2-40B4-BE49-F238E27FC236}">
                <a16:creationId xmlns:a16="http://schemas.microsoft.com/office/drawing/2014/main" id="{8AE1C317-A66E-4E67-9373-C2705F19BF70}"/>
              </a:ext>
            </a:extLst>
          </p:cNvPr>
          <p:cNvSpPr>
            <a:spLocks/>
          </p:cNvSpPr>
          <p:nvPr/>
        </p:nvSpPr>
        <p:spPr bwMode="auto">
          <a:xfrm>
            <a:off x="7105650" y="4319588"/>
            <a:ext cx="69850" cy="69850"/>
          </a:xfrm>
          <a:custGeom>
            <a:avLst/>
            <a:gdLst>
              <a:gd name="T0" fmla="*/ 147704373 w 32"/>
              <a:gd name="T1" fmla="*/ 0 h 32"/>
              <a:gd name="T2" fmla="*/ 147704373 w 32"/>
              <a:gd name="T3" fmla="*/ 147704373 h 32"/>
              <a:gd name="T4" fmla="*/ 0 w 32"/>
              <a:gd name="T5" fmla="*/ 147704373 h 32"/>
              <a:gd name="T6" fmla="*/ 0 w 32"/>
              <a:gd name="T7" fmla="*/ 0 h 32"/>
              <a:gd name="T8" fmla="*/ 14770437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6" name="Line 254">
            <a:extLst>
              <a:ext uri="{FF2B5EF4-FFF2-40B4-BE49-F238E27FC236}">
                <a16:creationId xmlns:a16="http://schemas.microsoft.com/office/drawing/2014/main" id="{0834EE98-97DF-4C27-B53E-BE2FEC3071E6}"/>
              </a:ext>
            </a:extLst>
          </p:cNvPr>
          <p:cNvSpPr>
            <a:spLocks noChangeShapeType="1"/>
          </p:cNvSpPr>
          <p:nvPr/>
        </p:nvSpPr>
        <p:spPr bwMode="auto">
          <a:xfrm flipV="1">
            <a:off x="7088188" y="4237038"/>
            <a:ext cx="0" cy="381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7" name="Line 255">
            <a:extLst>
              <a:ext uri="{FF2B5EF4-FFF2-40B4-BE49-F238E27FC236}">
                <a16:creationId xmlns:a16="http://schemas.microsoft.com/office/drawing/2014/main" id="{6FD9167F-26B3-4812-943E-2482A60D5783}"/>
              </a:ext>
            </a:extLst>
          </p:cNvPr>
          <p:cNvSpPr>
            <a:spLocks noChangeShapeType="1"/>
          </p:cNvSpPr>
          <p:nvPr/>
        </p:nvSpPr>
        <p:spPr bwMode="auto">
          <a:xfrm>
            <a:off x="7067550" y="4237038"/>
            <a:ext cx="428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8" name="Line 256">
            <a:extLst>
              <a:ext uri="{FF2B5EF4-FFF2-40B4-BE49-F238E27FC236}">
                <a16:creationId xmlns:a16="http://schemas.microsoft.com/office/drawing/2014/main" id="{C3141316-D0C6-43BE-B600-C6DFA88E3048}"/>
              </a:ext>
            </a:extLst>
          </p:cNvPr>
          <p:cNvSpPr>
            <a:spLocks noChangeShapeType="1"/>
          </p:cNvSpPr>
          <p:nvPr/>
        </p:nvSpPr>
        <p:spPr bwMode="auto">
          <a:xfrm>
            <a:off x="7088188" y="4275138"/>
            <a:ext cx="0" cy="396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09" name="Line 257">
            <a:extLst>
              <a:ext uri="{FF2B5EF4-FFF2-40B4-BE49-F238E27FC236}">
                <a16:creationId xmlns:a16="http://schemas.microsoft.com/office/drawing/2014/main" id="{84E51533-D497-4FFF-B2D2-13BE743A6DDD}"/>
              </a:ext>
            </a:extLst>
          </p:cNvPr>
          <p:cNvSpPr>
            <a:spLocks noChangeShapeType="1"/>
          </p:cNvSpPr>
          <p:nvPr/>
        </p:nvSpPr>
        <p:spPr bwMode="auto">
          <a:xfrm>
            <a:off x="7067550" y="4314825"/>
            <a:ext cx="428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0" name="Freeform 258">
            <a:extLst>
              <a:ext uri="{FF2B5EF4-FFF2-40B4-BE49-F238E27FC236}">
                <a16:creationId xmlns:a16="http://schemas.microsoft.com/office/drawing/2014/main" id="{4E1F0D98-5ED6-4AF5-950F-5FC5718888E1}"/>
              </a:ext>
            </a:extLst>
          </p:cNvPr>
          <p:cNvSpPr>
            <a:spLocks/>
          </p:cNvSpPr>
          <p:nvPr/>
        </p:nvSpPr>
        <p:spPr bwMode="auto">
          <a:xfrm>
            <a:off x="7053263" y="4243388"/>
            <a:ext cx="69850" cy="69850"/>
          </a:xfrm>
          <a:custGeom>
            <a:avLst/>
            <a:gdLst>
              <a:gd name="T0" fmla="*/ 147704373 w 32"/>
              <a:gd name="T1" fmla="*/ 0 h 32"/>
              <a:gd name="T2" fmla="*/ 147704373 w 32"/>
              <a:gd name="T3" fmla="*/ 147704373 h 32"/>
              <a:gd name="T4" fmla="*/ 0 w 32"/>
              <a:gd name="T5" fmla="*/ 147704373 h 32"/>
              <a:gd name="T6" fmla="*/ 0 w 32"/>
              <a:gd name="T7" fmla="*/ 0 h 32"/>
              <a:gd name="T8" fmla="*/ 14770437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1" name="Line 259">
            <a:extLst>
              <a:ext uri="{FF2B5EF4-FFF2-40B4-BE49-F238E27FC236}">
                <a16:creationId xmlns:a16="http://schemas.microsoft.com/office/drawing/2014/main" id="{60341847-DB3F-4773-AE46-C864C4881ED8}"/>
              </a:ext>
            </a:extLst>
          </p:cNvPr>
          <p:cNvSpPr>
            <a:spLocks noChangeShapeType="1"/>
          </p:cNvSpPr>
          <p:nvPr/>
        </p:nvSpPr>
        <p:spPr bwMode="auto">
          <a:xfrm flipV="1">
            <a:off x="7043738" y="4216400"/>
            <a:ext cx="0" cy="571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2" name="Line 260">
            <a:extLst>
              <a:ext uri="{FF2B5EF4-FFF2-40B4-BE49-F238E27FC236}">
                <a16:creationId xmlns:a16="http://schemas.microsoft.com/office/drawing/2014/main" id="{CEA3B295-69E5-40B1-A985-E91873816B41}"/>
              </a:ext>
            </a:extLst>
          </p:cNvPr>
          <p:cNvSpPr>
            <a:spLocks noChangeShapeType="1"/>
          </p:cNvSpPr>
          <p:nvPr/>
        </p:nvSpPr>
        <p:spPr bwMode="auto">
          <a:xfrm>
            <a:off x="7023100" y="4216400"/>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3" name="Line 261">
            <a:extLst>
              <a:ext uri="{FF2B5EF4-FFF2-40B4-BE49-F238E27FC236}">
                <a16:creationId xmlns:a16="http://schemas.microsoft.com/office/drawing/2014/main" id="{F908C3A7-2F24-4384-83AC-A06E2842C7D6}"/>
              </a:ext>
            </a:extLst>
          </p:cNvPr>
          <p:cNvSpPr>
            <a:spLocks noChangeShapeType="1"/>
          </p:cNvSpPr>
          <p:nvPr/>
        </p:nvSpPr>
        <p:spPr bwMode="auto">
          <a:xfrm>
            <a:off x="7043738" y="4273550"/>
            <a:ext cx="0" cy="555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4" name="Line 262">
            <a:extLst>
              <a:ext uri="{FF2B5EF4-FFF2-40B4-BE49-F238E27FC236}">
                <a16:creationId xmlns:a16="http://schemas.microsoft.com/office/drawing/2014/main" id="{50BF3051-55E8-4252-925F-1A2D327C0414}"/>
              </a:ext>
            </a:extLst>
          </p:cNvPr>
          <p:cNvSpPr>
            <a:spLocks noChangeShapeType="1"/>
          </p:cNvSpPr>
          <p:nvPr/>
        </p:nvSpPr>
        <p:spPr bwMode="auto">
          <a:xfrm>
            <a:off x="7023100" y="4329113"/>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5" name="Freeform 263">
            <a:extLst>
              <a:ext uri="{FF2B5EF4-FFF2-40B4-BE49-F238E27FC236}">
                <a16:creationId xmlns:a16="http://schemas.microsoft.com/office/drawing/2014/main" id="{5BD35AF7-CC92-400E-8831-79391F4CBDC4}"/>
              </a:ext>
            </a:extLst>
          </p:cNvPr>
          <p:cNvSpPr>
            <a:spLocks/>
          </p:cNvSpPr>
          <p:nvPr/>
        </p:nvSpPr>
        <p:spPr bwMode="auto">
          <a:xfrm>
            <a:off x="7011988" y="4240213"/>
            <a:ext cx="69850" cy="71437"/>
          </a:xfrm>
          <a:custGeom>
            <a:avLst/>
            <a:gdLst>
              <a:gd name="T0" fmla="*/ 147704373 w 32"/>
              <a:gd name="T1" fmla="*/ 0 h 32"/>
              <a:gd name="T2" fmla="*/ 147704373 w 32"/>
              <a:gd name="T3" fmla="*/ 154493675 h 32"/>
              <a:gd name="T4" fmla="*/ 0 w 32"/>
              <a:gd name="T5" fmla="*/ 154493675 h 32"/>
              <a:gd name="T6" fmla="*/ 0 w 32"/>
              <a:gd name="T7" fmla="*/ 0 h 32"/>
              <a:gd name="T8" fmla="*/ 14770437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6" name="Line 264">
            <a:extLst>
              <a:ext uri="{FF2B5EF4-FFF2-40B4-BE49-F238E27FC236}">
                <a16:creationId xmlns:a16="http://schemas.microsoft.com/office/drawing/2014/main" id="{5F7B3C07-5876-4989-8DDC-BA1C7877767A}"/>
              </a:ext>
            </a:extLst>
          </p:cNvPr>
          <p:cNvSpPr>
            <a:spLocks noChangeShapeType="1"/>
          </p:cNvSpPr>
          <p:nvPr/>
        </p:nvSpPr>
        <p:spPr bwMode="auto">
          <a:xfrm flipV="1">
            <a:off x="6996113" y="4221163"/>
            <a:ext cx="0" cy="619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7" name="Line 265">
            <a:extLst>
              <a:ext uri="{FF2B5EF4-FFF2-40B4-BE49-F238E27FC236}">
                <a16:creationId xmlns:a16="http://schemas.microsoft.com/office/drawing/2014/main" id="{7D390270-2E60-4986-9C69-EBBB1DBB0F28}"/>
              </a:ext>
            </a:extLst>
          </p:cNvPr>
          <p:cNvSpPr>
            <a:spLocks noChangeShapeType="1"/>
          </p:cNvSpPr>
          <p:nvPr/>
        </p:nvSpPr>
        <p:spPr bwMode="auto">
          <a:xfrm>
            <a:off x="6977063" y="4221163"/>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8" name="Line 266">
            <a:extLst>
              <a:ext uri="{FF2B5EF4-FFF2-40B4-BE49-F238E27FC236}">
                <a16:creationId xmlns:a16="http://schemas.microsoft.com/office/drawing/2014/main" id="{EFBFC977-31EF-489C-977D-5CEF91F4F518}"/>
              </a:ext>
            </a:extLst>
          </p:cNvPr>
          <p:cNvSpPr>
            <a:spLocks noChangeShapeType="1"/>
          </p:cNvSpPr>
          <p:nvPr/>
        </p:nvSpPr>
        <p:spPr bwMode="auto">
          <a:xfrm>
            <a:off x="6996113" y="4283075"/>
            <a:ext cx="0" cy="603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19" name="Line 267">
            <a:extLst>
              <a:ext uri="{FF2B5EF4-FFF2-40B4-BE49-F238E27FC236}">
                <a16:creationId xmlns:a16="http://schemas.microsoft.com/office/drawing/2014/main" id="{E6E8701B-C37F-492D-ABD1-B3CC8ACCFC37}"/>
              </a:ext>
            </a:extLst>
          </p:cNvPr>
          <p:cNvSpPr>
            <a:spLocks noChangeShapeType="1"/>
          </p:cNvSpPr>
          <p:nvPr/>
        </p:nvSpPr>
        <p:spPr bwMode="auto">
          <a:xfrm>
            <a:off x="6977063" y="4343400"/>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0" name="Freeform 268">
            <a:extLst>
              <a:ext uri="{FF2B5EF4-FFF2-40B4-BE49-F238E27FC236}">
                <a16:creationId xmlns:a16="http://schemas.microsoft.com/office/drawing/2014/main" id="{C9B37E34-C01A-466E-A030-0A467450D046}"/>
              </a:ext>
            </a:extLst>
          </p:cNvPr>
          <p:cNvSpPr>
            <a:spLocks/>
          </p:cNvSpPr>
          <p:nvPr/>
        </p:nvSpPr>
        <p:spPr bwMode="auto">
          <a:xfrm>
            <a:off x="6965950" y="4251325"/>
            <a:ext cx="68263" cy="68263"/>
          </a:xfrm>
          <a:custGeom>
            <a:avLst/>
            <a:gdLst>
              <a:gd name="T0" fmla="*/ 145468453 w 31"/>
              <a:gd name="T1" fmla="*/ 0 h 31"/>
              <a:gd name="T2" fmla="*/ 145468453 w 31"/>
              <a:gd name="T3" fmla="*/ 145468453 h 31"/>
              <a:gd name="T4" fmla="*/ 0 w 31"/>
              <a:gd name="T5" fmla="*/ 145468453 h 31"/>
              <a:gd name="T6" fmla="*/ 0 w 31"/>
              <a:gd name="T7" fmla="*/ 0 h 31"/>
              <a:gd name="T8" fmla="*/ 145468453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30" y="0"/>
                </a:moveTo>
                <a:lnTo>
                  <a:pt x="30" y="30"/>
                </a:lnTo>
                <a:lnTo>
                  <a:pt x="0" y="30"/>
                </a:lnTo>
                <a:lnTo>
                  <a:pt x="0" y="0"/>
                </a:lnTo>
                <a:lnTo>
                  <a:pt x="3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1" name="Line 269">
            <a:extLst>
              <a:ext uri="{FF2B5EF4-FFF2-40B4-BE49-F238E27FC236}">
                <a16:creationId xmlns:a16="http://schemas.microsoft.com/office/drawing/2014/main" id="{7B326B7B-4A12-4B9F-BC38-24BDB85BE4C0}"/>
              </a:ext>
            </a:extLst>
          </p:cNvPr>
          <p:cNvSpPr>
            <a:spLocks noChangeShapeType="1"/>
          </p:cNvSpPr>
          <p:nvPr/>
        </p:nvSpPr>
        <p:spPr bwMode="auto">
          <a:xfrm flipV="1">
            <a:off x="6954838" y="4325938"/>
            <a:ext cx="0" cy="746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2" name="Line 270">
            <a:extLst>
              <a:ext uri="{FF2B5EF4-FFF2-40B4-BE49-F238E27FC236}">
                <a16:creationId xmlns:a16="http://schemas.microsoft.com/office/drawing/2014/main" id="{C502314A-7577-404C-AF69-C5899D80E497}"/>
              </a:ext>
            </a:extLst>
          </p:cNvPr>
          <p:cNvSpPr>
            <a:spLocks noChangeShapeType="1"/>
          </p:cNvSpPr>
          <p:nvPr/>
        </p:nvSpPr>
        <p:spPr bwMode="auto">
          <a:xfrm>
            <a:off x="6931025" y="4325938"/>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3" name="Line 271">
            <a:extLst>
              <a:ext uri="{FF2B5EF4-FFF2-40B4-BE49-F238E27FC236}">
                <a16:creationId xmlns:a16="http://schemas.microsoft.com/office/drawing/2014/main" id="{2DFC33B5-C640-45E9-ADB3-0C2A8DA4D0DC}"/>
              </a:ext>
            </a:extLst>
          </p:cNvPr>
          <p:cNvSpPr>
            <a:spLocks noChangeShapeType="1"/>
          </p:cNvSpPr>
          <p:nvPr/>
        </p:nvSpPr>
        <p:spPr bwMode="auto">
          <a:xfrm>
            <a:off x="6954838" y="4400550"/>
            <a:ext cx="0" cy="714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4" name="Line 272">
            <a:extLst>
              <a:ext uri="{FF2B5EF4-FFF2-40B4-BE49-F238E27FC236}">
                <a16:creationId xmlns:a16="http://schemas.microsoft.com/office/drawing/2014/main" id="{2A543EA1-2884-4CC4-8B36-9376E8430918}"/>
              </a:ext>
            </a:extLst>
          </p:cNvPr>
          <p:cNvSpPr>
            <a:spLocks noChangeShapeType="1"/>
          </p:cNvSpPr>
          <p:nvPr/>
        </p:nvSpPr>
        <p:spPr bwMode="auto">
          <a:xfrm>
            <a:off x="6931025" y="4471988"/>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5" name="Freeform 273">
            <a:extLst>
              <a:ext uri="{FF2B5EF4-FFF2-40B4-BE49-F238E27FC236}">
                <a16:creationId xmlns:a16="http://schemas.microsoft.com/office/drawing/2014/main" id="{D30565AB-F209-4D7F-995A-EA0618B0D635}"/>
              </a:ext>
            </a:extLst>
          </p:cNvPr>
          <p:cNvSpPr>
            <a:spLocks/>
          </p:cNvSpPr>
          <p:nvPr/>
        </p:nvSpPr>
        <p:spPr bwMode="auto">
          <a:xfrm>
            <a:off x="6919913" y="4365625"/>
            <a:ext cx="69850" cy="68263"/>
          </a:xfrm>
          <a:custGeom>
            <a:avLst/>
            <a:gdLst>
              <a:gd name="T0" fmla="*/ 147704373 w 32"/>
              <a:gd name="T1" fmla="*/ 0 h 31"/>
              <a:gd name="T2" fmla="*/ 147704373 w 32"/>
              <a:gd name="T3" fmla="*/ 145468453 h 31"/>
              <a:gd name="T4" fmla="*/ 0 w 32"/>
              <a:gd name="T5" fmla="*/ 145468453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6" name="Line 274">
            <a:extLst>
              <a:ext uri="{FF2B5EF4-FFF2-40B4-BE49-F238E27FC236}">
                <a16:creationId xmlns:a16="http://schemas.microsoft.com/office/drawing/2014/main" id="{F72D7FBE-DFE8-47C9-85CA-5CAFB5C0C81E}"/>
              </a:ext>
            </a:extLst>
          </p:cNvPr>
          <p:cNvSpPr>
            <a:spLocks noChangeShapeType="1"/>
          </p:cNvSpPr>
          <p:nvPr/>
        </p:nvSpPr>
        <p:spPr bwMode="auto">
          <a:xfrm flipV="1">
            <a:off x="6908800" y="4254500"/>
            <a:ext cx="0" cy="539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7" name="Line 275">
            <a:extLst>
              <a:ext uri="{FF2B5EF4-FFF2-40B4-BE49-F238E27FC236}">
                <a16:creationId xmlns:a16="http://schemas.microsoft.com/office/drawing/2014/main" id="{CBBE04D0-545F-40F7-9601-75E97213809D}"/>
              </a:ext>
            </a:extLst>
          </p:cNvPr>
          <p:cNvSpPr>
            <a:spLocks noChangeShapeType="1"/>
          </p:cNvSpPr>
          <p:nvPr/>
        </p:nvSpPr>
        <p:spPr bwMode="auto">
          <a:xfrm>
            <a:off x="6889750" y="4254500"/>
            <a:ext cx="412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8" name="Line 276">
            <a:extLst>
              <a:ext uri="{FF2B5EF4-FFF2-40B4-BE49-F238E27FC236}">
                <a16:creationId xmlns:a16="http://schemas.microsoft.com/office/drawing/2014/main" id="{103A0C46-401D-4ED4-8323-5F65D48A5917}"/>
              </a:ext>
            </a:extLst>
          </p:cNvPr>
          <p:cNvSpPr>
            <a:spLocks noChangeShapeType="1"/>
          </p:cNvSpPr>
          <p:nvPr/>
        </p:nvSpPr>
        <p:spPr bwMode="auto">
          <a:xfrm>
            <a:off x="6908800" y="4308475"/>
            <a:ext cx="0" cy="555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29" name="Line 277">
            <a:extLst>
              <a:ext uri="{FF2B5EF4-FFF2-40B4-BE49-F238E27FC236}">
                <a16:creationId xmlns:a16="http://schemas.microsoft.com/office/drawing/2014/main" id="{E098481E-9C1E-450B-A369-04B653ED63A6}"/>
              </a:ext>
            </a:extLst>
          </p:cNvPr>
          <p:cNvSpPr>
            <a:spLocks noChangeShapeType="1"/>
          </p:cNvSpPr>
          <p:nvPr/>
        </p:nvSpPr>
        <p:spPr bwMode="auto">
          <a:xfrm>
            <a:off x="6889750" y="4364038"/>
            <a:ext cx="4127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0" name="Freeform 278">
            <a:extLst>
              <a:ext uri="{FF2B5EF4-FFF2-40B4-BE49-F238E27FC236}">
                <a16:creationId xmlns:a16="http://schemas.microsoft.com/office/drawing/2014/main" id="{F109BBBE-39A9-4666-ACA8-29E7C519753A}"/>
              </a:ext>
            </a:extLst>
          </p:cNvPr>
          <p:cNvSpPr>
            <a:spLocks/>
          </p:cNvSpPr>
          <p:nvPr/>
        </p:nvSpPr>
        <p:spPr bwMode="auto">
          <a:xfrm>
            <a:off x="6877050" y="4273550"/>
            <a:ext cx="69850" cy="69850"/>
          </a:xfrm>
          <a:custGeom>
            <a:avLst/>
            <a:gdLst>
              <a:gd name="T0" fmla="*/ 147704373 w 32"/>
              <a:gd name="T1" fmla="*/ 0 h 32"/>
              <a:gd name="T2" fmla="*/ 147704373 w 32"/>
              <a:gd name="T3" fmla="*/ 147704373 h 32"/>
              <a:gd name="T4" fmla="*/ 0 w 32"/>
              <a:gd name="T5" fmla="*/ 147704373 h 32"/>
              <a:gd name="T6" fmla="*/ 0 w 32"/>
              <a:gd name="T7" fmla="*/ 0 h 32"/>
              <a:gd name="T8" fmla="*/ 147704373 w 3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0"/>
                </a:moveTo>
                <a:lnTo>
                  <a:pt x="31" y="31"/>
                </a:lnTo>
                <a:lnTo>
                  <a:pt x="0" y="31"/>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1" name="Line 279">
            <a:extLst>
              <a:ext uri="{FF2B5EF4-FFF2-40B4-BE49-F238E27FC236}">
                <a16:creationId xmlns:a16="http://schemas.microsoft.com/office/drawing/2014/main" id="{AF7885E1-9E13-4769-9A38-0F9CB7A96834}"/>
              </a:ext>
            </a:extLst>
          </p:cNvPr>
          <p:cNvSpPr>
            <a:spLocks noChangeShapeType="1"/>
          </p:cNvSpPr>
          <p:nvPr/>
        </p:nvSpPr>
        <p:spPr bwMode="auto">
          <a:xfrm flipV="1">
            <a:off x="6815138" y="4376738"/>
            <a:ext cx="0" cy="889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2" name="Line 280">
            <a:extLst>
              <a:ext uri="{FF2B5EF4-FFF2-40B4-BE49-F238E27FC236}">
                <a16:creationId xmlns:a16="http://schemas.microsoft.com/office/drawing/2014/main" id="{932C2B0A-992D-4330-8278-5662C3872A82}"/>
              </a:ext>
            </a:extLst>
          </p:cNvPr>
          <p:cNvSpPr>
            <a:spLocks noChangeShapeType="1"/>
          </p:cNvSpPr>
          <p:nvPr/>
        </p:nvSpPr>
        <p:spPr bwMode="auto">
          <a:xfrm>
            <a:off x="6789738" y="4376738"/>
            <a:ext cx="492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3" name="Line 281">
            <a:extLst>
              <a:ext uri="{FF2B5EF4-FFF2-40B4-BE49-F238E27FC236}">
                <a16:creationId xmlns:a16="http://schemas.microsoft.com/office/drawing/2014/main" id="{C96F3608-0E4C-4D02-8CEF-937F139D9E33}"/>
              </a:ext>
            </a:extLst>
          </p:cNvPr>
          <p:cNvSpPr>
            <a:spLocks noChangeShapeType="1"/>
          </p:cNvSpPr>
          <p:nvPr/>
        </p:nvSpPr>
        <p:spPr bwMode="auto">
          <a:xfrm>
            <a:off x="6815138" y="4465638"/>
            <a:ext cx="0" cy="904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4" name="Line 282">
            <a:extLst>
              <a:ext uri="{FF2B5EF4-FFF2-40B4-BE49-F238E27FC236}">
                <a16:creationId xmlns:a16="http://schemas.microsoft.com/office/drawing/2014/main" id="{05F88107-1897-4A45-A174-1EE8E8B95650}"/>
              </a:ext>
            </a:extLst>
          </p:cNvPr>
          <p:cNvSpPr>
            <a:spLocks noChangeShapeType="1"/>
          </p:cNvSpPr>
          <p:nvPr/>
        </p:nvSpPr>
        <p:spPr bwMode="auto">
          <a:xfrm>
            <a:off x="6789738" y="4556125"/>
            <a:ext cx="492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5" name="Freeform 283">
            <a:extLst>
              <a:ext uri="{FF2B5EF4-FFF2-40B4-BE49-F238E27FC236}">
                <a16:creationId xmlns:a16="http://schemas.microsoft.com/office/drawing/2014/main" id="{9EAC0295-CF89-4DB5-8609-DF278717EC2E}"/>
              </a:ext>
            </a:extLst>
          </p:cNvPr>
          <p:cNvSpPr>
            <a:spLocks/>
          </p:cNvSpPr>
          <p:nvPr/>
        </p:nvSpPr>
        <p:spPr bwMode="auto">
          <a:xfrm>
            <a:off x="6778625" y="4430713"/>
            <a:ext cx="71438" cy="73025"/>
          </a:xfrm>
          <a:custGeom>
            <a:avLst/>
            <a:gdLst>
              <a:gd name="T0" fmla="*/ 149961351 w 33"/>
              <a:gd name="T1" fmla="*/ 0 h 33"/>
              <a:gd name="T2" fmla="*/ 149961351 w 33"/>
              <a:gd name="T3" fmla="*/ 156698373 h 33"/>
              <a:gd name="T4" fmla="*/ 0 w 33"/>
              <a:gd name="T5" fmla="*/ 156698373 h 33"/>
              <a:gd name="T6" fmla="*/ 0 w 33"/>
              <a:gd name="T7" fmla="*/ 0 h 33"/>
              <a:gd name="T8" fmla="*/ 149961351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6" name="Line 284">
            <a:extLst>
              <a:ext uri="{FF2B5EF4-FFF2-40B4-BE49-F238E27FC236}">
                <a16:creationId xmlns:a16="http://schemas.microsoft.com/office/drawing/2014/main" id="{D6649B35-052F-464C-A100-00C1CDE21D07}"/>
              </a:ext>
            </a:extLst>
          </p:cNvPr>
          <p:cNvSpPr>
            <a:spLocks noChangeShapeType="1"/>
          </p:cNvSpPr>
          <p:nvPr/>
        </p:nvSpPr>
        <p:spPr bwMode="auto">
          <a:xfrm flipV="1">
            <a:off x="6765925" y="4324350"/>
            <a:ext cx="0" cy="984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7" name="Line 285">
            <a:extLst>
              <a:ext uri="{FF2B5EF4-FFF2-40B4-BE49-F238E27FC236}">
                <a16:creationId xmlns:a16="http://schemas.microsoft.com/office/drawing/2014/main" id="{DA7041DC-83DD-4EEA-A99B-2718027062CA}"/>
              </a:ext>
            </a:extLst>
          </p:cNvPr>
          <p:cNvSpPr>
            <a:spLocks noChangeShapeType="1"/>
          </p:cNvSpPr>
          <p:nvPr/>
        </p:nvSpPr>
        <p:spPr bwMode="auto">
          <a:xfrm>
            <a:off x="6765925" y="4422775"/>
            <a:ext cx="0" cy="984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8" name="Line 286">
            <a:extLst>
              <a:ext uri="{FF2B5EF4-FFF2-40B4-BE49-F238E27FC236}">
                <a16:creationId xmlns:a16="http://schemas.microsoft.com/office/drawing/2014/main" id="{8416F357-915B-4C4B-BD1E-0C81C65C59EA}"/>
              </a:ext>
            </a:extLst>
          </p:cNvPr>
          <p:cNvSpPr>
            <a:spLocks noChangeShapeType="1"/>
          </p:cNvSpPr>
          <p:nvPr/>
        </p:nvSpPr>
        <p:spPr bwMode="auto">
          <a:xfrm>
            <a:off x="6743700" y="4521200"/>
            <a:ext cx="428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39" name="Freeform 287">
            <a:extLst>
              <a:ext uri="{FF2B5EF4-FFF2-40B4-BE49-F238E27FC236}">
                <a16:creationId xmlns:a16="http://schemas.microsoft.com/office/drawing/2014/main" id="{B7AEF90D-E1D3-40E9-99A4-C231125B09F4}"/>
              </a:ext>
            </a:extLst>
          </p:cNvPr>
          <p:cNvSpPr>
            <a:spLocks/>
          </p:cNvSpPr>
          <p:nvPr/>
        </p:nvSpPr>
        <p:spPr bwMode="auto">
          <a:xfrm>
            <a:off x="6731000" y="4389438"/>
            <a:ext cx="71438" cy="69850"/>
          </a:xfrm>
          <a:custGeom>
            <a:avLst/>
            <a:gdLst>
              <a:gd name="T0" fmla="*/ 149961351 w 33"/>
              <a:gd name="T1" fmla="*/ 0 h 32"/>
              <a:gd name="T2" fmla="*/ 149961351 w 33"/>
              <a:gd name="T3" fmla="*/ 147704373 h 32"/>
              <a:gd name="T4" fmla="*/ 0 w 33"/>
              <a:gd name="T5" fmla="*/ 147704373 h 32"/>
              <a:gd name="T6" fmla="*/ 0 w 33"/>
              <a:gd name="T7" fmla="*/ 0 h 32"/>
              <a:gd name="T8" fmla="*/ 149961351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32" y="0"/>
                </a:moveTo>
                <a:lnTo>
                  <a:pt x="32" y="31"/>
                </a:lnTo>
                <a:lnTo>
                  <a:pt x="0" y="31"/>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0" name="Line 288">
            <a:extLst>
              <a:ext uri="{FF2B5EF4-FFF2-40B4-BE49-F238E27FC236}">
                <a16:creationId xmlns:a16="http://schemas.microsoft.com/office/drawing/2014/main" id="{46AD4131-F476-41A3-AD33-1ABA5FB9E0CB}"/>
              </a:ext>
            </a:extLst>
          </p:cNvPr>
          <p:cNvSpPr>
            <a:spLocks noChangeShapeType="1"/>
          </p:cNvSpPr>
          <p:nvPr/>
        </p:nvSpPr>
        <p:spPr bwMode="auto">
          <a:xfrm flipV="1">
            <a:off x="6716713" y="4354513"/>
            <a:ext cx="0" cy="109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1" name="Line 289">
            <a:extLst>
              <a:ext uri="{FF2B5EF4-FFF2-40B4-BE49-F238E27FC236}">
                <a16:creationId xmlns:a16="http://schemas.microsoft.com/office/drawing/2014/main" id="{8C313B16-706B-4696-906B-6D9106FE6EDD}"/>
              </a:ext>
            </a:extLst>
          </p:cNvPr>
          <p:cNvSpPr>
            <a:spLocks noChangeShapeType="1"/>
          </p:cNvSpPr>
          <p:nvPr/>
        </p:nvSpPr>
        <p:spPr bwMode="auto">
          <a:xfrm>
            <a:off x="6691313" y="4354513"/>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2" name="Line 290">
            <a:extLst>
              <a:ext uri="{FF2B5EF4-FFF2-40B4-BE49-F238E27FC236}">
                <a16:creationId xmlns:a16="http://schemas.microsoft.com/office/drawing/2014/main" id="{F01AB493-BFB5-4202-96AA-D47C852184EA}"/>
              </a:ext>
            </a:extLst>
          </p:cNvPr>
          <p:cNvSpPr>
            <a:spLocks noChangeShapeType="1"/>
          </p:cNvSpPr>
          <p:nvPr/>
        </p:nvSpPr>
        <p:spPr bwMode="auto">
          <a:xfrm>
            <a:off x="6716713" y="4464050"/>
            <a:ext cx="0" cy="1111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3" name="Line 291">
            <a:extLst>
              <a:ext uri="{FF2B5EF4-FFF2-40B4-BE49-F238E27FC236}">
                <a16:creationId xmlns:a16="http://schemas.microsoft.com/office/drawing/2014/main" id="{DA78EB95-2AB8-482D-BC18-033E7E475748}"/>
              </a:ext>
            </a:extLst>
          </p:cNvPr>
          <p:cNvSpPr>
            <a:spLocks noChangeShapeType="1"/>
          </p:cNvSpPr>
          <p:nvPr/>
        </p:nvSpPr>
        <p:spPr bwMode="auto">
          <a:xfrm>
            <a:off x="6691313" y="4575175"/>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4" name="Freeform 292">
            <a:extLst>
              <a:ext uri="{FF2B5EF4-FFF2-40B4-BE49-F238E27FC236}">
                <a16:creationId xmlns:a16="http://schemas.microsoft.com/office/drawing/2014/main" id="{CBF266B0-F504-4DBE-8975-ABE460CCF391}"/>
              </a:ext>
            </a:extLst>
          </p:cNvPr>
          <p:cNvSpPr>
            <a:spLocks/>
          </p:cNvSpPr>
          <p:nvPr/>
        </p:nvSpPr>
        <p:spPr bwMode="auto">
          <a:xfrm>
            <a:off x="6680200" y="4429125"/>
            <a:ext cx="71438" cy="71438"/>
          </a:xfrm>
          <a:custGeom>
            <a:avLst/>
            <a:gdLst>
              <a:gd name="T0" fmla="*/ 149961351 w 33"/>
              <a:gd name="T1" fmla="*/ 0 h 33"/>
              <a:gd name="T2" fmla="*/ 149961351 w 33"/>
              <a:gd name="T3" fmla="*/ 149961351 h 33"/>
              <a:gd name="T4" fmla="*/ 0 w 33"/>
              <a:gd name="T5" fmla="*/ 149961351 h 33"/>
              <a:gd name="T6" fmla="*/ 0 w 33"/>
              <a:gd name="T7" fmla="*/ 0 h 33"/>
              <a:gd name="T8" fmla="*/ 149961351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5" name="Line 293">
            <a:extLst>
              <a:ext uri="{FF2B5EF4-FFF2-40B4-BE49-F238E27FC236}">
                <a16:creationId xmlns:a16="http://schemas.microsoft.com/office/drawing/2014/main" id="{447BA560-CFDB-4081-89E9-4092D82F6095}"/>
              </a:ext>
            </a:extLst>
          </p:cNvPr>
          <p:cNvSpPr>
            <a:spLocks noChangeShapeType="1"/>
          </p:cNvSpPr>
          <p:nvPr/>
        </p:nvSpPr>
        <p:spPr bwMode="auto">
          <a:xfrm flipV="1">
            <a:off x="6619875" y="4400550"/>
            <a:ext cx="0" cy="10953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6" name="Line 294">
            <a:extLst>
              <a:ext uri="{FF2B5EF4-FFF2-40B4-BE49-F238E27FC236}">
                <a16:creationId xmlns:a16="http://schemas.microsoft.com/office/drawing/2014/main" id="{BBD1780D-3522-4908-BC72-18417F900D88}"/>
              </a:ext>
            </a:extLst>
          </p:cNvPr>
          <p:cNvSpPr>
            <a:spLocks noChangeShapeType="1"/>
          </p:cNvSpPr>
          <p:nvPr/>
        </p:nvSpPr>
        <p:spPr bwMode="auto">
          <a:xfrm>
            <a:off x="6596063" y="4400550"/>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7" name="Line 295">
            <a:extLst>
              <a:ext uri="{FF2B5EF4-FFF2-40B4-BE49-F238E27FC236}">
                <a16:creationId xmlns:a16="http://schemas.microsoft.com/office/drawing/2014/main" id="{A13A067C-F12C-44F6-93A3-364C672E30A1}"/>
              </a:ext>
            </a:extLst>
          </p:cNvPr>
          <p:cNvSpPr>
            <a:spLocks noChangeShapeType="1"/>
          </p:cNvSpPr>
          <p:nvPr/>
        </p:nvSpPr>
        <p:spPr bwMode="auto">
          <a:xfrm>
            <a:off x="6619875" y="4510088"/>
            <a:ext cx="0" cy="1111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8" name="Line 296">
            <a:extLst>
              <a:ext uri="{FF2B5EF4-FFF2-40B4-BE49-F238E27FC236}">
                <a16:creationId xmlns:a16="http://schemas.microsoft.com/office/drawing/2014/main" id="{E98C115A-1ADD-4407-B98C-A2CC8746BC25}"/>
              </a:ext>
            </a:extLst>
          </p:cNvPr>
          <p:cNvSpPr>
            <a:spLocks noChangeShapeType="1"/>
          </p:cNvSpPr>
          <p:nvPr/>
        </p:nvSpPr>
        <p:spPr bwMode="auto">
          <a:xfrm>
            <a:off x="6596063" y="4621213"/>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49" name="Freeform 297">
            <a:extLst>
              <a:ext uri="{FF2B5EF4-FFF2-40B4-BE49-F238E27FC236}">
                <a16:creationId xmlns:a16="http://schemas.microsoft.com/office/drawing/2014/main" id="{D435B04E-00EF-45BC-84A6-0F2201E3CCD5}"/>
              </a:ext>
            </a:extLst>
          </p:cNvPr>
          <p:cNvSpPr>
            <a:spLocks/>
          </p:cNvSpPr>
          <p:nvPr/>
        </p:nvSpPr>
        <p:spPr bwMode="auto">
          <a:xfrm>
            <a:off x="6584950" y="4475163"/>
            <a:ext cx="71438" cy="71437"/>
          </a:xfrm>
          <a:custGeom>
            <a:avLst/>
            <a:gdLst>
              <a:gd name="T0" fmla="*/ 149961351 w 33"/>
              <a:gd name="T1" fmla="*/ 0 h 33"/>
              <a:gd name="T2" fmla="*/ 149961351 w 33"/>
              <a:gd name="T3" fmla="*/ 149957087 h 33"/>
              <a:gd name="T4" fmla="*/ 0 w 33"/>
              <a:gd name="T5" fmla="*/ 149957087 h 33"/>
              <a:gd name="T6" fmla="*/ 0 w 33"/>
              <a:gd name="T7" fmla="*/ 0 h 33"/>
              <a:gd name="T8" fmla="*/ 149961351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32" y="0"/>
                </a:moveTo>
                <a:lnTo>
                  <a:pt x="32" y="32"/>
                </a:lnTo>
                <a:lnTo>
                  <a:pt x="0" y="32"/>
                </a:lnTo>
                <a:lnTo>
                  <a:pt x="0" y="0"/>
                </a:lnTo>
                <a:lnTo>
                  <a:pt x="32"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0" name="Line 298">
            <a:extLst>
              <a:ext uri="{FF2B5EF4-FFF2-40B4-BE49-F238E27FC236}">
                <a16:creationId xmlns:a16="http://schemas.microsoft.com/office/drawing/2014/main" id="{EFB98124-BA11-41B9-B61C-490CF65965E7}"/>
              </a:ext>
            </a:extLst>
          </p:cNvPr>
          <p:cNvSpPr>
            <a:spLocks noChangeShapeType="1"/>
          </p:cNvSpPr>
          <p:nvPr/>
        </p:nvSpPr>
        <p:spPr bwMode="auto">
          <a:xfrm flipV="1">
            <a:off x="6567488" y="4054475"/>
            <a:ext cx="0" cy="984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1" name="Line 299">
            <a:extLst>
              <a:ext uri="{FF2B5EF4-FFF2-40B4-BE49-F238E27FC236}">
                <a16:creationId xmlns:a16="http://schemas.microsoft.com/office/drawing/2014/main" id="{57F0090D-BA0E-4F7E-A87E-4CD0A2A0A9BE}"/>
              </a:ext>
            </a:extLst>
          </p:cNvPr>
          <p:cNvSpPr>
            <a:spLocks noChangeShapeType="1"/>
          </p:cNvSpPr>
          <p:nvPr/>
        </p:nvSpPr>
        <p:spPr bwMode="auto">
          <a:xfrm>
            <a:off x="6546850" y="4054475"/>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2" name="Line 300">
            <a:extLst>
              <a:ext uri="{FF2B5EF4-FFF2-40B4-BE49-F238E27FC236}">
                <a16:creationId xmlns:a16="http://schemas.microsoft.com/office/drawing/2014/main" id="{1DF74D42-DD4F-4A73-85B0-9928C24163A2}"/>
              </a:ext>
            </a:extLst>
          </p:cNvPr>
          <p:cNvSpPr>
            <a:spLocks noChangeShapeType="1"/>
          </p:cNvSpPr>
          <p:nvPr/>
        </p:nvSpPr>
        <p:spPr bwMode="auto">
          <a:xfrm>
            <a:off x="6567488" y="4152900"/>
            <a:ext cx="0" cy="1016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3" name="Line 301">
            <a:extLst>
              <a:ext uri="{FF2B5EF4-FFF2-40B4-BE49-F238E27FC236}">
                <a16:creationId xmlns:a16="http://schemas.microsoft.com/office/drawing/2014/main" id="{D9662F6D-BCAD-4B24-AB00-E025CAD88CF0}"/>
              </a:ext>
            </a:extLst>
          </p:cNvPr>
          <p:cNvSpPr>
            <a:spLocks noChangeShapeType="1"/>
          </p:cNvSpPr>
          <p:nvPr/>
        </p:nvSpPr>
        <p:spPr bwMode="auto">
          <a:xfrm>
            <a:off x="6546850" y="4254500"/>
            <a:ext cx="444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4" name="Freeform 302">
            <a:extLst>
              <a:ext uri="{FF2B5EF4-FFF2-40B4-BE49-F238E27FC236}">
                <a16:creationId xmlns:a16="http://schemas.microsoft.com/office/drawing/2014/main" id="{60521525-70FF-4050-A869-DDAC063E7EE6}"/>
              </a:ext>
            </a:extLst>
          </p:cNvPr>
          <p:cNvSpPr>
            <a:spLocks/>
          </p:cNvSpPr>
          <p:nvPr/>
        </p:nvSpPr>
        <p:spPr bwMode="auto">
          <a:xfrm>
            <a:off x="6532563" y="4117975"/>
            <a:ext cx="69850" cy="68263"/>
          </a:xfrm>
          <a:custGeom>
            <a:avLst/>
            <a:gdLst>
              <a:gd name="T0" fmla="*/ 147704373 w 32"/>
              <a:gd name="T1" fmla="*/ 0 h 31"/>
              <a:gd name="T2" fmla="*/ 147704373 w 32"/>
              <a:gd name="T3" fmla="*/ 145468453 h 31"/>
              <a:gd name="T4" fmla="*/ 0 w 32"/>
              <a:gd name="T5" fmla="*/ 145468453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5" name="Line 303">
            <a:extLst>
              <a:ext uri="{FF2B5EF4-FFF2-40B4-BE49-F238E27FC236}">
                <a16:creationId xmlns:a16="http://schemas.microsoft.com/office/drawing/2014/main" id="{4EB0345F-099B-4D64-BDA3-2777CCE0C11C}"/>
              </a:ext>
            </a:extLst>
          </p:cNvPr>
          <p:cNvSpPr>
            <a:spLocks noChangeShapeType="1"/>
          </p:cNvSpPr>
          <p:nvPr/>
        </p:nvSpPr>
        <p:spPr bwMode="auto">
          <a:xfrm flipV="1">
            <a:off x="6510338" y="3767138"/>
            <a:ext cx="0" cy="8096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6" name="Line 304">
            <a:extLst>
              <a:ext uri="{FF2B5EF4-FFF2-40B4-BE49-F238E27FC236}">
                <a16:creationId xmlns:a16="http://schemas.microsoft.com/office/drawing/2014/main" id="{DF5B1034-6D9F-42A5-8583-33D35AEFBA35}"/>
              </a:ext>
            </a:extLst>
          </p:cNvPr>
          <p:cNvSpPr>
            <a:spLocks noChangeShapeType="1"/>
          </p:cNvSpPr>
          <p:nvPr/>
        </p:nvSpPr>
        <p:spPr bwMode="auto">
          <a:xfrm>
            <a:off x="6488113" y="3767138"/>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7" name="Line 305">
            <a:extLst>
              <a:ext uri="{FF2B5EF4-FFF2-40B4-BE49-F238E27FC236}">
                <a16:creationId xmlns:a16="http://schemas.microsoft.com/office/drawing/2014/main" id="{9312A725-46CA-47BB-9415-0E3B029AE01C}"/>
              </a:ext>
            </a:extLst>
          </p:cNvPr>
          <p:cNvSpPr>
            <a:spLocks noChangeShapeType="1"/>
          </p:cNvSpPr>
          <p:nvPr/>
        </p:nvSpPr>
        <p:spPr bwMode="auto">
          <a:xfrm>
            <a:off x="6510338" y="3848100"/>
            <a:ext cx="0" cy="825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8" name="Line 306">
            <a:extLst>
              <a:ext uri="{FF2B5EF4-FFF2-40B4-BE49-F238E27FC236}">
                <a16:creationId xmlns:a16="http://schemas.microsoft.com/office/drawing/2014/main" id="{A64E3BC8-83AB-462C-8E4F-B72293793E28}"/>
              </a:ext>
            </a:extLst>
          </p:cNvPr>
          <p:cNvSpPr>
            <a:spLocks noChangeShapeType="1"/>
          </p:cNvSpPr>
          <p:nvPr/>
        </p:nvSpPr>
        <p:spPr bwMode="auto">
          <a:xfrm>
            <a:off x="6488113" y="3930650"/>
            <a:ext cx="46037"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59" name="Freeform 307">
            <a:extLst>
              <a:ext uri="{FF2B5EF4-FFF2-40B4-BE49-F238E27FC236}">
                <a16:creationId xmlns:a16="http://schemas.microsoft.com/office/drawing/2014/main" id="{B072DF72-D5C1-4893-815B-B6FF9212DA75}"/>
              </a:ext>
            </a:extLst>
          </p:cNvPr>
          <p:cNvSpPr>
            <a:spLocks/>
          </p:cNvSpPr>
          <p:nvPr/>
        </p:nvSpPr>
        <p:spPr bwMode="auto">
          <a:xfrm>
            <a:off x="6480175" y="3816350"/>
            <a:ext cx="69850" cy="68263"/>
          </a:xfrm>
          <a:custGeom>
            <a:avLst/>
            <a:gdLst>
              <a:gd name="T0" fmla="*/ 147704373 w 32"/>
              <a:gd name="T1" fmla="*/ 0 h 31"/>
              <a:gd name="T2" fmla="*/ 147704373 w 32"/>
              <a:gd name="T3" fmla="*/ 145468453 h 31"/>
              <a:gd name="T4" fmla="*/ 0 w 32"/>
              <a:gd name="T5" fmla="*/ 145468453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0" name="Line 308">
            <a:extLst>
              <a:ext uri="{FF2B5EF4-FFF2-40B4-BE49-F238E27FC236}">
                <a16:creationId xmlns:a16="http://schemas.microsoft.com/office/drawing/2014/main" id="{589EB6D2-8A9C-4167-839D-283283EFA679}"/>
              </a:ext>
            </a:extLst>
          </p:cNvPr>
          <p:cNvSpPr>
            <a:spLocks noChangeShapeType="1"/>
          </p:cNvSpPr>
          <p:nvPr/>
        </p:nvSpPr>
        <p:spPr bwMode="auto">
          <a:xfrm flipV="1">
            <a:off x="6394450" y="3646488"/>
            <a:ext cx="0" cy="1524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1" name="Line 309">
            <a:extLst>
              <a:ext uri="{FF2B5EF4-FFF2-40B4-BE49-F238E27FC236}">
                <a16:creationId xmlns:a16="http://schemas.microsoft.com/office/drawing/2014/main" id="{A1D7FFFE-1BE4-4A45-862D-750B359AFFC0}"/>
              </a:ext>
            </a:extLst>
          </p:cNvPr>
          <p:cNvSpPr>
            <a:spLocks noChangeShapeType="1"/>
          </p:cNvSpPr>
          <p:nvPr/>
        </p:nvSpPr>
        <p:spPr bwMode="auto">
          <a:xfrm>
            <a:off x="6370638" y="3646488"/>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2" name="Line 310">
            <a:extLst>
              <a:ext uri="{FF2B5EF4-FFF2-40B4-BE49-F238E27FC236}">
                <a16:creationId xmlns:a16="http://schemas.microsoft.com/office/drawing/2014/main" id="{2ED9AC8C-00F4-4F00-8AE8-915F61CEA26A}"/>
              </a:ext>
            </a:extLst>
          </p:cNvPr>
          <p:cNvSpPr>
            <a:spLocks noChangeShapeType="1"/>
          </p:cNvSpPr>
          <p:nvPr/>
        </p:nvSpPr>
        <p:spPr bwMode="auto">
          <a:xfrm>
            <a:off x="6394450" y="3798888"/>
            <a:ext cx="0" cy="1603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3" name="Line 311">
            <a:extLst>
              <a:ext uri="{FF2B5EF4-FFF2-40B4-BE49-F238E27FC236}">
                <a16:creationId xmlns:a16="http://schemas.microsoft.com/office/drawing/2014/main" id="{E1DBC344-F6D5-4784-BC2A-00CE24BB421D}"/>
              </a:ext>
            </a:extLst>
          </p:cNvPr>
          <p:cNvSpPr>
            <a:spLocks noChangeShapeType="1"/>
          </p:cNvSpPr>
          <p:nvPr/>
        </p:nvSpPr>
        <p:spPr bwMode="auto">
          <a:xfrm>
            <a:off x="6370638" y="3959225"/>
            <a:ext cx="508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4" name="Freeform 312">
            <a:extLst>
              <a:ext uri="{FF2B5EF4-FFF2-40B4-BE49-F238E27FC236}">
                <a16:creationId xmlns:a16="http://schemas.microsoft.com/office/drawing/2014/main" id="{BA82FE92-6D65-458A-8A46-1624CCBB5E95}"/>
              </a:ext>
            </a:extLst>
          </p:cNvPr>
          <p:cNvSpPr>
            <a:spLocks/>
          </p:cNvSpPr>
          <p:nvPr/>
        </p:nvSpPr>
        <p:spPr bwMode="auto">
          <a:xfrm>
            <a:off x="6362700" y="3768725"/>
            <a:ext cx="69850" cy="68263"/>
          </a:xfrm>
          <a:custGeom>
            <a:avLst/>
            <a:gdLst>
              <a:gd name="T0" fmla="*/ 147704373 w 32"/>
              <a:gd name="T1" fmla="*/ 0 h 31"/>
              <a:gd name="T2" fmla="*/ 147704373 w 32"/>
              <a:gd name="T3" fmla="*/ 145468453 h 31"/>
              <a:gd name="T4" fmla="*/ 0 w 32"/>
              <a:gd name="T5" fmla="*/ 145468453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5" name="Line 313">
            <a:extLst>
              <a:ext uri="{FF2B5EF4-FFF2-40B4-BE49-F238E27FC236}">
                <a16:creationId xmlns:a16="http://schemas.microsoft.com/office/drawing/2014/main" id="{157B877B-86C3-4E51-B443-C0CA3B15C7F7}"/>
              </a:ext>
            </a:extLst>
          </p:cNvPr>
          <p:cNvSpPr>
            <a:spLocks noChangeShapeType="1"/>
          </p:cNvSpPr>
          <p:nvPr/>
        </p:nvSpPr>
        <p:spPr bwMode="auto">
          <a:xfrm flipV="1">
            <a:off x="6269038" y="3544888"/>
            <a:ext cx="0" cy="201612"/>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6" name="Line 314">
            <a:extLst>
              <a:ext uri="{FF2B5EF4-FFF2-40B4-BE49-F238E27FC236}">
                <a16:creationId xmlns:a16="http://schemas.microsoft.com/office/drawing/2014/main" id="{0A39C6E8-0160-4865-B13E-41219B21D10F}"/>
              </a:ext>
            </a:extLst>
          </p:cNvPr>
          <p:cNvSpPr>
            <a:spLocks noChangeShapeType="1"/>
          </p:cNvSpPr>
          <p:nvPr/>
        </p:nvSpPr>
        <p:spPr bwMode="auto">
          <a:xfrm>
            <a:off x="6248400" y="3544888"/>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7" name="Line 315">
            <a:extLst>
              <a:ext uri="{FF2B5EF4-FFF2-40B4-BE49-F238E27FC236}">
                <a16:creationId xmlns:a16="http://schemas.microsoft.com/office/drawing/2014/main" id="{3346FF22-B79C-401E-8409-99AA73F7FF60}"/>
              </a:ext>
            </a:extLst>
          </p:cNvPr>
          <p:cNvSpPr>
            <a:spLocks noChangeShapeType="1"/>
          </p:cNvSpPr>
          <p:nvPr/>
        </p:nvSpPr>
        <p:spPr bwMode="auto">
          <a:xfrm>
            <a:off x="6269038" y="3746500"/>
            <a:ext cx="0" cy="2016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8" name="Line 316">
            <a:extLst>
              <a:ext uri="{FF2B5EF4-FFF2-40B4-BE49-F238E27FC236}">
                <a16:creationId xmlns:a16="http://schemas.microsoft.com/office/drawing/2014/main" id="{13EA3FF5-4578-4897-800E-8DEEC6AA44EE}"/>
              </a:ext>
            </a:extLst>
          </p:cNvPr>
          <p:cNvSpPr>
            <a:spLocks noChangeShapeType="1"/>
          </p:cNvSpPr>
          <p:nvPr/>
        </p:nvSpPr>
        <p:spPr bwMode="auto">
          <a:xfrm>
            <a:off x="6248400" y="3948113"/>
            <a:ext cx="476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69" name="Freeform 317">
            <a:extLst>
              <a:ext uri="{FF2B5EF4-FFF2-40B4-BE49-F238E27FC236}">
                <a16:creationId xmlns:a16="http://schemas.microsoft.com/office/drawing/2014/main" id="{3FBC6429-EC53-4251-AA45-F7B1890F2AF7}"/>
              </a:ext>
            </a:extLst>
          </p:cNvPr>
          <p:cNvSpPr>
            <a:spLocks/>
          </p:cNvSpPr>
          <p:nvPr/>
        </p:nvSpPr>
        <p:spPr bwMode="auto">
          <a:xfrm>
            <a:off x="6237288" y="3716338"/>
            <a:ext cx="69850" cy="68262"/>
          </a:xfrm>
          <a:custGeom>
            <a:avLst/>
            <a:gdLst>
              <a:gd name="T0" fmla="*/ 147704373 w 32"/>
              <a:gd name="T1" fmla="*/ 0 h 31"/>
              <a:gd name="T2" fmla="*/ 147704373 w 32"/>
              <a:gd name="T3" fmla="*/ 145464120 h 31"/>
              <a:gd name="T4" fmla="*/ 0 w 32"/>
              <a:gd name="T5" fmla="*/ 145464120 h 31"/>
              <a:gd name="T6" fmla="*/ 0 w 32"/>
              <a:gd name="T7" fmla="*/ 0 h 31"/>
              <a:gd name="T8" fmla="*/ 147704373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1" y="0"/>
                </a:moveTo>
                <a:lnTo>
                  <a:pt x="31" y="30"/>
                </a:lnTo>
                <a:lnTo>
                  <a:pt x="0" y="30"/>
                </a:lnTo>
                <a:lnTo>
                  <a:pt x="0" y="0"/>
                </a:lnTo>
                <a:lnTo>
                  <a:pt x="31"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70" name="Rectangle 318">
            <a:extLst>
              <a:ext uri="{FF2B5EF4-FFF2-40B4-BE49-F238E27FC236}">
                <a16:creationId xmlns:a16="http://schemas.microsoft.com/office/drawing/2014/main" id="{670F5924-A4B0-478E-A9E0-D7F9841CD4F8}"/>
              </a:ext>
            </a:extLst>
          </p:cNvPr>
          <p:cNvSpPr>
            <a:spLocks noChangeArrowheads="1"/>
          </p:cNvSpPr>
          <p:nvPr/>
        </p:nvSpPr>
        <p:spPr bwMode="auto">
          <a:xfrm rot="-5400000">
            <a:off x="7758907" y="4058444"/>
            <a:ext cx="17653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aseline="30000">
                <a:solidFill>
                  <a:srgbClr val="FAFD00"/>
                </a:solidFill>
              </a:rPr>
              <a:t>206</a:t>
            </a:r>
            <a:r>
              <a:rPr lang="fr-FR" altLang="fr-FR" sz="1800">
                <a:solidFill>
                  <a:srgbClr val="FAFD00"/>
                </a:solidFill>
              </a:rPr>
              <a:t>Pb/</a:t>
            </a:r>
            <a:r>
              <a:rPr lang="fr-FR" altLang="fr-FR" sz="1800" baseline="30000">
                <a:solidFill>
                  <a:srgbClr val="FAFD00"/>
                </a:solidFill>
              </a:rPr>
              <a:t>207</a:t>
            </a:r>
            <a:r>
              <a:rPr lang="fr-FR" altLang="fr-FR" sz="1800">
                <a:solidFill>
                  <a:srgbClr val="FAFD00"/>
                </a:solidFill>
              </a:rPr>
              <a:t>Pb</a:t>
            </a:r>
          </a:p>
        </p:txBody>
      </p:sp>
      <p:sp>
        <p:nvSpPr>
          <p:cNvPr id="49471" name="Text Box 319">
            <a:extLst>
              <a:ext uri="{FF2B5EF4-FFF2-40B4-BE49-F238E27FC236}">
                <a16:creationId xmlns:a16="http://schemas.microsoft.com/office/drawing/2014/main" id="{D04D1BD5-9FDD-4157-8F94-EAD0AF5D958F}"/>
              </a:ext>
            </a:extLst>
          </p:cNvPr>
          <p:cNvSpPr txBox="1">
            <a:spLocks noChangeArrowheads="1"/>
          </p:cNvSpPr>
          <p:nvPr/>
        </p:nvSpPr>
        <p:spPr bwMode="auto">
          <a:xfrm>
            <a:off x="4932363" y="2205038"/>
            <a:ext cx="288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solidFill>
                  <a:schemeClr val="bg1"/>
                </a:solidFill>
              </a:rPr>
              <a:t>En fait, station d’épuration!</a:t>
            </a:r>
          </a:p>
        </p:txBody>
      </p:sp>
      <p:sp>
        <p:nvSpPr>
          <p:cNvPr id="49472" name="Text Box 321">
            <a:extLst>
              <a:ext uri="{FF2B5EF4-FFF2-40B4-BE49-F238E27FC236}">
                <a16:creationId xmlns:a16="http://schemas.microsoft.com/office/drawing/2014/main" id="{D534B645-C151-4BA4-B2C0-F3463285472A}"/>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3">
            <a:extLst>
              <a:ext uri="{FF2B5EF4-FFF2-40B4-BE49-F238E27FC236}">
                <a16:creationId xmlns:a16="http://schemas.microsoft.com/office/drawing/2014/main" id="{49692A06-C2E0-4728-9587-03D72F63B4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176CB1-910D-452E-A708-419CA7A79ECE}" type="slidenum">
              <a:rPr lang="fr-FR" altLang="fr-FR" sz="1400" smtClean="0"/>
              <a:pPr>
                <a:spcBef>
                  <a:spcPct val="0"/>
                </a:spcBef>
                <a:buFontTx/>
                <a:buNone/>
              </a:pPr>
              <a:t>42</a:t>
            </a:fld>
            <a:endParaRPr lang="fr-FR" altLang="fr-FR" sz="1400"/>
          </a:p>
        </p:txBody>
      </p:sp>
      <p:pic>
        <p:nvPicPr>
          <p:cNvPr id="50179" name="Picture 2">
            <a:extLst>
              <a:ext uri="{FF2B5EF4-FFF2-40B4-BE49-F238E27FC236}">
                <a16:creationId xmlns:a16="http://schemas.microsoft.com/office/drawing/2014/main" id="{42DC345E-C3B5-4D81-A338-6E9D57ED3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341438"/>
            <a:ext cx="48641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 Box 5">
            <a:extLst>
              <a:ext uri="{FF2B5EF4-FFF2-40B4-BE49-F238E27FC236}">
                <a16:creationId xmlns:a16="http://schemas.microsoft.com/office/drawing/2014/main" id="{6972B8CD-D4CD-404E-9E34-9465E2625BE2}"/>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Datation de la pile sédimentaire au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3">
            <a:extLst>
              <a:ext uri="{FF2B5EF4-FFF2-40B4-BE49-F238E27FC236}">
                <a16:creationId xmlns:a16="http://schemas.microsoft.com/office/drawing/2014/main" id="{4E1191F3-7FD7-4DD4-8692-5A849155F2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F3260B-4342-4264-9FEF-E31950420CF8}" type="slidenum">
              <a:rPr lang="fr-FR" altLang="fr-FR" sz="1400" smtClean="0"/>
              <a:pPr>
                <a:spcBef>
                  <a:spcPct val="0"/>
                </a:spcBef>
                <a:buFontTx/>
                <a:buNone/>
              </a:pPr>
              <a:t>43</a:t>
            </a:fld>
            <a:endParaRPr lang="fr-FR" altLang="fr-FR" sz="1400"/>
          </a:p>
        </p:txBody>
      </p:sp>
      <p:pic>
        <p:nvPicPr>
          <p:cNvPr id="51203" name="Picture 2">
            <a:extLst>
              <a:ext uri="{FF2B5EF4-FFF2-40B4-BE49-F238E27FC236}">
                <a16:creationId xmlns:a16="http://schemas.microsoft.com/office/drawing/2014/main" id="{9C0AE781-8AAC-48B6-8B2E-2C90B2F0B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052513"/>
            <a:ext cx="59039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xt Box 4">
            <a:extLst>
              <a:ext uri="{FF2B5EF4-FFF2-40B4-BE49-F238E27FC236}">
                <a16:creationId xmlns:a16="http://schemas.microsoft.com/office/drawing/2014/main" id="{827EA933-E383-47B2-B510-56A65DBC118F}"/>
              </a:ext>
            </a:extLst>
          </p:cNvPr>
          <p:cNvSpPr txBox="1">
            <a:spLocks noChangeArrowheads="1"/>
          </p:cNvSpPr>
          <p:nvPr/>
        </p:nvSpPr>
        <p:spPr bwMode="auto">
          <a:xfrm>
            <a:off x="250825" y="620713"/>
            <a:ext cx="6207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Détermination des taux d'érosion (transfert de matériel)</a:t>
            </a:r>
          </a:p>
        </p:txBody>
      </p:sp>
      <p:sp>
        <p:nvSpPr>
          <p:cNvPr id="51205" name="Text Box 5">
            <a:extLst>
              <a:ext uri="{FF2B5EF4-FFF2-40B4-BE49-F238E27FC236}">
                <a16:creationId xmlns:a16="http://schemas.microsoft.com/office/drawing/2014/main" id="{EECC0205-7CB0-4DC0-AC95-7782A23927AC}"/>
              </a:ext>
            </a:extLst>
          </p:cNvPr>
          <p:cNvSpPr txBox="1">
            <a:spLocks noChangeArrowheads="1"/>
          </p:cNvSpPr>
          <p:nvPr/>
        </p:nvSpPr>
        <p:spPr bwMode="auto">
          <a:xfrm>
            <a:off x="250825" y="5589588"/>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a:t>The spatial distribution of the </a:t>
            </a:r>
            <a:r>
              <a:rPr lang="en-US" altLang="fr-FR" sz="1200" baseline="30000"/>
              <a:t>137</a:t>
            </a:r>
            <a:r>
              <a:rPr lang="en-US" altLang="fr-FR" sz="1200"/>
              <a:t>Cs inventory and the soil redistribution rate estimated from the </a:t>
            </a:r>
            <a:r>
              <a:rPr lang="en-US" altLang="fr-FR" sz="1200" baseline="30000"/>
              <a:t>137</a:t>
            </a:r>
            <a:r>
              <a:rPr lang="en-US" altLang="fr-FR" sz="1200"/>
              <a:t>Cs measurements within the cultivated fields at Aller Barton Farm (A and C) and Higher Walton Farm (B and D). </a:t>
            </a:r>
            <a:endParaRPr lang="fr-FR" altLang="fr-FR" sz="1200"/>
          </a:p>
        </p:txBody>
      </p:sp>
      <p:sp>
        <p:nvSpPr>
          <p:cNvPr id="51206" name="Text Box 7">
            <a:extLst>
              <a:ext uri="{FF2B5EF4-FFF2-40B4-BE49-F238E27FC236}">
                <a16:creationId xmlns:a16="http://schemas.microsoft.com/office/drawing/2014/main" id="{6BC1E41A-47EE-4C84-8E4B-98E8B8A9C2BF}"/>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 de l’érosion à l’aide du </a:t>
            </a:r>
            <a:r>
              <a:rPr lang="en-AU" altLang="fr-FR" sz="2000" b="1" i="1" baseline="30000">
                <a:solidFill>
                  <a:schemeClr val="bg1"/>
                </a:solidFill>
              </a:rPr>
              <a:t>137</a:t>
            </a:r>
            <a:r>
              <a:rPr lang="en-AU" altLang="fr-FR" sz="2000" b="1" i="1">
                <a:solidFill>
                  <a:schemeClr val="bg1"/>
                </a:solidFill>
              </a:rPr>
              <a:t>Cs</a:t>
            </a:r>
            <a:endParaRPr lang="fr-FR" altLang="fr-FR" sz="2000" b="1" i="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CDE46041-7B71-4830-A646-84C1CF2D97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6236C3-CAA4-42CE-93CA-E0DD301BF9C4}" type="slidenum">
              <a:rPr lang="fr-FR" altLang="fr-FR" sz="1400" smtClean="0"/>
              <a:pPr>
                <a:spcBef>
                  <a:spcPct val="0"/>
                </a:spcBef>
                <a:buFontTx/>
                <a:buNone/>
              </a:pPr>
              <a:t>5</a:t>
            </a:fld>
            <a:endParaRPr lang="fr-FR" altLang="fr-FR" sz="1400"/>
          </a:p>
        </p:txBody>
      </p:sp>
      <p:pic>
        <p:nvPicPr>
          <p:cNvPr id="10243" name="Picture 2">
            <a:extLst>
              <a:ext uri="{FF2B5EF4-FFF2-40B4-BE49-F238E27FC236}">
                <a16:creationId xmlns:a16="http://schemas.microsoft.com/office/drawing/2014/main" id="{38A86891-085C-4643-8244-4D8B9CB78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513"/>
            <a:ext cx="457200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a:extLst>
              <a:ext uri="{FF2B5EF4-FFF2-40B4-BE49-F238E27FC236}">
                <a16:creationId xmlns:a16="http://schemas.microsoft.com/office/drawing/2014/main" id="{24D6A309-C45D-41CC-8A6C-5BE07AC1D17B}"/>
              </a:ext>
            </a:extLst>
          </p:cNvPr>
          <p:cNvSpPr>
            <a:spLocks noChangeArrowheads="1"/>
          </p:cNvSpPr>
          <p:nvPr/>
        </p:nvSpPr>
        <p:spPr bwMode="auto">
          <a:xfrm>
            <a:off x="1835150" y="4894263"/>
            <a:ext cx="5599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t>Voici les </a:t>
            </a:r>
            <a:r>
              <a:rPr lang="fr-FR" altLang="fr-FR" sz="1400">
                <a:hlinkClick r:id="rId3"/>
              </a:rPr>
              <a:t>concentrations de surface</a:t>
            </a:r>
            <a:r>
              <a:rPr lang="fr-FR" altLang="fr-FR" sz="1400"/>
              <a:t> (en millibecquerels par m</a:t>
            </a:r>
            <a:r>
              <a:rPr lang="fr-FR" altLang="fr-FR" sz="1400" baseline="30000"/>
              <a:t>3</a:t>
            </a:r>
            <a:r>
              <a:rPr lang="fr-FR" altLang="fr-FR" sz="1400"/>
              <a:t>) et les </a:t>
            </a:r>
          </a:p>
          <a:p>
            <a:pPr eaLnBrk="1" hangingPunct="1">
              <a:spcBef>
                <a:spcPct val="0"/>
              </a:spcBef>
              <a:buFontTx/>
              <a:buNone/>
            </a:pPr>
            <a:r>
              <a:rPr lang="fr-FR" altLang="fr-FR" sz="1400">
                <a:hlinkClick r:id="rId4"/>
              </a:rPr>
              <a:t>flux de dépot</a:t>
            </a:r>
            <a:r>
              <a:rPr lang="fr-FR" altLang="fr-FR" sz="1400"/>
              <a:t> (en millibecquerels par m</a:t>
            </a:r>
            <a:r>
              <a:rPr lang="fr-FR" altLang="fr-FR" sz="1400" baseline="30000"/>
              <a:t>2</a:t>
            </a:r>
            <a:r>
              <a:rPr lang="fr-FR" altLang="fr-FR" sz="1400"/>
              <a:t> et par an) de </a:t>
            </a:r>
            <a:r>
              <a:rPr lang="fr-FR" altLang="fr-FR" sz="1400" baseline="30000"/>
              <a:t>210</a:t>
            </a:r>
            <a:r>
              <a:rPr lang="fr-FR" altLang="fr-FR" sz="1400"/>
              <a:t>Pb simulées </a:t>
            </a:r>
          </a:p>
        </p:txBody>
      </p:sp>
      <p:pic>
        <p:nvPicPr>
          <p:cNvPr id="10245" name="Picture 4">
            <a:extLst>
              <a:ext uri="{FF2B5EF4-FFF2-40B4-BE49-F238E27FC236}">
                <a16:creationId xmlns:a16="http://schemas.microsoft.com/office/drawing/2014/main" id="{2DEB655E-80F8-4707-A809-978370BC8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23975"/>
            <a:ext cx="45370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a:extLst>
              <a:ext uri="{FF2B5EF4-FFF2-40B4-BE49-F238E27FC236}">
                <a16:creationId xmlns:a16="http://schemas.microsoft.com/office/drawing/2014/main" id="{2820C176-3393-4F75-9554-6494D2F945A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Principe</a:t>
            </a:r>
            <a:endParaRPr lang="fr-FR" altLang="fr-FR" sz="2000" b="1" i="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a:extLst>
              <a:ext uri="{FF2B5EF4-FFF2-40B4-BE49-F238E27FC236}">
                <a16:creationId xmlns:a16="http://schemas.microsoft.com/office/drawing/2014/main" id="{CB36CA09-02B5-4CF4-AFD3-58DD526DD7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5E15D0-AE4B-4C11-932B-33C074DE8853}" type="slidenum">
              <a:rPr lang="fr-FR" altLang="fr-FR" sz="1400" smtClean="0"/>
              <a:pPr>
                <a:spcBef>
                  <a:spcPct val="0"/>
                </a:spcBef>
                <a:buFontTx/>
                <a:buNone/>
              </a:pPr>
              <a:t>6</a:t>
            </a:fld>
            <a:endParaRPr lang="fr-FR" altLang="fr-FR" sz="1400"/>
          </a:p>
        </p:txBody>
      </p:sp>
      <p:pic>
        <p:nvPicPr>
          <p:cNvPr id="11267" name="Picture 2">
            <a:extLst>
              <a:ext uri="{FF2B5EF4-FFF2-40B4-BE49-F238E27FC236}">
                <a16:creationId xmlns:a16="http://schemas.microsoft.com/office/drawing/2014/main" id="{D1C38B2C-134C-4737-A289-385CB7741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7248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a:extLst>
              <a:ext uri="{FF2B5EF4-FFF2-40B4-BE49-F238E27FC236}">
                <a16:creationId xmlns:a16="http://schemas.microsoft.com/office/drawing/2014/main" id="{F257A462-7214-4A54-8866-5EFC1FC14F10}"/>
              </a:ext>
            </a:extLst>
          </p:cNvPr>
          <p:cNvSpPr>
            <a:spLocks noChangeArrowheads="1"/>
          </p:cNvSpPr>
          <p:nvPr/>
        </p:nvSpPr>
        <p:spPr bwMode="auto">
          <a:xfrm>
            <a:off x="1403350" y="4292600"/>
            <a:ext cx="719138" cy="649288"/>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9" name="Text Box 6">
            <a:extLst>
              <a:ext uri="{FF2B5EF4-FFF2-40B4-BE49-F238E27FC236}">
                <a16:creationId xmlns:a16="http://schemas.microsoft.com/office/drawing/2014/main" id="{B977125A-C3FB-404A-9B95-426693C8A283}"/>
              </a:ext>
            </a:extLst>
          </p:cNvPr>
          <p:cNvSpPr txBox="1">
            <a:spLocks noChangeArrowheads="1"/>
          </p:cNvSpPr>
          <p:nvPr/>
        </p:nvSpPr>
        <p:spPr bwMode="auto">
          <a:xfrm>
            <a:off x="250825" y="3860800"/>
            <a:ext cx="1331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Emetteur </a:t>
            </a:r>
            <a:r>
              <a:rPr lang="fr-FR" altLang="fr-FR" sz="1800" b="1">
                <a:latin typeface="Symbol" panose="05050102010706020507" pitchFamily="18" charset="2"/>
              </a:rPr>
              <a:t>g</a:t>
            </a:r>
          </a:p>
        </p:txBody>
      </p:sp>
      <p:sp>
        <p:nvSpPr>
          <p:cNvPr id="11270" name="Rectangle 7">
            <a:extLst>
              <a:ext uri="{FF2B5EF4-FFF2-40B4-BE49-F238E27FC236}">
                <a16:creationId xmlns:a16="http://schemas.microsoft.com/office/drawing/2014/main" id="{6214638A-D820-413E-98B7-8EB4B39E0366}"/>
              </a:ext>
            </a:extLst>
          </p:cNvPr>
          <p:cNvSpPr>
            <a:spLocks noChangeArrowheads="1"/>
          </p:cNvSpPr>
          <p:nvPr/>
        </p:nvSpPr>
        <p:spPr bwMode="auto">
          <a:xfrm>
            <a:off x="2195513" y="2276475"/>
            <a:ext cx="2663825"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1" name="Text Box 8">
            <a:extLst>
              <a:ext uri="{FF2B5EF4-FFF2-40B4-BE49-F238E27FC236}">
                <a16:creationId xmlns:a16="http://schemas.microsoft.com/office/drawing/2014/main" id="{E113D4F7-37A2-4FEA-92CD-CD944D828E65}"/>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a:extLst>
              <a:ext uri="{FF2B5EF4-FFF2-40B4-BE49-F238E27FC236}">
                <a16:creationId xmlns:a16="http://schemas.microsoft.com/office/drawing/2014/main" id="{BDA3DB48-9B92-455C-A40F-1A892BDA05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CA64A1-5CC3-4B83-A26A-DF8AC395B5D3}" type="slidenum">
              <a:rPr lang="fr-FR" altLang="fr-FR" sz="1400" smtClean="0"/>
              <a:pPr>
                <a:spcBef>
                  <a:spcPct val="0"/>
                </a:spcBef>
                <a:buFontTx/>
                <a:buNone/>
              </a:pPr>
              <a:t>7</a:t>
            </a:fld>
            <a:endParaRPr lang="fr-FR" altLang="fr-FR" sz="1400"/>
          </a:p>
        </p:txBody>
      </p:sp>
      <p:pic>
        <p:nvPicPr>
          <p:cNvPr id="12291" name="Picture 2">
            <a:extLst>
              <a:ext uri="{FF2B5EF4-FFF2-40B4-BE49-F238E27FC236}">
                <a16:creationId xmlns:a16="http://schemas.microsoft.com/office/drawing/2014/main" id="{EED7CE0E-B0AC-460C-AD22-1D3539C77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2163"/>
            <a:ext cx="35147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a:extLst>
              <a:ext uri="{FF2B5EF4-FFF2-40B4-BE49-F238E27FC236}">
                <a16:creationId xmlns:a16="http://schemas.microsoft.com/office/drawing/2014/main" id="{99536D4B-42E9-46EE-A1D3-9747E4F416DA}"/>
              </a:ext>
            </a:extLst>
          </p:cNvPr>
          <p:cNvSpPr txBox="1">
            <a:spLocks noChangeArrowheads="1"/>
          </p:cNvSpPr>
          <p:nvPr/>
        </p:nvSpPr>
        <p:spPr bwMode="auto">
          <a:xfrm>
            <a:off x="323850" y="5230813"/>
            <a:ext cx="2543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i="1"/>
              <a:t>Low background lead shield. </a:t>
            </a:r>
            <a:r>
              <a:rPr lang="fr-FR" altLang="fr-FR" sz="1800"/>
              <a:t> </a:t>
            </a:r>
          </a:p>
        </p:txBody>
      </p:sp>
      <p:pic>
        <p:nvPicPr>
          <p:cNvPr id="12293" name="Picture 5">
            <a:extLst>
              <a:ext uri="{FF2B5EF4-FFF2-40B4-BE49-F238E27FC236}">
                <a16:creationId xmlns:a16="http://schemas.microsoft.com/office/drawing/2014/main" id="{D9CA579E-CD95-41FA-BB69-3764853EC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341438"/>
            <a:ext cx="52197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a:extLst>
              <a:ext uri="{FF2B5EF4-FFF2-40B4-BE49-F238E27FC236}">
                <a16:creationId xmlns:a16="http://schemas.microsoft.com/office/drawing/2014/main" id="{308A45BE-5A1B-4CD5-A633-07B8B20913CB}"/>
              </a:ext>
            </a:extLst>
          </p:cNvPr>
          <p:cNvSpPr txBox="1">
            <a:spLocks noChangeArrowheads="1"/>
          </p:cNvSpPr>
          <p:nvPr/>
        </p:nvSpPr>
        <p:spPr bwMode="auto">
          <a:xfrm>
            <a:off x="411163" y="5713413"/>
            <a:ext cx="8732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Mesure directe de l’activité en </a:t>
            </a:r>
            <a:r>
              <a:rPr lang="fr-FR" altLang="fr-FR" sz="1800" baseline="30000"/>
              <a:t>210</a:t>
            </a:r>
            <a:r>
              <a:rPr lang="fr-FR" altLang="fr-FR" sz="1800"/>
              <a:t>Pb par spectrométrie gamma (coûteux, simple et peu précis). Emission sur 46,5 keV.</a:t>
            </a:r>
          </a:p>
        </p:txBody>
      </p:sp>
      <p:pic>
        <p:nvPicPr>
          <p:cNvPr id="12295" name="Picture 8">
            <a:extLst>
              <a:ext uri="{FF2B5EF4-FFF2-40B4-BE49-F238E27FC236}">
                <a16:creationId xmlns:a16="http://schemas.microsoft.com/office/drawing/2014/main" id="{88D3608F-8A36-4B24-8403-ABB935206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8200"/>
            <a:ext cx="1584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9">
            <a:extLst>
              <a:ext uri="{FF2B5EF4-FFF2-40B4-BE49-F238E27FC236}">
                <a16:creationId xmlns:a16="http://schemas.microsoft.com/office/drawing/2014/main" id="{0F4EE998-C330-4090-8903-B038AEA0B376}"/>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a:extLst>
              <a:ext uri="{FF2B5EF4-FFF2-40B4-BE49-F238E27FC236}">
                <a16:creationId xmlns:a16="http://schemas.microsoft.com/office/drawing/2014/main" id="{A4C3ABC6-FE56-443C-B30A-6DC98B7D72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25871-A61C-45F6-A0D3-4BD51E46A967}" type="slidenum">
              <a:rPr lang="fr-FR" altLang="fr-FR" sz="1400" smtClean="0"/>
              <a:pPr>
                <a:spcBef>
                  <a:spcPct val="0"/>
                </a:spcBef>
                <a:buFontTx/>
                <a:buNone/>
              </a:pPr>
              <a:t>8</a:t>
            </a:fld>
            <a:endParaRPr lang="fr-FR" altLang="fr-FR" sz="1400"/>
          </a:p>
        </p:txBody>
      </p:sp>
      <p:pic>
        <p:nvPicPr>
          <p:cNvPr id="13315" name="Picture 2">
            <a:extLst>
              <a:ext uri="{FF2B5EF4-FFF2-40B4-BE49-F238E27FC236}">
                <a16:creationId xmlns:a16="http://schemas.microsoft.com/office/drawing/2014/main" id="{1462D9EB-637F-48A9-A23B-125765606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81075"/>
            <a:ext cx="7248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id="{3B3CF34D-9398-48F7-A264-6BA3863CDD6C}"/>
              </a:ext>
            </a:extLst>
          </p:cNvPr>
          <p:cNvSpPr>
            <a:spLocks noChangeArrowheads="1"/>
          </p:cNvSpPr>
          <p:nvPr/>
        </p:nvSpPr>
        <p:spPr bwMode="auto">
          <a:xfrm>
            <a:off x="2411413" y="4725988"/>
            <a:ext cx="719137" cy="649287"/>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7" name="Text Box 6">
            <a:extLst>
              <a:ext uri="{FF2B5EF4-FFF2-40B4-BE49-F238E27FC236}">
                <a16:creationId xmlns:a16="http://schemas.microsoft.com/office/drawing/2014/main" id="{E3B72B23-8154-40CC-A455-5AEF2047D4C0}"/>
              </a:ext>
            </a:extLst>
          </p:cNvPr>
          <p:cNvSpPr txBox="1">
            <a:spLocks noChangeArrowheads="1"/>
          </p:cNvSpPr>
          <p:nvPr/>
        </p:nvSpPr>
        <p:spPr bwMode="auto">
          <a:xfrm>
            <a:off x="2555875" y="5445125"/>
            <a:ext cx="1382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Emetteur </a:t>
            </a:r>
            <a:r>
              <a:rPr lang="fr-FR" altLang="fr-FR" sz="1800" b="1">
                <a:latin typeface="Symbol" panose="05050102010706020507" pitchFamily="18" charset="2"/>
              </a:rPr>
              <a:t>a</a:t>
            </a:r>
          </a:p>
        </p:txBody>
      </p:sp>
      <p:sp>
        <p:nvSpPr>
          <p:cNvPr id="13318" name="Text Box 7">
            <a:extLst>
              <a:ext uri="{FF2B5EF4-FFF2-40B4-BE49-F238E27FC236}">
                <a16:creationId xmlns:a16="http://schemas.microsoft.com/office/drawing/2014/main" id="{35D0F15E-6A4C-4945-8D10-35550D97B6F4}"/>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BB8B9100-3A06-42DF-A4CC-67B2F6601A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D416C9-375C-4F7C-933C-2D8A2EA698B1}" type="slidenum">
              <a:rPr lang="fr-FR" altLang="fr-FR" sz="1400" smtClean="0"/>
              <a:pPr>
                <a:spcBef>
                  <a:spcPct val="0"/>
                </a:spcBef>
                <a:buFontTx/>
                <a:buNone/>
              </a:pPr>
              <a:t>9</a:t>
            </a:fld>
            <a:endParaRPr lang="fr-FR" altLang="fr-FR" sz="1400"/>
          </a:p>
        </p:txBody>
      </p:sp>
      <p:pic>
        <p:nvPicPr>
          <p:cNvPr id="14339" name="Picture 2">
            <a:extLst>
              <a:ext uri="{FF2B5EF4-FFF2-40B4-BE49-F238E27FC236}">
                <a16:creationId xmlns:a16="http://schemas.microsoft.com/office/drawing/2014/main" id="{82E94AF8-558D-4A94-8C96-E5568C30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341438"/>
            <a:ext cx="47434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3">
            <a:extLst>
              <a:ext uri="{FF2B5EF4-FFF2-40B4-BE49-F238E27FC236}">
                <a16:creationId xmlns:a16="http://schemas.microsoft.com/office/drawing/2014/main" id="{022C3DAF-E59D-4FF5-9C92-3DD3C6553025}"/>
              </a:ext>
            </a:extLst>
          </p:cNvPr>
          <p:cNvSpPr txBox="1">
            <a:spLocks noChangeArrowheads="1"/>
          </p:cNvSpPr>
          <p:nvPr/>
        </p:nvSpPr>
        <p:spPr bwMode="auto">
          <a:xfrm>
            <a:off x="3770313" y="4808538"/>
            <a:ext cx="1746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i="1" baseline="30000"/>
              <a:t>209</a:t>
            </a:r>
            <a:r>
              <a:rPr lang="fr-FR" altLang="fr-FR" sz="1200" i="1"/>
              <a:t>Po/</a:t>
            </a:r>
            <a:r>
              <a:rPr lang="fr-FR" altLang="fr-FR" sz="1200" i="1" baseline="30000"/>
              <a:t>210</a:t>
            </a:r>
            <a:r>
              <a:rPr lang="fr-FR" altLang="fr-FR" sz="1200" i="1"/>
              <a:t>Po-spectrum.  </a:t>
            </a:r>
          </a:p>
        </p:txBody>
      </p:sp>
      <p:sp>
        <p:nvSpPr>
          <p:cNvPr id="14341" name="Text Box 6">
            <a:extLst>
              <a:ext uri="{FF2B5EF4-FFF2-40B4-BE49-F238E27FC236}">
                <a16:creationId xmlns:a16="http://schemas.microsoft.com/office/drawing/2014/main" id="{1B539FF8-03C5-4E2D-9D35-B97D98583333}"/>
              </a:ext>
            </a:extLst>
          </p:cNvPr>
          <p:cNvSpPr txBox="1">
            <a:spLocks noChangeArrowheads="1"/>
          </p:cNvSpPr>
          <p:nvPr/>
        </p:nvSpPr>
        <p:spPr bwMode="auto">
          <a:xfrm>
            <a:off x="1152525" y="5445125"/>
            <a:ext cx="70469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a:t>Séparation du </a:t>
            </a:r>
            <a:r>
              <a:rPr lang="fr-FR" altLang="fr-FR" sz="1800" baseline="30000"/>
              <a:t>210</a:t>
            </a:r>
            <a:r>
              <a:rPr lang="fr-FR" altLang="fr-FR" sz="1800"/>
              <a:t>Po + dilution isotopique avec du </a:t>
            </a:r>
            <a:r>
              <a:rPr lang="fr-FR" altLang="fr-FR" sz="1800" baseline="30000"/>
              <a:t>208</a:t>
            </a:r>
            <a:r>
              <a:rPr lang="fr-FR" altLang="fr-FR" sz="1800"/>
              <a:t>Po ou du </a:t>
            </a:r>
            <a:r>
              <a:rPr lang="fr-FR" altLang="fr-FR" sz="1800" baseline="30000"/>
              <a:t>209</a:t>
            </a:r>
            <a:r>
              <a:rPr lang="fr-FR" altLang="fr-FR" sz="1800"/>
              <a:t>Po</a:t>
            </a:r>
          </a:p>
          <a:p>
            <a:pPr eaLnBrk="1" hangingPunct="1">
              <a:spcBef>
                <a:spcPct val="0"/>
              </a:spcBef>
              <a:buFontTx/>
              <a:buNone/>
            </a:pPr>
            <a:endParaRPr lang="fr-FR" altLang="fr-FR" sz="1800"/>
          </a:p>
          <a:p>
            <a:pPr eaLnBrk="1" hangingPunct="1">
              <a:spcBef>
                <a:spcPct val="0"/>
              </a:spcBef>
              <a:buFontTx/>
              <a:buNone/>
            </a:pPr>
            <a:r>
              <a:rPr lang="fr-FR" altLang="fr-FR" sz="1800"/>
              <a:t>Equilibre séculaire 5 semaines.</a:t>
            </a:r>
          </a:p>
        </p:txBody>
      </p:sp>
      <p:sp>
        <p:nvSpPr>
          <p:cNvPr id="14342" name="Text Box 8">
            <a:extLst>
              <a:ext uri="{FF2B5EF4-FFF2-40B4-BE49-F238E27FC236}">
                <a16:creationId xmlns:a16="http://schemas.microsoft.com/office/drawing/2014/main" id="{5008B012-492A-4130-9619-F763678A3A29}"/>
              </a:ext>
            </a:extLst>
          </p:cNvPr>
          <p:cNvSpPr txBox="1">
            <a:spLocks noChangeArrowheads="1"/>
          </p:cNvSpPr>
          <p:nvPr/>
        </p:nvSpPr>
        <p:spPr bwMode="auto">
          <a:xfrm>
            <a:off x="0" y="0"/>
            <a:ext cx="9144000" cy="3968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fr-FR" sz="2000" b="1" i="1">
                <a:solidFill>
                  <a:schemeClr val="bg1"/>
                </a:solidFill>
              </a:rPr>
              <a:t>Mesure</a:t>
            </a:r>
            <a:endParaRPr lang="fr-FR" altLang="fr-FR" sz="2000" b="1" i="1">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1976</Words>
  <Application>Microsoft Office PowerPoint</Application>
  <PresentationFormat>Affichage à l'écran (4:3)</PresentationFormat>
  <Paragraphs>476</Paragraphs>
  <Slides>43</Slides>
  <Notes>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4</vt:i4>
      </vt:variant>
      <vt:variant>
        <vt:lpstr>Titres des diapositives</vt:lpstr>
      </vt:variant>
      <vt:variant>
        <vt:i4>43</vt:i4>
      </vt:variant>
    </vt:vector>
  </HeadingPairs>
  <TitlesOfParts>
    <vt:vector size="52" baseType="lpstr">
      <vt:lpstr>Arial</vt:lpstr>
      <vt:lpstr>Square721 BT</vt:lpstr>
      <vt:lpstr>Monotype Sorts</vt:lpstr>
      <vt:lpstr>Symbol</vt:lpstr>
      <vt:lpstr>Default Design</vt:lpstr>
      <vt:lpstr>SigmaPlot 8.0 Graph</vt:lpstr>
      <vt:lpstr>SigmaPlot 9.0 Graph</vt:lpstr>
      <vt:lpstr>Adobe Photoshop Image</vt:lpstr>
      <vt:lpstr>CorelDRAW!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koko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Momo</dc:creator>
  <cp:lastModifiedBy>Fabrice Monna</cp:lastModifiedBy>
  <cp:revision>18</cp:revision>
  <dcterms:created xsi:type="dcterms:W3CDTF">2006-09-26T15:42:48Z</dcterms:created>
  <dcterms:modified xsi:type="dcterms:W3CDTF">2020-11-17T08:52:38Z</dcterms:modified>
</cp:coreProperties>
</file>