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1"/>
  </p:sldMasterIdLst>
  <p:notesMasterIdLst>
    <p:notesMasterId r:id="rId147"/>
  </p:notesMasterIdLst>
  <p:handoutMasterIdLst>
    <p:handoutMasterId r:id="rId148"/>
  </p:handoutMasterIdLst>
  <p:sldIdLst>
    <p:sldId id="330" r:id="rId2"/>
    <p:sldId id="271" r:id="rId3"/>
    <p:sldId id="270" r:id="rId4"/>
    <p:sldId id="303" r:id="rId5"/>
    <p:sldId id="308" r:id="rId6"/>
    <p:sldId id="304" r:id="rId7"/>
    <p:sldId id="272" r:id="rId8"/>
    <p:sldId id="306" r:id="rId9"/>
    <p:sldId id="273" r:id="rId10"/>
    <p:sldId id="310" r:id="rId11"/>
    <p:sldId id="312" r:id="rId12"/>
    <p:sldId id="311" r:id="rId13"/>
    <p:sldId id="314" r:id="rId14"/>
    <p:sldId id="315" r:id="rId15"/>
    <p:sldId id="316" r:id="rId16"/>
    <p:sldId id="319" r:id="rId17"/>
    <p:sldId id="318" r:id="rId18"/>
    <p:sldId id="399" r:id="rId19"/>
    <p:sldId id="334" r:id="rId20"/>
    <p:sldId id="335" r:id="rId21"/>
    <p:sldId id="339" r:id="rId22"/>
    <p:sldId id="341" r:id="rId23"/>
    <p:sldId id="342" r:id="rId24"/>
    <p:sldId id="343" r:id="rId25"/>
    <p:sldId id="592" r:id="rId26"/>
    <p:sldId id="344" r:id="rId27"/>
    <p:sldId id="345" r:id="rId28"/>
    <p:sldId id="348" r:id="rId29"/>
    <p:sldId id="349" r:id="rId30"/>
    <p:sldId id="350" r:id="rId31"/>
    <p:sldId id="351" r:id="rId32"/>
    <p:sldId id="400" r:id="rId33"/>
    <p:sldId id="352" r:id="rId34"/>
    <p:sldId id="353" r:id="rId35"/>
    <p:sldId id="354" r:id="rId36"/>
    <p:sldId id="355" r:id="rId37"/>
    <p:sldId id="356" r:id="rId38"/>
    <p:sldId id="593" r:id="rId39"/>
    <p:sldId id="594" r:id="rId40"/>
    <p:sldId id="358" r:id="rId41"/>
    <p:sldId id="401" r:id="rId42"/>
    <p:sldId id="364" r:id="rId43"/>
    <p:sldId id="365" r:id="rId44"/>
    <p:sldId id="366" r:id="rId45"/>
    <p:sldId id="367" r:id="rId46"/>
    <p:sldId id="369" r:id="rId47"/>
    <p:sldId id="370" r:id="rId48"/>
    <p:sldId id="371" r:id="rId49"/>
    <p:sldId id="373" r:id="rId50"/>
    <p:sldId id="374" r:id="rId51"/>
    <p:sldId id="376" r:id="rId52"/>
    <p:sldId id="377" r:id="rId53"/>
    <p:sldId id="378" r:id="rId54"/>
    <p:sldId id="379" r:id="rId55"/>
    <p:sldId id="402" r:id="rId56"/>
    <p:sldId id="382" r:id="rId57"/>
    <p:sldId id="383" r:id="rId58"/>
    <p:sldId id="384" r:id="rId59"/>
    <p:sldId id="385" r:id="rId60"/>
    <p:sldId id="386" r:id="rId61"/>
    <p:sldId id="387" r:id="rId62"/>
    <p:sldId id="388" r:id="rId63"/>
    <p:sldId id="389" r:id="rId64"/>
    <p:sldId id="390" r:id="rId65"/>
    <p:sldId id="391" r:id="rId66"/>
    <p:sldId id="392" r:id="rId67"/>
    <p:sldId id="393" r:id="rId68"/>
    <p:sldId id="394" r:id="rId69"/>
    <p:sldId id="510" r:id="rId70"/>
    <p:sldId id="403" r:id="rId71"/>
    <p:sldId id="404" r:id="rId72"/>
    <p:sldId id="405" r:id="rId73"/>
    <p:sldId id="406" r:id="rId74"/>
    <p:sldId id="407" r:id="rId75"/>
    <p:sldId id="408" r:id="rId76"/>
    <p:sldId id="409" r:id="rId77"/>
    <p:sldId id="410" r:id="rId78"/>
    <p:sldId id="535" r:id="rId79"/>
    <p:sldId id="445" r:id="rId80"/>
    <p:sldId id="478" r:id="rId81"/>
    <p:sldId id="506" r:id="rId82"/>
    <p:sldId id="480" r:id="rId83"/>
    <p:sldId id="481" r:id="rId84"/>
    <p:sldId id="482" r:id="rId85"/>
    <p:sldId id="483" r:id="rId86"/>
    <p:sldId id="485" r:id="rId87"/>
    <p:sldId id="487" r:id="rId88"/>
    <p:sldId id="532" r:id="rId89"/>
    <p:sldId id="488" r:id="rId90"/>
    <p:sldId id="489" r:id="rId91"/>
    <p:sldId id="490" r:id="rId92"/>
    <p:sldId id="491" r:id="rId93"/>
    <p:sldId id="540" r:id="rId94"/>
    <p:sldId id="539" r:id="rId95"/>
    <p:sldId id="411" r:id="rId96"/>
    <p:sldId id="512" r:id="rId97"/>
    <p:sldId id="515" r:id="rId98"/>
    <p:sldId id="549" r:id="rId99"/>
    <p:sldId id="412" r:id="rId100"/>
    <p:sldId id="550" r:id="rId101"/>
    <p:sldId id="526" r:id="rId102"/>
    <p:sldId id="413" r:id="rId103"/>
    <p:sldId id="541" r:id="rId104"/>
    <p:sldId id="542" r:id="rId105"/>
    <p:sldId id="525" r:id="rId106"/>
    <p:sldId id="552" r:id="rId107"/>
    <p:sldId id="519" r:id="rId108"/>
    <p:sldId id="543" r:id="rId109"/>
    <p:sldId id="544" r:id="rId110"/>
    <p:sldId id="545" r:id="rId111"/>
    <p:sldId id="546" r:id="rId112"/>
    <p:sldId id="520" r:id="rId113"/>
    <p:sldId id="517" r:id="rId114"/>
    <p:sldId id="513" r:id="rId115"/>
    <p:sldId id="516" r:id="rId116"/>
    <p:sldId id="518" r:id="rId117"/>
    <p:sldId id="414" r:id="rId118"/>
    <p:sldId id="415" r:id="rId119"/>
    <p:sldId id="417" r:id="rId120"/>
    <p:sldId id="422" r:id="rId121"/>
    <p:sldId id="423" r:id="rId122"/>
    <p:sldId id="424" r:id="rId123"/>
    <p:sldId id="426" r:id="rId124"/>
    <p:sldId id="427" r:id="rId125"/>
    <p:sldId id="428" r:id="rId126"/>
    <p:sldId id="429" r:id="rId127"/>
    <p:sldId id="430" r:id="rId128"/>
    <p:sldId id="431" r:id="rId129"/>
    <p:sldId id="432" r:id="rId130"/>
    <p:sldId id="433" r:id="rId131"/>
    <p:sldId id="434" r:id="rId132"/>
    <p:sldId id="435" r:id="rId133"/>
    <p:sldId id="436" r:id="rId134"/>
    <p:sldId id="524" r:id="rId135"/>
    <p:sldId id="437" r:id="rId136"/>
    <p:sldId id="438" r:id="rId137"/>
    <p:sldId id="528" r:id="rId138"/>
    <p:sldId id="529" r:id="rId139"/>
    <p:sldId id="530" r:id="rId140"/>
    <p:sldId id="521" r:id="rId141"/>
    <p:sldId id="547" r:id="rId142"/>
    <p:sldId id="548" r:id="rId143"/>
    <p:sldId id="522" r:id="rId144"/>
    <p:sldId id="523" r:id="rId145"/>
    <p:sldId id="531" r:id="rId146"/>
  </p:sldIdLst>
  <p:sldSz cx="9144000" cy="6858000" type="screen4x3"/>
  <p:notesSz cx="6808788" cy="9823450"/>
  <p:kinsoku lang="ja-JP" invalStChars="、。，．・：；？！゛゜ヽヾゝゞ々ー’”）〕］｝〉》」』】°‰′″℃￠％ぁぃぅぇぉっゃゅょゎァィゥェォッャュョヮヵヶ!%),.:;?]}｡｣､･ｧｨｩｪｫｬｭｮｯｰﾞﾟ" invalEndChars="‘“（〔［｛〈《「『【￥＄$([\{｢￡"/>
  <p:defaultTextStyle>
    <a:defPPr>
      <a:defRPr lang="en-AU"/>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93">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CC66FF"/>
    <a:srgbClr val="FFFF00"/>
    <a:srgbClr val="9900CC"/>
    <a:srgbClr val="CC00CC"/>
    <a:srgbClr val="C0FEF9"/>
    <a:srgbClr val="FF99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8" autoAdjust="0"/>
    <p:restoredTop sz="94854" autoAdjust="0"/>
  </p:normalViewPr>
  <p:slideViewPr>
    <p:cSldViewPr>
      <p:cViewPr varScale="1">
        <p:scale>
          <a:sx n="104" d="100"/>
          <a:sy n="104" d="100"/>
        </p:scale>
        <p:origin x="92" y="10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924"/>
    </p:cViewPr>
  </p:sorterViewPr>
  <p:notesViewPr>
    <p:cSldViewPr>
      <p:cViewPr>
        <p:scale>
          <a:sx n="50" d="100"/>
          <a:sy n="50" d="100"/>
        </p:scale>
        <p:origin x="-1253" y="-53"/>
      </p:cViewPr>
      <p:guideLst>
        <p:guide orient="horz" pos="3093"/>
        <p:guide pos="2145"/>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presProps" Target="pres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52D51F8-0F42-4CDC-B31B-1A5358048518}"/>
              </a:ext>
            </a:extLst>
          </p:cNvPr>
          <p:cNvSpPr>
            <a:spLocks noChangeArrowheads="1"/>
          </p:cNvSpPr>
          <p:nvPr/>
        </p:nvSpPr>
        <p:spPr bwMode="auto">
          <a:xfrm>
            <a:off x="6350000" y="9418638"/>
            <a:ext cx="396875" cy="301625"/>
          </a:xfrm>
          <a:prstGeom prst="rect">
            <a:avLst/>
          </a:prstGeom>
          <a:noFill/>
          <a:ln>
            <a:noFill/>
          </a:ln>
          <a:effectLst/>
        </p:spPr>
        <p:txBody>
          <a:bodyPr wrap="none" lIns="90478" tIns="44445" rIns="90478" bIns="44445" anchor="ctr">
            <a:spAutoFit/>
          </a:bodyP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eaLnBrk="0" hangingPunct="0">
              <a:defRPr sz="2400">
                <a:solidFill>
                  <a:schemeClr val="tx1"/>
                </a:solidFill>
                <a:latin typeface="Times New Roman" panose="02020603050405020304" pitchFamily="18" charset="0"/>
              </a:defRPr>
            </a:lvl3pPr>
            <a:lvl4pPr marL="1370013" eaLnBrk="0" hangingPunct="0">
              <a:defRPr sz="2400">
                <a:solidFill>
                  <a:schemeClr val="tx1"/>
                </a:solidFill>
                <a:latin typeface="Times New Roman" panose="02020603050405020304" pitchFamily="18" charset="0"/>
              </a:defRPr>
            </a:lvl4pPr>
            <a:lvl5pPr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fld id="{9BA1F4F6-FDD4-4D94-A031-9AF50132AB6B}" type="slidenum">
              <a:rPr lang="en-AU" altLang="en-US" sz="1400" b="0" smtClean="0">
                <a:latin typeface="Book Antiqua" panose="02040602050305030304" pitchFamily="18" charset="0"/>
              </a:rPr>
              <a:pPr algn="r">
                <a:defRPr/>
              </a:pPr>
              <a:t>‹N°›</a:t>
            </a:fld>
            <a:endParaRPr lang="en-AU" altLang="en-US" sz="1400" b="0">
              <a:latin typeface="Book Antiqua" panose="02040602050305030304" pitchFamily="18"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050">
            <a:extLst>
              <a:ext uri="{FF2B5EF4-FFF2-40B4-BE49-F238E27FC236}">
                <a16:creationId xmlns:a16="http://schemas.microsoft.com/office/drawing/2014/main" id="{ED5AF062-8256-4567-BFEE-E10F57690E59}"/>
              </a:ext>
            </a:extLst>
          </p:cNvPr>
          <p:cNvSpPr>
            <a:spLocks noGrp="1" noChangeArrowheads="1"/>
          </p:cNvSpPr>
          <p:nvPr>
            <p:ph type="hdr" sz="quarter"/>
          </p:nvPr>
        </p:nvSpPr>
        <p:spPr bwMode="auto">
          <a:xfrm>
            <a:off x="0" y="0"/>
            <a:ext cx="2951163" cy="492125"/>
          </a:xfrm>
          <a:prstGeom prst="rect">
            <a:avLst/>
          </a:prstGeom>
          <a:noFill/>
          <a:ln>
            <a:noFill/>
          </a:ln>
          <a:effectLst/>
        </p:spPr>
        <p:txBody>
          <a:bodyPr vert="horz" wrap="square" lIns="91430" tIns="45714" rIns="91430" bIns="45714" numCol="1" anchor="t" anchorCtr="0" compatLnSpc="1">
            <a:prstTxWarp prst="textNoShape">
              <a:avLst/>
            </a:prstTxWarp>
          </a:bodyPr>
          <a:lstStyle>
            <a:lvl1pPr eaLnBrk="0" hangingPunct="0">
              <a:defRPr sz="1200" b="0">
                <a:latin typeface="Times New Roman" panose="02020603050405020304" pitchFamily="18" charset="0"/>
              </a:defRPr>
            </a:lvl1pPr>
          </a:lstStyle>
          <a:p>
            <a:pPr>
              <a:defRPr/>
            </a:pPr>
            <a:r>
              <a:rPr lang="en-AU" altLang="en-US"/>
              <a:t>Week 1 Lecture 1</a:t>
            </a:r>
          </a:p>
        </p:txBody>
      </p:sp>
      <p:sp>
        <p:nvSpPr>
          <p:cNvPr id="101379" name="Rectangle 2051">
            <a:extLst>
              <a:ext uri="{FF2B5EF4-FFF2-40B4-BE49-F238E27FC236}">
                <a16:creationId xmlns:a16="http://schemas.microsoft.com/office/drawing/2014/main" id="{4CCBA228-7206-494B-8B60-3C70A8552843}"/>
              </a:ext>
            </a:extLst>
          </p:cNvPr>
          <p:cNvSpPr>
            <a:spLocks noGrp="1" noChangeArrowheads="1"/>
          </p:cNvSpPr>
          <p:nvPr>
            <p:ph type="dt" idx="1"/>
          </p:nvPr>
        </p:nvSpPr>
        <p:spPr bwMode="auto">
          <a:xfrm>
            <a:off x="3857625" y="0"/>
            <a:ext cx="2951163" cy="492125"/>
          </a:xfrm>
          <a:prstGeom prst="rect">
            <a:avLst/>
          </a:prstGeom>
          <a:noFill/>
          <a:ln>
            <a:noFill/>
          </a:ln>
          <a:effectLst/>
        </p:spPr>
        <p:txBody>
          <a:bodyPr vert="horz" wrap="square" lIns="91430" tIns="45714" rIns="91430" bIns="45714" numCol="1" anchor="t" anchorCtr="0" compatLnSpc="1">
            <a:prstTxWarp prst="textNoShape">
              <a:avLst/>
            </a:prstTxWarp>
          </a:bodyPr>
          <a:lstStyle>
            <a:lvl1pPr algn="r" eaLnBrk="0" hangingPunct="0">
              <a:defRPr sz="1200" b="0">
                <a:latin typeface="Times New Roman" panose="02020603050405020304" pitchFamily="18" charset="0"/>
              </a:defRPr>
            </a:lvl1pPr>
          </a:lstStyle>
          <a:p>
            <a:pPr>
              <a:defRPr/>
            </a:pPr>
            <a:endParaRPr lang="en-AU" altLang="en-US"/>
          </a:p>
        </p:txBody>
      </p:sp>
      <p:sp>
        <p:nvSpPr>
          <p:cNvPr id="2052" name="Rectangle 2052">
            <a:extLst>
              <a:ext uri="{FF2B5EF4-FFF2-40B4-BE49-F238E27FC236}">
                <a16:creationId xmlns:a16="http://schemas.microsoft.com/office/drawing/2014/main" id="{12D86EF6-2E3F-4BD9-B9D4-3B35A7786D49}"/>
              </a:ext>
            </a:extLst>
          </p:cNvPr>
          <p:cNvSpPr>
            <a:spLocks noChangeArrowheads="1" noTextEdit="1"/>
          </p:cNvSpPr>
          <p:nvPr>
            <p:ph type="sldImg" idx="2"/>
          </p:nvPr>
        </p:nvSpPr>
        <p:spPr bwMode="auto">
          <a:xfrm>
            <a:off x="949325" y="738188"/>
            <a:ext cx="4911725" cy="3683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1381" name="Rectangle 2053">
            <a:extLst>
              <a:ext uri="{FF2B5EF4-FFF2-40B4-BE49-F238E27FC236}">
                <a16:creationId xmlns:a16="http://schemas.microsoft.com/office/drawing/2014/main" id="{2A1BB2B7-3F7B-479A-B3B6-96AFFA5BF76F}"/>
              </a:ext>
            </a:extLst>
          </p:cNvPr>
          <p:cNvSpPr>
            <a:spLocks noGrp="1" noChangeArrowheads="1"/>
          </p:cNvSpPr>
          <p:nvPr>
            <p:ph type="body" sz="quarter" idx="3"/>
          </p:nvPr>
        </p:nvSpPr>
        <p:spPr bwMode="auto">
          <a:xfrm>
            <a:off x="908050" y="4665663"/>
            <a:ext cx="4992688" cy="4419600"/>
          </a:xfrm>
          <a:prstGeom prst="rect">
            <a:avLst/>
          </a:prstGeom>
          <a:noFill/>
          <a:ln>
            <a:noFill/>
          </a:ln>
          <a:effectLst/>
        </p:spPr>
        <p:txBody>
          <a:bodyPr vert="horz" wrap="square" lIns="91430" tIns="45714" rIns="91430" bIns="45714" numCol="1" anchor="t" anchorCtr="0" compatLnSpc="1">
            <a:prstTxWarp prst="textNoShape">
              <a:avLst/>
            </a:prstTxWarp>
          </a:bodyPr>
          <a:lstStyle/>
          <a:p>
            <a:pPr lvl="0"/>
            <a:r>
              <a:rPr lang="en-AU" altLang="en-US" noProof="0"/>
              <a:t>Click to edit Master text styles</a:t>
            </a:r>
          </a:p>
          <a:p>
            <a:pPr lvl="1"/>
            <a:r>
              <a:rPr lang="en-AU" altLang="en-US" noProof="0"/>
              <a:t>Second level</a:t>
            </a:r>
          </a:p>
          <a:p>
            <a:pPr lvl="2"/>
            <a:r>
              <a:rPr lang="en-AU" altLang="en-US" noProof="0"/>
              <a:t>Third level</a:t>
            </a:r>
          </a:p>
          <a:p>
            <a:pPr lvl="3"/>
            <a:r>
              <a:rPr lang="en-AU" altLang="en-US" noProof="0"/>
              <a:t>Fourth level</a:t>
            </a:r>
          </a:p>
          <a:p>
            <a:pPr lvl="4"/>
            <a:r>
              <a:rPr lang="en-AU" altLang="en-US" noProof="0"/>
              <a:t>Fifth level</a:t>
            </a:r>
          </a:p>
        </p:txBody>
      </p:sp>
      <p:sp>
        <p:nvSpPr>
          <p:cNvPr id="101382" name="Rectangle 2054">
            <a:extLst>
              <a:ext uri="{FF2B5EF4-FFF2-40B4-BE49-F238E27FC236}">
                <a16:creationId xmlns:a16="http://schemas.microsoft.com/office/drawing/2014/main" id="{6B6C9349-4CEB-4009-B66E-BE43C79A9ABB}"/>
              </a:ext>
            </a:extLst>
          </p:cNvPr>
          <p:cNvSpPr>
            <a:spLocks noGrp="1" noChangeArrowheads="1"/>
          </p:cNvSpPr>
          <p:nvPr>
            <p:ph type="ftr" sz="quarter" idx="4"/>
          </p:nvPr>
        </p:nvSpPr>
        <p:spPr bwMode="auto">
          <a:xfrm>
            <a:off x="0" y="9331325"/>
            <a:ext cx="2951163" cy="492125"/>
          </a:xfrm>
          <a:prstGeom prst="rect">
            <a:avLst/>
          </a:prstGeom>
          <a:noFill/>
          <a:ln>
            <a:noFill/>
          </a:ln>
          <a:effectLst/>
        </p:spPr>
        <p:txBody>
          <a:bodyPr vert="horz" wrap="square" lIns="91430" tIns="45714" rIns="91430" bIns="45714" numCol="1" anchor="b" anchorCtr="0" compatLnSpc="1">
            <a:prstTxWarp prst="textNoShape">
              <a:avLst/>
            </a:prstTxWarp>
          </a:bodyPr>
          <a:lstStyle>
            <a:lvl1pPr eaLnBrk="0" hangingPunct="0">
              <a:defRPr sz="1200" b="0">
                <a:latin typeface="Times New Roman" panose="02020603050405020304" pitchFamily="18" charset="0"/>
              </a:defRPr>
            </a:lvl1pPr>
          </a:lstStyle>
          <a:p>
            <a:pPr>
              <a:defRPr/>
            </a:pPr>
            <a:endParaRPr lang="en-AU" altLang="en-US"/>
          </a:p>
        </p:txBody>
      </p:sp>
      <p:sp>
        <p:nvSpPr>
          <p:cNvPr id="101383" name="Rectangle 2055">
            <a:extLst>
              <a:ext uri="{FF2B5EF4-FFF2-40B4-BE49-F238E27FC236}">
                <a16:creationId xmlns:a16="http://schemas.microsoft.com/office/drawing/2014/main" id="{6C88E5D2-DDA8-4D33-9444-CAEE0E5010FA}"/>
              </a:ext>
            </a:extLst>
          </p:cNvPr>
          <p:cNvSpPr>
            <a:spLocks noGrp="1" noChangeArrowheads="1"/>
          </p:cNvSpPr>
          <p:nvPr>
            <p:ph type="sldNum" sz="quarter" idx="5"/>
          </p:nvPr>
        </p:nvSpPr>
        <p:spPr bwMode="auto">
          <a:xfrm>
            <a:off x="3857625" y="9331325"/>
            <a:ext cx="2951163" cy="492125"/>
          </a:xfrm>
          <a:prstGeom prst="rect">
            <a:avLst/>
          </a:prstGeom>
          <a:noFill/>
          <a:ln>
            <a:noFill/>
          </a:ln>
          <a:effectLst/>
        </p:spPr>
        <p:txBody>
          <a:bodyPr vert="horz" wrap="square" lIns="91430" tIns="45714" rIns="91430" bIns="45714" numCol="1" anchor="b" anchorCtr="0" compatLnSpc="1">
            <a:prstTxWarp prst="textNoShape">
              <a:avLst/>
            </a:prstTxWarp>
          </a:bodyPr>
          <a:lstStyle>
            <a:lvl1pPr algn="r" eaLnBrk="0" hangingPunct="0">
              <a:defRPr sz="1200" b="0" smtClean="0">
                <a:latin typeface="Times New Roman" panose="02020603050405020304" pitchFamily="18" charset="0"/>
              </a:defRPr>
            </a:lvl1pPr>
          </a:lstStyle>
          <a:p>
            <a:pPr>
              <a:defRPr/>
            </a:pPr>
            <a:fld id="{D6390D31-0CB3-4ED7-9A07-B3E422A6487B}" type="slidenum">
              <a:rPr lang="en-AU" altLang="en-US"/>
              <a:pPr>
                <a:defRPr/>
              </a:pPr>
              <a:t>‹N°›</a:t>
            </a:fld>
            <a:endParaRPr lang="en-AU"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050">
            <a:extLst>
              <a:ext uri="{FF2B5EF4-FFF2-40B4-BE49-F238E27FC236}">
                <a16:creationId xmlns:a16="http://schemas.microsoft.com/office/drawing/2014/main" id="{39374F40-7333-4A5E-8929-B3EB36D3EAEE}"/>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5123" name="Rectangle 2055">
            <a:extLst>
              <a:ext uri="{FF2B5EF4-FFF2-40B4-BE49-F238E27FC236}">
                <a16:creationId xmlns:a16="http://schemas.microsoft.com/office/drawing/2014/main" id="{7C447587-9678-4186-994D-0C54AB76643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942368D8-0EF7-45EE-86EC-3A2E2022F9D2}" type="slidenum">
              <a:rPr lang="en-AU" altLang="en-US" sz="1200" b="0">
                <a:latin typeface="Times New Roman" panose="02020603050405020304" pitchFamily="18" charset="0"/>
              </a:rPr>
              <a:pPr/>
              <a:t>1</a:t>
            </a:fld>
            <a:endParaRPr lang="en-AU" altLang="en-US" sz="1200" b="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050">
            <a:extLst>
              <a:ext uri="{FF2B5EF4-FFF2-40B4-BE49-F238E27FC236}">
                <a16:creationId xmlns:a16="http://schemas.microsoft.com/office/drawing/2014/main" id="{339FC264-0A39-41C8-8EFD-880A676BB359}"/>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23555" name="Rectangle 2055">
            <a:extLst>
              <a:ext uri="{FF2B5EF4-FFF2-40B4-BE49-F238E27FC236}">
                <a16:creationId xmlns:a16="http://schemas.microsoft.com/office/drawing/2014/main" id="{483355E4-6A57-45BF-91C1-0637B42E3AF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2AD94A5-FE00-438A-9FD8-A42A2042C425}" type="slidenum">
              <a:rPr lang="en-AU" altLang="en-US" sz="1200" b="0">
                <a:latin typeface="Times New Roman" panose="02020603050405020304" pitchFamily="18" charset="0"/>
              </a:rPr>
              <a:pPr/>
              <a:t>10</a:t>
            </a:fld>
            <a:endParaRPr lang="en-AU" altLang="en-US" sz="1200" b="0">
              <a:latin typeface="Times New Roman" panose="02020603050405020304" pitchFamily="18" charset="0"/>
            </a:endParaRPr>
          </a:p>
        </p:txBody>
      </p:sp>
      <p:sp>
        <p:nvSpPr>
          <p:cNvPr id="23556" name="Rectangle 2">
            <a:extLst>
              <a:ext uri="{FF2B5EF4-FFF2-40B4-BE49-F238E27FC236}">
                <a16:creationId xmlns:a16="http://schemas.microsoft.com/office/drawing/2014/main" id="{DF41F43C-F3BA-4161-B02C-B1FE617B7961}"/>
              </a:ext>
            </a:extLst>
          </p:cNvPr>
          <p:cNvSpPr>
            <a:spLocks noChangeArrowheads="1" noTextEdit="1"/>
          </p:cNvSpPr>
          <p:nvPr>
            <p:ph type="sldImg"/>
          </p:nvPr>
        </p:nvSpPr>
        <p:spPr>
          <a:ln/>
        </p:spPr>
      </p:sp>
      <p:sp>
        <p:nvSpPr>
          <p:cNvPr id="23557" name="Rectangle 3">
            <a:extLst>
              <a:ext uri="{FF2B5EF4-FFF2-40B4-BE49-F238E27FC236}">
                <a16:creationId xmlns:a16="http://schemas.microsoft.com/office/drawing/2014/main" id="{F3BB14D2-74B2-4CB3-8752-DC049D25CA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050">
            <a:extLst>
              <a:ext uri="{FF2B5EF4-FFF2-40B4-BE49-F238E27FC236}">
                <a16:creationId xmlns:a16="http://schemas.microsoft.com/office/drawing/2014/main" id="{D90ECE04-47A4-4B1F-9BB9-FAC9B59FEF7F}"/>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25603" name="Rectangle 2055">
            <a:extLst>
              <a:ext uri="{FF2B5EF4-FFF2-40B4-BE49-F238E27FC236}">
                <a16:creationId xmlns:a16="http://schemas.microsoft.com/office/drawing/2014/main" id="{B643A71C-FE56-4DB1-AFC3-EEA20C467A2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2FEB1D8E-6421-4850-BC82-1B55A3B1DC25}" type="slidenum">
              <a:rPr lang="en-AU" altLang="en-US" sz="1200" b="0">
                <a:latin typeface="Times New Roman" panose="02020603050405020304" pitchFamily="18" charset="0"/>
              </a:rPr>
              <a:pPr/>
              <a:t>11</a:t>
            </a:fld>
            <a:endParaRPr lang="en-AU" altLang="en-US" sz="1200" b="0">
              <a:latin typeface="Times New Roman" panose="02020603050405020304" pitchFamily="18" charset="0"/>
            </a:endParaRPr>
          </a:p>
        </p:txBody>
      </p:sp>
      <p:sp>
        <p:nvSpPr>
          <p:cNvPr id="25604" name="Rectangle 2">
            <a:extLst>
              <a:ext uri="{FF2B5EF4-FFF2-40B4-BE49-F238E27FC236}">
                <a16:creationId xmlns:a16="http://schemas.microsoft.com/office/drawing/2014/main" id="{5D556F29-358E-47DE-A600-C1F053237F7B}"/>
              </a:ext>
            </a:extLst>
          </p:cNvPr>
          <p:cNvSpPr>
            <a:spLocks noChangeArrowheads="1" noTextEdit="1"/>
          </p:cNvSpPr>
          <p:nvPr>
            <p:ph type="sldImg"/>
          </p:nvPr>
        </p:nvSpPr>
        <p:spPr>
          <a:ln/>
        </p:spPr>
      </p:sp>
      <p:sp>
        <p:nvSpPr>
          <p:cNvPr id="25605" name="Rectangle 3">
            <a:extLst>
              <a:ext uri="{FF2B5EF4-FFF2-40B4-BE49-F238E27FC236}">
                <a16:creationId xmlns:a16="http://schemas.microsoft.com/office/drawing/2014/main" id="{E2172BCB-EC67-4B29-8570-639AA75208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050">
            <a:extLst>
              <a:ext uri="{FF2B5EF4-FFF2-40B4-BE49-F238E27FC236}">
                <a16:creationId xmlns:a16="http://schemas.microsoft.com/office/drawing/2014/main" id="{3866FFB0-6D31-414A-8B07-0FD40DEFCA4E}"/>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27651" name="Rectangle 2055">
            <a:extLst>
              <a:ext uri="{FF2B5EF4-FFF2-40B4-BE49-F238E27FC236}">
                <a16:creationId xmlns:a16="http://schemas.microsoft.com/office/drawing/2014/main" id="{45B929BA-8C7C-400F-9ED8-D4D211970B5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D8D5CD1F-9282-40AE-B418-8C6DBD371F84}" type="slidenum">
              <a:rPr lang="en-AU" altLang="en-US" sz="1200" b="0">
                <a:latin typeface="Times New Roman" panose="02020603050405020304" pitchFamily="18" charset="0"/>
              </a:rPr>
              <a:pPr/>
              <a:t>12</a:t>
            </a:fld>
            <a:endParaRPr lang="en-AU" altLang="en-US" sz="1200" b="0">
              <a:latin typeface="Times New Roman" panose="02020603050405020304" pitchFamily="18" charset="0"/>
            </a:endParaRPr>
          </a:p>
        </p:txBody>
      </p:sp>
      <p:sp>
        <p:nvSpPr>
          <p:cNvPr id="27652" name="Rectangle 2">
            <a:extLst>
              <a:ext uri="{FF2B5EF4-FFF2-40B4-BE49-F238E27FC236}">
                <a16:creationId xmlns:a16="http://schemas.microsoft.com/office/drawing/2014/main" id="{0FBA2128-D251-4529-8756-720454C9748F}"/>
              </a:ext>
            </a:extLst>
          </p:cNvPr>
          <p:cNvSpPr>
            <a:spLocks noChangeArrowheads="1" noTextEdit="1"/>
          </p:cNvSpPr>
          <p:nvPr>
            <p:ph type="sldImg"/>
          </p:nvPr>
        </p:nvSpPr>
        <p:spPr>
          <a:ln/>
        </p:spPr>
      </p:sp>
      <p:sp>
        <p:nvSpPr>
          <p:cNvPr id="27653" name="Rectangle 3">
            <a:extLst>
              <a:ext uri="{FF2B5EF4-FFF2-40B4-BE49-F238E27FC236}">
                <a16:creationId xmlns:a16="http://schemas.microsoft.com/office/drawing/2014/main" id="{EF700C61-B2BB-480F-8883-3F016CF5921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050">
            <a:extLst>
              <a:ext uri="{FF2B5EF4-FFF2-40B4-BE49-F238E27FC236}">
                <a16:creationId xmlns:a16="http://schemas.microsoft.com/office/drawing/2014/main" id="{5D1513A0-436A-4346-8E45-D6A49EF7750A}"/>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29699" name="Rectangle 2055">
            <a:extLst>
              <a:ext uri="{FF2B5EF4-FFF2-40B4-BE49-F238E27FC236}">
                <a16:creationId xmlns:a16="http://schemas.microsoft.com/office/drawing/2014/main" id="{C971303D-68B4-47B3-9CDB-EF82DB2C176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E2B0773B-A4CC-468A-A12A-4000472B77CF}" type="slidenum">
              <a:rPr lang="en-AU" altLang="en-US" sz="1200" b="0">
                <a:latin typeface="Times New Roman" panose="02020603050405020304" pitchFamily="18" charset="0"/>
              </a:rPr>
              <a:pPr/>
              <a:t>13</a:t>
            </a:fld>
            <a:endParaRPr lang="en-AU" altLang="en-US" sz="1200" b="0">
              <a:latin typeface="Times New Roman" panose="02020603050405020304" pitchFamily="18" charset="0"/>
            </a:endParaRPr>
          </a:p>
        </p:txBody>
      </p:sp>
      <p:sp>
        <p:nvSpPr>
          <p:cNvPr id="29700" name="Rectangle 2">
            <a:extLst>
              <a:ext uri="{FF2B5EF4-FFF2-40B4-BE49-F238E27FC236}">
                <a16:creationId xmlns:a16="http://schemas.microsoft.com/office/drawing/2014/main" id="{673AD53B-F4BF-4F62-A4F0-351A406610FC}"/>
              </a:ext>
            </a:extLst>
          </p:cNvPr>
          <p:cNvSpPr>
            <a:spLocks noChangeArrowheads="1" noTextEdit="1"/>
          </p:cNvSpPr>
          <p:nvPr>
            <p:ph type="sldImg"/>
          </p:nvPr>
        </p:nvSpPr>
        <p:spPr>
          <a:ln/>
        </p:spPr>
      </p:sp>
      <p:sp>
        <p:nvSpPr>
          <p:cNvPr id="29701" name="Rectangle 3">
            <a:extLst>
              <a:ext uri="{FF2B5EF4-FFF2-40B4-BE49-F238E27FC236}">
                <a16:creationId xmlns:a16="http://schemas.microsoft.com/office/drawing/2014/main" id="{569022FC-99E8-4F04-98B1-147B521176E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050">
            <a:extLst>
              <a:ext uri="{FF2B5EF4-FFF2-40B4-BE49-F238E27FC236}">
                <a16:creationId xmlns:a16="http://schemas.microsoft.com/office/drawing/2014/main" id="{379300FC-E2C2-4E1B-A10B-1EBFC46B1F15}"/>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31747" name="Rectangle 2055">
            <a:extLst>
              <a:ext uri="{FF2B5EF4-FFF2-40B4-BE49-F238E27FC236}">
                <a16:creationId xmlns:a16="http://schemas.microsoft.com/office/drawing/2014/main" id="{4DA34D9B-8E51-4BE8-A44A-58B11771F49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0F7007F-12EB-4365-9384-4AB6D98397F9}" type="slidenum">
              <a:rPr lang="en-AU" altLang="en-US" sz="1200" b="0">
                <a:latin typeface="Times New Roman" panose="02020603050405020304" pitchFamily="18" charset="0"/>
              </a:rPr>
              <a:pPr/>
              <a:t>14</a:t>
            </a:fld>
            <a:endParaRPr lang="en-AU" altLang="en-US" sz="1200" b="0">
              <a:latin typeface="Times New Roman" panose="02020603050405020304" pitchFamily="18" charset="0"/>
            </a:endParaRPr>
          </a:p>
        </p:txBody>
      </p:sp>
      <p:sp>
        <p:nvSpPr>
          <p:cNvPr id="31748" name="Rectangle 2">
            <a:extLst>
              <a:ext uri="{FF2B5EF4-FFF2-40B4-BE49-F238E27FC236}">
                <a16:creationId xmlns:a16="http://schemas.microsoft.com/office/drawing/2014/main" id="{0CA7B973-7FA1-4C3E-8DA9-64B4CDDEE315}"/>
              </a:ext>
            </a:extLst>
          </p:cNvPr>
          <p:cNvSpPr>
            <a:spLocks noChangeArrowheads="1" noTextEdit="1"/>
          </p:cNvSpPr>
          <p:nvPr>
            <p:ph type="sldImg"/>
          </p:nvPr>
        </p:nvSpPr>
        <p:spPr>
          <a:ln/>
        </p:spPr>
      </p:sp>
      <p:sp>
        <p:nvSpPr>
          <p:cNvPr id="31749" name="Rectangle 3">
            <a:extLst>
              <a:ext uri="{FF2B5EF4-FFF2-40B4-BE49-F238E27FC236}">
                <a16:creationId xmlns:a16="http://schemas.microsoft.com/office/drawing/2014/main" id="{1E23818A-5F0B-439D-ACB1-ABC34677CF5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050">
            <a:extLst>
              <a:ext uri="{FF2B5EF4-FFF2-40B4-BE49-F238E27FC236}">
                <a16:creationId xmlns:a16="http://schemas.microsoft.com/office/drawing/2014/main" id="{F16F5A8F-D27A-48C8-BBF6-E2470411FCC9}"/>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33795" name="Rectangle 2055">
            <a:extLst>
              <a:ext uri="{FF2B5EF4-FFF2-40B4-BE49-F238E27FC236}">
                <a16:creationId xmlns:a16="http://schemas.microsoft.com/office/drawing/2014/main" id="{D823DD21-C1FF-40BD-8E57-232676814C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0A08D11-E6A3-403B-BC29-60A0AB4A7B85}" type="slidenum">
              <a:rPr lang="en-AU" altLang="en-US" sz="1200" b="0">
                <a:latin typeface="Times New Roman" panose="02020603050405020304" pitchFamily="18" charset="0"/>
              </a:rPr>
              <a:pPr/>
              <a:t>15</a:t>
            </a:fld>
            <a:endParaRPr lang="en-AU" altLang="en-US" sz="1200" b="0">
              <a:latin typeface="Times New Roman" panose="02020603050405020304" pitchFamily="18" charset="0"/>
            </a:endParaRPr>
          </a:p>
        </p:txBody>
      </p:sp>
      <p:sp>
        <p:nvSpPr>
          <p:cNvPr id="33796" name="Rectangle 2">
            <a:extLst>
              <a:ext uri="{FF2B5EF4-FFF2-40B4-BE49-F238E27FC236}">
                <a16:creationId xmlns:a16="http://schemas.microsoft.com/office/drawing/2014/main" id="{C523B29A-22A2-401D-9346-9B1BD2F2B358}"/>
              </a:ext>
            </a:extLst>
          </p:cNvPr>
          <p:cNvSpPr>
            <a:spLocks noChangeArrowheads="1" noTextEdit="1"/>
          </p:cNvSpPr>
          <p:nvPr>
            <p:ph type="sldImg"/>
          </p:nvPr>
        </p:nvSpPr>
        <p:spPr>
          <a:ln/>
        </p:spPr>
      </p:sp>
      <p:sp>
        <p:nvSpPr>
          <p:cNvPr id="33797" name="Rectangle 3">
            <a:extLst>
              <a:ext uri="{FF2B5EF4-FFF2-40B4-BE49-F238E27FC236}">
                <a16:creationId xmlns:a16="http://schemas.microsoft.com/office/drawing/2014/main" id="{B599A431-F166-44EA-8AC1-09A726D75A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050">
            <a:extLst>
              <a:ext uri="{FF2B5EF4-FFF2-40B4-BE49-F238E27FC236}">
                <a16:creationId xmlns:a16="http://schemas.microsoft.com/office/drawing/2014/main" id="{009AED03-18D9-46D7-BFDC-8931232B9599}"/>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35843" name="Rectangle 2055">
            <a:extLst>
              <a:ext uri="{FF2B5EF4-FFF2-40B4-BE49-F238E27FC236}">
                <a16:creationId xmlns:a16="http://schemas.microsoft.com/office/drawing/2014/main" id="{0F16655B-4163-4E98-9584-CAFA5F7E43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D9B4F3A-F50C-4B9D-82F6-511F34AD323B}" type="slidenum">
              <a:rPr lang="en-AU" altLang="en-US" sz="1200" b="0">
                <a:latin typeface="Times New Roman" panose="02020603050405020304" pitchFamily="18" charset="0"/>
              </a:rPr>
              <a:pPr/>
              <a:t>16</a:t>
            </a:fld>
            <a:endParaRPr lang="en-AU" altLang="en-US" sz="1200" b="0">
              <a:latin typeface="Times New Roman" panose="02020603050405020304" pitchFamily="18" charset="0"/>
            </a:endParaRPr>
          </a:p>
        </p:txBody>
      </p:sp>
      <p:sp>
        <p:nvSpPr>
          <p:cNvPr id="35844" name="Rectangle 2">
            <a:extLst>
              <a:ext uri="{FF2B5EF4-FFF2-40B4-BE49-F238E27FC236}">
                <a16:creationId xmlns:a16="http://schemas.microsoft.com/office/drawing/2014/main" id="{772E1D45-AF9B-4911-862F-0FCF34282A87}"/>
              </a:ext>
            </a:extLst>
          </p:cNvPr>
          <p:cNvSpPr>
            <a:spLocks noChangeArrowheads="1" noTextEdit="1"/>
          </p:cNvSpPr>
          <p:nvPr>
            <p:ph type="sldImg"/>
          </p:nvPr>
        </p:nvSpPr>
        <p:spPr>
          <a:ln/>
        </p:spPr>
      </p:sp>
      <p:sp>
        <p:nvSpPr>
          <p:cNvPr id="35845" name="Rectangle 3">
            <a:extLst>
              <a:ext uri="{FF2B5EF4-FFF2-40B4-BE49-F238E27FC236}">
                <a16:creationId xmlns:a16="http://schemas.microsoft.com/office/drawing/2014/main" id="{9EF9F4F1-EDAF-498B-8BF5-67CD45D342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050">
            <a:extLst>
              <a:ext uri="{FF2B5EF4-FFF2-40B4-BE49-F238E27FC236}">
                <a16:creationId xmlns:a16="http://schemas.microsoft.com/office/drawing/2014/main" id="{AC7ED7C0-734F-4AEF-BA00-A745825910C5}"/>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37891" name="Rectangle 2055">
            <a:extLst>
              <a:ext uri="{FF2B5EF4-FFF2-40B4-BE49-F238E27FC236}">
                <a16:creationId xmlns:a16="http://schemas.microsoft.com/office/drawing/2014/main" id="{11DA3281-A4A6-4E49-BD32-0289C8388BF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3F18D7D-431B-40B9-B074-F41FB0EDA7DD}" type="slidenum">
              <a:rPr lang="en-AU" altLang="en-US" sz="1200" b="0">
                <a:latin typeface="Times New Roman" panose="02020603050405020304" pitchFamily="18" charset="0"/>
              </a:rPr>
              <a:pPr/>
              <a:t>17</a:t>
            </a:fld>
            <a:endParaRPr lang="en-AU" altLang="en-US" sz="1200" b="0">
              <a:latin typeface="Times New Roman" panose="02020603050405020304" pitchFamily="18" charset="0"/>
            </a:endParaRPr>
          </a:p>
        </p:txBody>
      </p:sp>
      <p:sp>
        <p:nvSpPr>
          <p:cNvPr id="37892" name="Rectangle 2">
            <a:extLst>
              <a:ext uri="{FF2B5EF4-FFF2-40B4-BE49-F238E27FC236}">
                <a16:creationId xmlns:a16="http://schemas.microsoft.com/office/drawing/2014/main" id="{4376CB5C-994A-422B-B761-84579F9C7A92}"/>
              </a:ext>
            </a:extLst>
          </p:cNvPr>
          <p:cNvSpPr>
            <a:spLocks noChangeArrowheads="1" noTextEdit="1"/>
          </p:cNvSpPr>
          <p:nvPr>
            <p:ph type="sldImg"/>
          </p:nvPr>
        </p:nvSpPr>
        <p:spPr>
          <a:ln/>
        </p:spPr>
      </p:sp>
      <p:sp>
        <p:nvSpPr>
          <p:cNvPr id="37893" name="Rectangle 3">
            <a:extLst>
              <a:ext uri="{FF2B5EF4-FFF2-40B4-BE49-F238E27FC236}">
                <a16:creationId xmlns:a16="http://schemas.microsoft.com/office/drawing/2014/main" id="{E77EE9BA-8A8D-423B-8687-419434B66F6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050">
            <a:extLst>
              <a:ext uri="{FF2B5EF4-FFF2-40B4-BE49-F238E27FC236}">
                <a16:creationId xmlns:a16="http://schemas.microsoft.com/office/drawing/2014/main" id="{BD73D889-0DE7-43F0-B4D0-55AAFBB98B08}"/>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39939" name="Rectangle 2055">
            <a:extLst>
              <a:ext uri="{FF2B5EF4-FFF2-40B4-BE49-F238E27FC236}">
                <a16:creationId xmlns:a16="http://schemas.microsoft.com/office/drawing/2014/main" id="{30322816-50FF-4B5F-BCD8-6B55D19DFC8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BBE363F-85F2-4817-8974-25C247091C24}" type="slidenum">
              <a:rPr lang="en-AU" altLang="en-US" sz="1200" b="0">
                <a:latin typeface="Times New Roman" panose="02020603050405020304" pitchFamily="18" charset="0"/>
              </a:rPr>
              <a:pPr/>
              <a:t>18</a:t>
            </a:fld>
            <a:endParaRPr lang="en-AU" altLang="en-US" sz="1200" b="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050">
            <a:extLst>
              <a:ext uri="{FF2B5EF4-FFF2-40B4-BE49-F238E27FC236}">
                <a16:creationId xmlns:a16="http://schemas.microsoft.com/office/drawing/2014/main" id="{FF4826CC-9F29-41CB-9FFE-F9C720BB1E24}"/>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41987" name="Rectangle 2055">
            <a:extLst>
              <a:ext uri="{FF2B5EF4-FFF2-40B4-BE49-F238E27FC236}">
                <a16:creationId xmlns:a16="http://schemas.microsoft.com/office/drawing/2014/main" id="{64D6B99D-BE3E-457B-9B94-12342964C1B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D0D79DD-AE32-43DE-BBF3-B8ACD7B3FE79}" type="slidenum">
              <a:rPr lang="en-AU" altLang="en-US" sz="1200" b="0">
                <a:latin typeface="Times New Roman" panose="02020603050405020304" pitchFamily="18" charset="0"/>
              </a:rPr>
              <a:pPr/>
              <a:t>19</a:t>
            </a:fld>
            <a:endParaRPr lang="en-AU" altLang="en-US" sz="1200" b="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50">
            <a:extLst>
              <a:ext uri="{FF2B5EF4-FFF2-40B4-BE49-F238E27FC236}">
                <a16:creationId xmlns:a16="http://schemas.microsoft.com/office/drawing/2014/main" id="{75764911-6DC8-4A71-9CCC-46307783CFA8}"/>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7171" name="Rectangle 2055">
            <a:extLst>
              <a:ext uri="{FF2B5EF4-FFF2-40B4-BE49-F238E27FC236}">
                <a16:creationId xmlns:a16="http://schemas.microsoft.com/office/drawing/2014/main" id="{9C8D79BE-1277-491F-8374-575A1ED0096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37E4092-A208-4F40-BAFE-A9DC3B1B8BC7}" type="slidenum">
              <a:rPr lang="en-AU" altLang="en-US" sz="1200" b="0">
                <a:latin typeface="Times New Roman" panose="02020603050405020304" pitchFamily="18" charset="0"/>
              </a:rPr>
              <a:pPr/>
              <a:t>2</a:t>
            </a:fld>
            <a:endParaRPr lang="en-AU" altLang="en-US" sz="1200" b="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050">
            <a:extLst>
              <a:ext uri="{FF2B5EF4-FFF2-40B4-BE49-F238E27FC236}">
                <a16:creationId xmlns:a16="http://schemas.microsoft.com/office/drawing/2014/main" id="{A244AE9F-C6F7-438E-B324-D022E57B6EC2}"/>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44035" name="Rectangle 2055">
            <a:extLst>
              <a:ext uri="{FF2B5EF4-FFF2-40B4-BE49-F238E27FC236}">
                <a16:creationId xmlns:a16="http://schemas.microsoft.com/office/drawing/2014/main" id="{52F41D6E-1BB4-4168-8D36-88BA2F1AB65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C0E591D-35FB-414F-82FD-61B470DBD5DD}" type="slidenum">
              <a:rPr lang="en-AU" altLang="en-US" sz="1200" b="0">
                <a:latin typeface="Times New Roman" panose="02020603050405020304" pitchFamily="18" charset="0"/>
              </a:rPr>
              <a:pPr/>
              <a:t>20</a:t>
            </a:fld>
            <a:endParaRPr lang="en-AU" altLang="en-US" sz="1200" b="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050">
            <a:extLst>
              <a:ext uri="{FF2B5EF4-FFF2-40B4-BE49-F238E27FC236}">
                <a16:creationId xmlns:a16="http://schemas.microsoft.com/office/drawing/2014/main" id="{A107112E-FC20-4598-8953-F27692030991}"/>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46083" name="Rectangle 2055">
            <a:extLst>
              <a:ext uri="{FF2B5EF4-FFF2-40B4-BE49-F238E27FC236}">
                <a16:creationId xmlns:a16="http://schemas.microsoft.com/office/drawing/2014/main" id="{7FCACFF8-B118-4D7C-AE22-44056F02D4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2D5BF6B-D72F-494A-811F-662E4A1D8437}" type="slidenum">
              <a:rPr lang="en-AU" altLang="en-US" sz="1200" b="0">
                <a:latin typeface="Times New Roman" panose="02020603050405020304" pitchFamily="18" charset="0"/>
              </a:rPr>
              <a:pPr/>
              <a:t>21</a:t>
            </a:fld>
            <a:endParaRPr lang="en-AU" altLang="en-US" sz="1200" b="0">
              <a:latin typeface="Times New Roman" panose="02020603050405020304" pitchFamily="18" charset="0"/>
            </a:endParaRPr>
          </a:p>
        </p:txBody>
      </p:sp>
      <p:sp>
        <p:nvSpPr>
          <p:cNvPr id="46084" name="Rectangle 2">
            <a:extLst>
              <a:ext uri="{FF2B5EF4-FFF2-40B4-BE49-F238E27FC236}">
                <a16:creationId xmlns:a16="http://schemas.microsoft.com/office/drawing/2014/main" id="{F45E3ADB-F017-4B5F-BF39-96DF9BAFF18E}"/>
              </a:ext>
            </a:extLst>
          </p:cNvPr>
          <p:cNvSpPr>
            <a:spLocks noChangeArrowheads="1" noTextEdit="1"/>
          </p:cNvSpPr>
          <p:nvPr>
            <p:ph type="sldImg"/>
          </p:nvPr>
        </p:nvSpPr>
        <p:spPr>
          <a:ln/>
        </p:spPr>
      </p:sp>
      <p:sp>
        <p:nvSpPr>
          <p:cNvPr id="46085" name="Rectangle 3">
            <a:extLst>
              <a:ext uri="{FF2B5EF4-FFF2-40B4-BE49-F238E27FC236}">
                <a16:creationId xmlns:a16="http://schemas.microsoft.com/office/drawing/2014/main" id="{CF0C63CE-1CCB-414C-B308-44E91771911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050">
            <a:extLst>
              <a:ext uri="{FF2B5EF4-FFF2-40B4-BE49-F238E27FC236}">
                <a16:creationId xmlns:a16="http://schemas.microsoft.com/office/drawing/2014/main" id="{89A263A6-02B7-4EAB-B04C-5CFB28A4B5B7}"/>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48131" name="Rectangle 2055">
            <a:extLst>
              <a:ext uri="{FF2B5EF4-FFF2-40B4-BE49-F238E27FC236}">
                <a16:creationId xmlns:a16="http://schemas.microsoft.com/office/drawing/2014/main" id="{9E1C2765-A8F7-4FC1-A461-8E35E97CC09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59F2868-E072-4E3F-ACBD-E00B4377D7E0}" type="slidenum">
              <a:rPr lang="en-AU" altLang="en-US" sz="1200" b="0">
                <a:latin typeface="Times New Roman" panose="02020603050405020304" pitchFamily="18" charset="0"/>
              </a:rPr>
              <a:pPr/>
              <a:t>22</a:t>
            </a:fld>
            <a:endParaRPr lang="en-AU" altLang="en-US" sz="1200" b="0">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050">
            <a:extLst>
              <a:ext uri="{FF2B5EF4-FFF2-40B4-BE49-F238E27FC236}">
                <a16:creationId xmlns:a16="http://schemas.microsoft.com/office/drawing/2014/main" id="{0847FD23-470B-4C7D-BFC5-97F70E3B18A8}"/>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50179" name="Rectangle 2055">
            <a:extLst>
              <a:ext uri="{FF2B5EF4-FFF2-40B4-BE49-F238E27FC236}">
                <a16:creationId xmlns:a16="http://schemas.microsoft.com/office/drawing/2014/main" id="{4A106F6D-7EB5-4EBD-AAD9-FE223D63D9E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1295C59-C48B-49C6-8A09-8D04A5C30BA2}" type="slidenum">
              <a:rPr lang="en-AU" altLang="en-US" sz="1200" b="0">
                <a:latin typeface="Times New Roman" panose="02020603050405020304" pitchFamily="18" charset="0"/>
              </a:rPr>
              <a:pPr/>
              <a:t>23</a:t>
            </a:fld>
            <a:endParaRPr lang="en-AU" altLang="en-US" sz="1200" b="0">
              <a:latin typeface="Times New Roman" panose="02020603050405020304" pitchFamily="18" charset="0"/>
            </a:endParaRPr>
          </a:p>
        </p:txBody>
      </p:sp>
      <p:sp>
        <p:nvSpPr>
          <p:cNvPr id="50180" name="Rectangle 2">
            <a:extLst>
              <a:ext uri="{FF2B5EF4-FFF2-40B4-BE49-F238E27FC236}">
                <a16:creationId xmlns:a16="http://schemas.microsoft.com/office/drawing/2014/main" id="{76974F2D-4213-40A9-AE33-570957BBAAED}"/>
              </a:ext>
            </a:extLst>
          </p:cNvPr>
          <p:cNvSpPr>
            <a:spLocks noChangeArrowheads="1" noTextEdit="1"/>
          </p:cNvSpPr>
          <p:nvPr>
            <p:ph type="sldImg"/>
          </p:nvPr>
        </p:nvSpPr>
        <p:spPr>
          <a:ln/>
        </p:spPr>
      </p:sp>
      <p:sp>
        <p:nvSpPr>
          <p:cNvPr id="50181" name="Rectangle 3">
            <a:extLst>
              <a:ext uri="{FF2B5EF4-FFF2-40B4-BE49-F238E27FC236}">
                <a16:creationId xmlns:a16="http://schemas.microsoft.com/office/drawing/2014/main" id="{84DCBE8A-922A-478A-939C-E2046ECEF2D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050">
            <a:extLst>
              <a:ext uri="{FF2B5EF4-FFF2-40B4-BE49-F238E27FC236}">
                <a16:creationId xmlns:a16="http://schemas.microsoft.com/office/drawing/2014/main" id="{65054185-A36D-45E9-BAB3-C1BD204F15FC}"/>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52227" name="Rectangle 2055">
            <a:extLst>
              <a:ext uri="{FF2B5EF4-FFF2-40B4-BE49-F238E27FC236}">
                <a16:creationId xmlns:a16="http://schemas.microsoft.com/office/drawing/2014/main" id="{33DFC372-BDA4-43DA-8455-39BF498ABAF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FED2B98-FBBA-4A00-8B69-84DF7AB125F7}" type="slidenum">
              <a:rPr lang="en-AU" altLang="en-US" sz="1200" b="0">
                <a:latin typeface="Times New Roman" panose="02020603050405020304" pitchFamily="18" charset="0"/>
              </a:rPr>
              <a:pPr/>
              <a:t>24</a:t>
            </a:fld>
            <a:endParaRPr lang="en-AU" altLang="en-US" sz="1200" b="0">
              <a:latin typeface="Times New Roman" panose="02020603050405020304" pitchFamily="18" charset="0"/>
            </a:endParaRPr>
          </a:p>
        </p:txBody>
      </p:sp>
      <p:sp>
        <p:nvSpPr>
          <p:cNvPr id="52228" name="Rectangle 2">
            <a:extLst>
              <a:ext uri="{FF2B5EF4-FFF2-40B4-BE49-F238E27FC236}">
                <a16:creationId xmlns:a16="http://schemas.microsoft.com/office/drawing/2014/main" id="{CF16B485-46A2-403A-95C1-E8581EBE4AC5}"/>
              </a:ext>
            </a:extLst>
          </p:cNvPr>
          <p:cNvSpPr>
            <a:spLocks noChangeArrowheads="1" noTextEdit="1"/>
          </p:cNvSpPr>
          <p:nvPr>
            <p:ph type="sldImg"/>
          </p:nvPr>
        </p:nvSpPr>
        <p:spPr>
          <a:ln/>
        </p:spPr>
      </p:sp>
      <p:sp>
        <p:nvSpPr>
          <p:cNvPr id="52229" name="Rectangle 3">
            <a:extLst>
              <a:ext uri="{FF2B5EF4-FFF2-40B4-BE49-F238E27FC236}">
                <a16:creationId xmlns:a16="http://schemas.microsoft.com/office/drawing/2014/main" id="{BDED388D-869E-441F-870C-55CB0643DF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050">
            <a:extLst>
              <a:ext uri="{FF2B5EF4-FFF2-40B4-BE49-F238E27FC236}">
                <a16:creationId xmlns:a16="http://schemas.microsoft.com/office/drawing/2014/main" id="{4793D3F7-7297-4756-B65A-C7FF15D2918E}"/>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55299" name="Rectangle 2055">
            <a:extLst>
              <a:ext uri="{FF2B5EF4-FFF2-40B4-BE49-F238E27FC236}">
                <a16:creationId xmlns:a16="http://schemas.microsoft.com/office/drawing/2014/main" id="{308CA17C-A228-4144-8E33-D18548A8453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D8A4A54-1E1B-448B-AC7F-EAC9690148A2}" type="slidenum">
              <a:rPr lang="en-AU" altLang="en-US" sz="1200" b="0">
                <a:latin typeface="Times New Roman" panose="02020603050405020304" pitchFamily="18" charset="0"/>
              </a:rPr>
              <a:pPr/>
              <a:t>26</a:t>
            </a:fld>
            <a:endParaRPr lang="en-AU" altLang="en-US" sz="1200" b="0">
              <a:latin typeface="Times New Roman" panose="02020603050405020304" pitchFamily="18" charset="0"/>
            </a:endParaRPr>
          </a:p>
        </p:txBody>
      </p:sp>
      <p:sp>
        <p:nvSpPr>
          <p:cNvPr id="55300" name="Rectangle 2">
            <a:extLst>
              <a:ext uri="{FF2B5EF4-FFF2-40B4-BE49-F238E27FC236}">
                <a16:creationId xmlns:a16="http://schemas.microsoft.com/office/drawing/2014/main" id="{5EB2BC47-65D1-4DB3-A795-2D24413FD900}"/>
              </a:ext>
            </a:extLst>
          </p:cNvPr>
          <p:cNvSpPr>
            <a:spLocks noChangeArrowheads="1" noTextEdit="1"/>
          </p:cNvSpPr>
          <p:nvPr>
            <p:ph type="sldImg"/>
          </p:nvPr>
        </p:nvSpPr>
        <p:spPr>
          <a:ln/>
        </p:spPr>
      </p:sp>
      <p:sp>
        <p:nvSpPr>
          <p:cNvPr id="55301" name="Rectangle 3">
            <a:extLst>
              <a:ext uri="{FF2B5EF4-FFF2-40B4-BE49-F238E27FC236}">
                <a16:creationId xmlns:a16="http://schemas.microsoft.com/office/drawing/2014/main" id="{8D86A44A-D26D-4C52-961B-5C99829AB4E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050">
            <a:extLst>
              <a:ext uri="{FF2B5EF4-FFF2-40B4-BE49-F238E27FC236}">
                <a16:creationId xmlns:a16="http://schemas.microsoft.com/office/drawing/2014/main" id="{BEA3978C-B543-4382-BB37-AAC877E00596}"/>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57347" name="Rectangle 2055">
            <a:extLst>
              <a:ext uri="{FF2B5EF4-FFF2-40B4-BE49-F238E27FC236}">
                <a16:creationId xmlns:a16="http://schemas.microsoft.com/office/drawing/2014/main" id="{816FB108-8733-4A45-8607-DF18DB153CF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2B0D5C32-CE53-4FF9-823E-537163331BAC}" type="slidenum">
              <a:rPr lang="en-AU" altLang="en-US" sz="1200" b="0">
                <a:latin typeface="Times New Roman" panose="02020603050405020304" pitchFamily="18" charset="0"/>
              </a:rPr>
              <a:pPr/>
              <a:t>27</a:t>
            </a:fld>
            <a:endParaRPr lang="en-AU" altLang="en-US" sz="1200" b="0">
              <a:latin typeface="Times New Roman" panose="02020603050405020304" pitchFamily="18" charset="0"/>
            </a:endParaRPr>
          </a:p>
        </p:txBody>
      </p:sp>
      <p:sp>
        <p:nvSpPr>
          <p:cNvPr id="57348" name="Rectangle 2">
            <a:extLst>
              <a:ext uri="{FF2B5EF4-FFF2-40B4-BE49-F238E27FC236}">
                <a16:creationId xmlns:a16="http://schemas.microsoft.com/office/drawing/2014/main" id="{E0F3055C-79C5-404B-A6F9-3F0D9A724C97}"/>
              </a:ext>
            </a:extLst>
          </p:cNvPr>
          <p:cNvSpPr>
            <a:spLocks noChangeArrowheads="1" noTextEdit="1"/>
          </p:cNvSpPr>
          <p:nvPr>
            <p:ph type="sldImg"/>
          </p:nvPr>
        </p:nvSpPr>
        <p:spPr>
          <a:ln/>
        </p:spPr>
      </p:sp>
      <p:sp>
        <p:nvSpPr>
          <p:cNvPr id="57349" name="Rectangle 3">
            <a:extLst>
              <a:ext uri="{FF2B5EF4-FFF2-40B4-BE49-F238E27FC236}">
                <a16:creationId xmlns:a16="http://schemas.microsoft.com/office/drawing/2014/main" id="{01032BD7-B07B-40ED-B347-8A52DE5074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050">
            <a:extLst>
              <a:ext uri="{FF2B5EF4-FFF2-40B4-BE49-F238E27FC236}">
                <a16:creationId xmlns:a16="http://schemas.microsoft.com/office/drawing/2014/main" id="{20E45111-4081-48D3-826A-4710059BCAF9}"/>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59395" name="Rectangle 2055">
            <a:extLst>
              <a:ext uri="{FF2B5EF4-FFF2-40B4-BE49-F238E27FC236}">
                <a16:creationId xmlns:a16="http://schemas.microsoft.com/office/drawing/2014/main" id="{0ED1DBEE-E2A3-4B77-8DB8-1ADE0D1A416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39DFA8B-6DDF-4031-BABD-D3042BC49152}" type="slidenum">
              <a:rPr lang="en-AU" altLang="en-US" sz="1200" b="0">
                <a:latin typeface="Times New Roman" panose="02020603050405020304" pitchFamily="18" charset="0"/>
              </a:rPr>
              <a:pPr/>
              <a:t>28</a:t>
            </a:fld>
            <a:endParaRPr lang="en-AU" altLang="en-US" sz="1200" b="0">
              <a:latin typeface="Times New Roman" panose="02020603050405020304" pitchFamily="18" charset="0"/>
            </a:endParaRPr>
          </a:p>
        </p:txBody>
      </p:sp>
      <p:sp>
        <p:nvSpPr>
          <p:cNvPr id="59396" name="Rectangle 2">
            <a:extLst>
              <a:ext uri="{FF2B5EF4-FFF2-40B4-BE49-F238E27FC236}">
                <a16:creationId xmlns:a16="http://schemas.microsoft.com/office/drawing/2014/main" id="{AB8CCA3E-235C-475E-96AC-CA39BD4E2EB7}"/>
              </a:ext>
            </a:extLst>
          </p:cNvPr>
          <p:cNvSpPr>
            <a:spLocks noChangeArrowheads="1" noTextEdit="1"/>
          </p:cNvSpPr>
          <p:nvPr>
            <p:ph type="sldImg"/>
          </p:nvPr>
        </p:nvSpPr>
        <p:spPr>
          <a:ln/>
        </p:spPr>
      </p:sp>
      <p:sp>
        <p:nvSpPr>
          <p:cNvPr id="59397" name="Rectangle 3">
            <a:extLst>
              <a:ext uri="{FF2B5EF4-FFF2-40B4-BE49-F238E27FC236}">
                <a16:creationId xmlns:a16="http://schemas.microsoft.com/office/drawing/2014/main" id="{C5ACD96D-B17E-4A5E-AE66-794ABA1C770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050">
            <a:extLst>
              <a:ext uri="{FF2B5EF4-FFF2-40B4-BE49-F238E27FC236}">
                <a16:creationId xmlns:a16="http://schemas.microsoft.com/office/drawing/2014/main" id="{F02EE1F0-9119-4CFA-95D6-AF8AB0D96427}"/>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61443" name="Rectangle 2055">
            <a:extLst>
              <a:ext uri="{FF2B5EF4-FFF2-40B4-BE49-F238E27FC236}">
                <a16:creationId xmlns:a16="http://schemas.microsoft.com/office/drawing/2014/main" id="{11B98391-5FAB-4447-B78D-CB8CF84B2B1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6995AED-9ADC-422D-883B-F62363B87018}" type="slidenum">
              <a:rPr lang="en-AU" altLang="en-US" sz="1200" b="0">
                <a:latin typeface="Times New Roman" panose="02020603050405020304" pitchFamily="18" charset="0"/>
              </a:rPr>
              <a:pPr/>
              <a:t>29</a:t>
            </a:fld>
            <a:endParaRPr lang="en-AU" altLang="en-US" sz="1200" b="0">
              <a:latin typeface="Times New Roman" panose="02020603050405020304" pitchFamily="18" charset="0"/>
            </a:endParaRPr>
          </a:p>
        </p:txBody>
      </p:sp>
      <p:sp>
        <p:nvSpPr>
          <p:cNvPr id="61444" name="Rectangle 2">
            <a:extLst>
              <a:ext uri="{FF2B5EF4-FFF2-40B4-BE49-F238E27FC236}">
                <a16:creationId xmlns:a16="http://schemas.microsoft.com/office/drawing/2014/main" id="{25ECCB52-B640-4704-B67D-C74CB1DFEDCC}"/>
              </a:ext>
            </a:extLst>
          </p:cNvPr>
          <p:cNvSpPr>
            <a:spLocks noChangeArrowheads="1" noTextEdit="1"/>
          </p:cNvSpPr>
          <p:nvPr>
            <p:ph type="sldImg"/>
          </p:nvPr>
        </p:nvSpPr>
        <p:spPr>
          <a:ln/>
        </p:spPr>
      </p:sp>
      <p:sp>
        <p:nvSpPr>
          <p:cNvPr id="61445" name="Rectangle 3">
            <a:extLst>
              <a:ext uri="{FF2B5EF4-FFF2-40B4-BE49-F238E27FC236}">
                <a16:creationId xmlns:a16="http://schemas.microsoft.com/office/drawing/2014/main" id="{06D52457-2916-4A61-96B4-B679A56AFED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050">
            <a:extLst>
              <a:ext uri="{FF2B5EF4-FFF2-40B4-BE49-F238E27FC236}">
                <a16:creationId xmlns:a16="http://schemas.microsoft.com/office/drawing/2014/main" id="{AD15BDC0-1BB1-4D14-913B-0F4BB58C813F}"/>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63491" name="Rectangle 2055">
            <a:extLst>
              <a:ext uri="{FF2B5EF4-FFF2-40B4-BE49-F238E27FC236}">
                <a16:creationId xmlns:a16="http://schemas.microsoft.com/office/drawing/2014/main" id="{4F7F927F-EEC8-436C-8913-751C8E80066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3F70DB8E-3FC7-45DA-84AF-EDA378175351}" type="slidenum">
              <a:rPr lang="en-AU" altLang="en-US" sz="1200" b="0">
                <a:latin typeface="Times New Roman" panose="02020603050405020304" pitchFamily="18" charset="0"/>
              </a:rPr>
              <a:pPr/>
              <a:t>30</a:t>
            </a:fld>
            <a:endParaRPr lang="en-AU" altLang="en-US" sz="1200" b="0">
              <a:latin typeface="Times New Roman" panose="02020603050405020304" pitchFamily="18" charset="0"/>
            </a:endParaRPr>
          </a:p>
        </p:txBody>
      </p:sp>
      <p:sp>
        <p:nvSpPr>
          <p:cNvPr id="63492" name="Rectangle 2">
            <a:extLst>
              <a:ext uri="{FF2B5EF4-FFF2-40B4-BE49-F238E27FC236}">
                <a16:creationId xmlns:a16="http://schemas.microsoft.com/office/drawing/2014/main" id="{DA83335D-ACD6-4D91-90D0-C2223D866DC8}"/>
              </a:ext>
            </a:extLst>
          </p:cNvPr>
          <p:cNvSpPr>
            <a:spLocks noChangeArrowheads="1" noTextEdit="1"/>
          </p:cNvSpPr>
          <p:nvPr>
            <p:ph type="sldImg"/>
          </p:nvPr>
        </p:nvSpPr>
        <p:spPr>
          <a:ln/>
        </p:spPr>
      </p:sp>
      <p:sp>
        <p:nvSpPr>
          <p:cNvPr id="63493" name="Rectangle 3">
            <a:extLst>
              <a:ext uri="{FF2B5EF4-FFF2-40B4-BE49-F238E27FC236}">
                <a16:creationId xmlns:a16="http://schemas.microsoft.com/office/drawing/2014/main" id="{05CEA82D-2AFF-46AF-A32D-28AD55539A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050">
            <a:extLst>
              <a:ext uri="{FF2B5EF4-FFF2-40B4-BE49-F238E27FC236}">
                <a16:creationId xmlns:a16="http://schemas.microsoft.com/office/drawing/2014/main" id="{6A0DE2CC-F885-444F-BD25-D283783BA90D}"/>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9219" name="Rectangle 2055">
            <a:extLst>
              <a:ext uri="{FF2B5EF4-FFF2-40B4-BE49-F238E27FC236}">
                <a16:creationId xmlns:a16="http://schemas.microsoft.com/office/drawing/2014/main" id="{8B94B370-B588-4EE5-838B-3C7A09F6B4D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24B7CFD-D81C-4E8D-80C5-C62B71832C41}" type="slidenum">
              <a:rPr lang="en-AU" altLang="en-US" sz="1200" b="0">
                <a:latin typeface="Times New Roman" panose="02020603050405020304" pitchFamily="18" charset="0"/>
              </a:rPr>
              <a:pPr/>
              <a:t>3</a:t>
            </a:fld>
            <a:endParaRPr lang="en-AU" altLang="en-US" sz="1200" b="0">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050">
            <a:extLst>
              <a:ext uri="{FF2B5EF4-FFF2-40B4-BE49-F238E27FC236}">
                <a16:creationId xmlns:a16="http://schemas.microsoft.com/office/drawing/2014/main" id="{D6D7A9C6-5B91-40C2-9C06-1AEF1C426D95}"/>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65539" name="Rectangle 2055">
            <a:extLst>
              <a:ext uri="{FF2B5EF4-FFF2-40B4-BE49-F238E27FC236}">
                <a16:creationId xmlns:a16="http://schemas.microsoft.com/office/drawing/2014/main" id="{D17D7FDA-3572-4E89-ABF0-BEABDA22AD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CCFDCC5-F942-4F32-8419-691BB9DD88A9}" type="slidenum">
              <a:rPr lang="en-AU" altLang="en-US" sz="1200" b="0">
                <a:latin typeface="Times New Roman" panose="02020603050405020304" pitchFamily="18" charset="0"/>
              </a:rPr>
              <a:pPr/>
              <a:t>31</a:t>
            </a:fld>
            <a:endParaRPr lang="en-AU" altLang="en-US" sz="1200" b="0">
              <a:latin typeface="Times New Roman" panose="02020603050405020304" pitchFamily="18" charset="0"/>
            </a:endParaRPr>
          </a:p>
        </p:txBody>
      </p:sp>
      <p:sp>
        <p:nvSpPr>
          <p:cNvPr id="65540" name="Rectangle 2">
            <a:extLst>
              <a:ext uri="{FF2B5EF4-FFF2-40B4-BE49-F238E27FC236}">
                <a16:creationId xmlns:a16="http://schemas.microsoft.com/office/drawing/2014/main" id="{E24D59CB-B866-4065-AF42-69A26292C96E}"/>
              </a:ext>
            </a:extLst>
          </p:cNvPr>
          <p:cNvSpPr>
            <a:spLocks noChangeArrowheads="1" noTextEdit="1"/>
          </p:cNvSpPr>
          <p:nvPr>
            <p:ph type="sldImg"/>
          </p:nvPr>
        </p:nvSpPr>
        <p:spPr>
          <a:ln/>
        </p:spPr>
      </p:sp>
      <p:sp>
        <p:nvSpPr>
          <p:cNvPr id="65541" name="Rectangle 3">
            <a:extLst>
              <a:ext uri="{FF2B5EF4-FFF2-40B4-BE49-F238E27FC236}">
                <a16:creationId xmlns:a16="http://schemas.microsoft.com/office/drawing/2014/main" id="{8459EA93-1E4D-4553-AA44-5225AA9A24F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050">
            <a:extLst>
              <a:ext uri="{FF2B5EF4-FFF2-40B4-BE49-F238E27FC236}">
                <a16:creationId xmlns:a16="http://schemas.microsoft.com/office/drawing/2014/main" id="{E9E6535E-A63B-4AB7-AD4E-C5BD6F9083E9}"/>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67587" name="Rectangle 2055">
            <a:extLst>
              <a:ext uri="{FF2B5EF4-FFF2-40B4-BE49-F238E27FC236}">
                <a16:creationId xmlns:a16="http://schemas.microsoft.com/office/drawing/2014/main" id="{85DB4817-4498-42A7-991B-E6EF9304E7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36413945-0F4A-4102-B3DF-0F9A62647127}" type="slidenum">
              <a:rPr lang="en-AU" altLang="en-US" sz="1200" b="0">
                <a:latin typeface="Times New Roman" panose="02020603050405020304" pitchFamily="18" charset="0"/>
              </a:rPr>
              <a:pPr/>
              <a:t>32</a:t>
            </a:fld>
            <a:endParaRPr lang="en-AU" altLang="en-US" sz="1200" b="0">
              <a:latin typeface="Times New Roman" panose="02020603050405020304" pitchFamily="18" charset="0"/>
            </a:endParaRPr>
          </a:p>
        </p:txBody>
      </p:sp>
      <p:sp>
        <p:nvSpPr>
          <p:cNvPr id="67588" name="Rectangle 2">
            <a:extLst>
              <a:ext uri="{FF2B5EF4-FFF2-40B4-BE49-F238E27FC236}">
                <a16:creationId xmlns:a16="http://schemas.microsoft.com/office/drawing/2014/main" id="{5D1615F8-4E19-4458-AD21-FFA009DA8B3D}"/>
              </a:ext>
            </a:extLst>
          </p:cNvPr>
          <p:cNvSpPr>
            <a:spLocks noChangeArrowheads="1" noTextEdit="1"/>
          </p:cNvSpPr>
          <p:nvPr>
            <p:ph type="sldImg"/>
          </p:nvPr>
        </p:nvSpPr>
        <p:spPr>
          <a:ln/>
        </p:spPr>
      </p:sp>
      <p:sp>
        <p:nvSpPr>
          <p:cNvPr id="67589" name="Rectangle 3">
            <a:extLst>
              <a:ext uri="{FF2B5EF4-FFF2-40B4-BE49-F238E27FC236}">
                <a16:creationId xmlns:a16="http://schemas.microsoft.com/office/drawing/2014/main" id="{01A18958-FB47-49C5-99B7-3CE2B857C8C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050">
            <a:extLst>
              <a:ext uri="{FF2B5EF4-FFF2-40B4-BE49-F238E27FC236}">
                <a16:creationId xmlns:a16="http://schemas.microsoft.com/office/drawing/2014/main" id="{9407F31D-463A-4B20-90D2-62F6A343F333}"/>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69635" name="Rectangle 2055">
            <a:extLst>
              <a:ext uri="{FF2B5EF4-FFF2-40B4-BE49-F238E27FC236}">
                <a16:creationId xmlns:a16="http://schemas.microsoft.com/office/drawing/2014/main" id="{1FBEBC6E-910A-4640-AB0B-D197C48E490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82E7848-A5FD-4967-A9E2-81504A0D7F3C}" type="slidenum">
              <a:rPr lang="en-AU" altLang="en-US" sz="1200" b="0">
                <a:latin typeface="Times New Roman" panose="02020603050405020304" pitchFamily="18" charset="0"/>
              </a:rPr>
              <a:pPr/>
              <a:t>33</a:t>
            </a:fld>
            <a:endParaRPr lang="en-AU" altLang="en-US" sz="1200" b="0">
              <a:latin typeface="Times New Roman" panose="02020603050405020304" pitchFamily="18" charset="0"/>
            </a:endParaRPr>
          </a:p>
        </p:txBody>
      </p:sp>
      <p:sp>
        <p:nvSpPr>
          <p:cNvPr id="69636" name="Rectangle 2">
            <a:extLst>
              <a:ext uri="{FF2B5EF4-FFF2-40B4-BE49-F238E27FC236}">
                <a16:creationId xmlns:a16="http://schemas.microsoft.com/office/drawing/2014/main" id="{E24E0110-43EE-42A1-9B38-207C34D3DE63}"/>
              </a:ext>
            </a:extLst>
          </p:cNvPr>
          <p:cNvSpPr>
            <a:spLocks noChangeArrowheads="1" noTextEdit="1"/>
          </p:cNvSpPr>
          <p:nvPr>
            <p:ph type="sldImg"/>
          </p:nvPr>
        </p:nvSpPr>
        <p:spPr>
          <a:ln/>
        </p:spPr>
      </p:sp>
      <p:sp>
        <p:nvSpPr>
          <p:cNvPr id="69637" name="Rectangle 3">
            <a:extLst>
              <a:ext uri="{FF2B5EF4-FFF2-40B4-BE49-F238E27FC236}">
                <a16:creationId xmlns:a16="http://schemas.microsoft.com/office/drawing/2014/main" id="{EA44EC3B-BDD3-4474-B043-52F975799A4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050">
            <a:extLst>
              <a:ext uri="{FF2B5EF4-FFF2-40B4-BE49-F238E27FC236}">
                <a16:creationId xmlns:a16="http://schemas.microsoft.com/office/drawing/2014/main" id="{1A6F5A23-197E-4CA4-9B48-9A0E532497B4}"/>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71683" name="Rectangle 2055">
            <a:extLst>
              <a:ext uri="{FF2B5EF4-FFF2-40B4-BE49-F238E27FC236}">
                <a16:creationId xmlns:a16="http://schemas.microsoft.com/office/drawing/2014/main" id="{7D9E18E0-C6E9-448B-9F7F-E7EAFC93531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1538F7E-4699-4167-8C47-BBEDA08238A1}" type="slidenum">
              <a:rPr lang="en-AU" altLang="en-US" sz="1200" b="0">
                <a:latin typeface="Times New Roman" panose="02020603050405020304" pitchFamily="18" charset="0"/>
              </a:rPr>
              <a:pPr/>
              <a:t>34</a:t>
            </a:fld>
            <a:endParaRPr lang="en-AU" altLang="en-US" sz="1200" b="0">
              <a:latin typeface="Times New Roman" panose="02020603050405020304" pitchFamily="18" charset="0"/>
            </a:endParaRPr>
          </a:p>
        </p:txBody>
      </p:sp>
      <p:sp>
        <p:nvSpPr>
          <p:cNvPr id="71684" name="Rectangle 2">
            <a:extLst>
              <a:ext uri="{FF2B5EF4-FFF2-40B4-BE49-F238E27FC236}">
                <a16:creationId xmlns:a16="http://schemas.microsoft.com/office/drawing/2014/main" id="{D919B27A-59A9-429E-BA7C-045FF92E3781}"/>
              </a:ext>
            </a:extLst>
          </p:cNvPr>
          <p:cNvSpPr>
            <a:spLocks noChangeArrowheads="1" noTextEdit="1"/>
          </p:cNvSpPr>
          <p:nvPr>
            <p:ph type="sldImg"/>
          </p:nvPr>
        </p:nvSpPr>
        <p:spPr>
          <a:ln/>
        </p:spPr>
      </p:sp>
      <p:sp>
        <p:nvSpPr>
          <p:cNvPr id="71685" name="Rectangle 3">
            <a:extLst>
              <a:ext uri="{FF2B5EF4-FFF2-40B4-BE49-F238E27FC236}">
                <a16:creationId xmlns:a16="http://schemas.microsoft.com/office/drawing/2014/main" id="{B37238F0-60BC-4386-AFDD-83840524964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050">
            <a:extLst>
              <a:ext uri="{FF2B5EF4-FFF2-40B4-BE49-F238E27FC236}">
                <a16:creationId xmlns:a16="http://schemas.microsoft.com/office/drawing/2014/main" id="{58810C75-3090-4B30-877B-D320D972B333}"/>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73731" name="Rectangle 2055">
            <a:extLst>
              <a:ext uri="{FF2B5EF4-FFF2-40B4-BE49-F238E27FC236}">
                <a16:creationId xmlns:a16="http://schemas.microsoft.com/office/drawing/2014/main" id="{84CFFBAF-1208-43CD-AB5B-15317F99BC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F5E33B9-E0A2-444C-8C97-615FC3050520}" type="slidenum">
              <a:rPr lang="en-AU" altLang="en-US" sz="1200" b="0">
                <a:latin typeface="Times New Roman" panose="02020603050405020304" pitchFamily="18" charset="0"/>
              </a:rPr>
              <a:pPr/>
              <a:t>35</a:t>
            </a:fld>
            <a:endParaRPr lang="en-AU" altLang="en-US" sz="1200" b="0">
              <a:latin typeface="Times New Roman" panose="02020603050405020304" pitchFamily="18" charset="0"/>
            </a:endParaRPr>
          </a:p>
        </p:txBody>
      </p:sp>
      <p:sp>
        <p:nvSpPr>
          <p:cNvPr id="73732" name="Rectangle 2">
            <a:extLst>
              <a:ext uri="{FF2B5EF4-FFF2-40B4-BE49-F238E27FC236}">
                <a16:creationId xmlns:a16="http://schemas.microsoft.com/office/drawing/2014/main" id="{591F8FCE-2DF6-4DD3-AEF0-3E2A19FBE4D7}"/>
              </a:ext>
            </a:extLst>
          </p:cNvPr>
          <p:cNvSpPr>
            <a:spLocks noChangeArrowheads="1" noTextEdit="1"/>
          </p:cNvSpPr>
          <p:nvPr>
            <p:ph type="sldImg"/>
          </p:nvPr>
        </p:nvSpPr>
        <p:spPr>
          <a:ln/>
        </p:spPr>
      </p:sp>
      <p:sp>
        <p:nvSpPr>
          <p:cNvPr id="73733" name="Rectangle 3">
            <a:extLst>
              <a:ext uri="{FF2B5EF4-FFF2-40B4-BE49-F238E27FC236}">
                <a16:creationId xmlns:a16="http://schemas.microsoft.com/office/drawing/2014/main" id="{6B1432BB-94DE-48F1-B1B2-9871F58A6E2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050">
            <a:extLst>
              <a:ext uri="{FF2B5EF4-FFF2-40B4-BE49-F238E27FC236}">
                <a16:creationId xmlns:a16="http://schemas.microsoft.com/office/drawing/2014/main" id="{21C14854-D1D6-4A9D-AF61-09B53A313938}"/>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75779" name="Rectangle 2055">
            <a:extLst>
              <a:ext uri="{FF2B5EF4-FFF2-40B4-BE49-F238E27FC236}">
                <a16:creationId xmlns:a16="http://schemas.microsoft.com/office/drawing/2014/main" id="{5B5CFB47-FA36-4976-88BE-C013D3F2324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D4CAD85-8180-4068-BFCE-EC1DF68EC3B5}" type="slidenum">
              <a:rPr lang="en-AU" altLang="en-US" sz="1200" b="0">
                <a:latin typeface="Times New Roman" panose="02020603050405020304" pitchFamily="18" charset="0"/>
              </a:rPr>
              <a:pPr/>
              <a:t>36</a:t>
            </a:fld>
            <a:endParaRPr lang="en-AU" altLang="en-US" sz="1200" b="0">
              <a:latin typeface="Times New Roman" panose="02020603050405020304" pitchFamily="18" charset="0"/>
            </a:endParaRPr>
          </a:p>
        </p:txBody>
      </p:sp>
      <p:sp>
        <p:nvSpPr>
          <p:cNvPr id="75780" name="Rectangle 2">
            <a:extLst>
              <a:ext uri="{FF2B5EF4-FFF2-40B4-BE49-F238E27FC236}">
                <a16:creationId xmlns:a16="http://schemas.microsoft.com/office/drawing/2014/main" id="{5B2C61FF-1DD6-44EC-8009-E267548108B0}"/>
              </a:ext>
            </a:extLst>
          </p:cNvPr>
          <p:cNvSpPr>
            <a:spLocks noChangeArrowheads="1" noTextEdit="1"/>
          </p:cNvSpPr>
          <p:nvPr>
            <p:ph type="sldImg"/>
          </p:nvPr>
        </p:nvSpPr>
        <p:spPr>
          <a:ln/>
        </p:spPr>
      </p:sp>
      <p:sp>
        <p:nvSpPr>
          <p:cNvPr id="75781" name="Rectangle 3">
            <a:extLst>
              <a:ext uri="{FF2B5EF4-FFF2-40B4-BE49-F238E27FC236}">
                <a16:creationId xmlns:a16="http://schemas.microsoft.com/office/drawing/2014/main" id="{5BA7B0BA-7E65-4E7E-89FD-FF16C236312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050">
            <a:extLst>
              <a:ext uri="{FF2B5EF4-FFF2-40B4-BE49-F238E27FC236}">
                <a16:creationId xmlns:a16="http://schemas.microsoft.com/office/drawing/2014/main" id="{2D16620C-2582-4002-AA07-3FAA2BCC1095}"/>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77827" name="Rectangle 2055">
            <a:extLst>
              <a:ext uri="{FF2B5EF4-FFF2-40B4-BE49-F238E27FC236}">
                <a16:creationId xmlns:a16="http://schemas.microsoft.com/office/drawing/2014/main" id="{97656A92-9272-4A71-80B3-B1AA4F8993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39EB0479-8516-4086-B67E-D072134D7EB8}" type="slidenum">
              <a:rPr lang="en-AU" altLang="en-US" sz="1200" b="0">
                <a:latin typeface="Times New Roman" panose="02020603050405020304" pitchFamily="18" charset="0"/>
              </a:rPr>
              <a:pPr/>
              <a:t>37</a:t>
            </a:fld>
            <a:endParaRPr lang="en-AU" altLang="en-US" sz="1200" b="0">
              <a:latin typeface="Times New Roman" panose="02020603050405020304" pitchFamily="18" charset="0"/>
            </a:endParaRPr>
          </a:p>
        </p:txBody>
      </p:sp>
      <p:sp>
        <p:nvSpPr>
          <p:cNvPr id="77828" name="Rectangle 2">
            <a:extLst>
              <a:ext uri="{FF2B5EF4-FFF2-40B4-BE49-F238E27FC236}">
                <a16:creationId xmlns:a16="http://schemas.microsoft.com/office/drawing/2014/main" id="{F4B596B7-DAC3-4089-A1DB-2234E8E58C41}"/>
              </a:ext>
            </a:extLst>
          </p:cNvPr>
          <p:cNvSpPr>
            <a:spLocks noChangeArrowheads="1" noTextEdit="1"/>
          </p:cNvSpPr>
          <p:nvPr>
            <p:ph type="sldImg"/>
          </p:nvPr>
        </p:nvSpPr>
        <p:spPr>
          <a:ln/>
        </p:spPr>
      </p:sp>
      <p:sp>
        <p:nvSpPr>
          <p:cNvPr id="77829" name="Rectangle 3">
            <a:extLst>
              <a:ext uri="{FF2B5EF4-FFF2-40B4-BE49-F238E27FC236}">
                <a16:creationId xmlns:a16="http://schemas.microsoft.com/office/drawing/2014/main" id="{0C53CF9F-FCAD-4378-853A-CE70062F847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050">
            <a:extLst>
              <a:ext uri="{FF2B5EF4-FFF2-40B4-BE49-F238E27FC236}">
                <a16:creationId xmlns:a16="http://schemas.microsoft.com/office/drawing/2014/main" id="{B999E26D-5983-4FC3-B1D3-F4072EBCDFD2}"/>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79875" name="Rectangle 2055">
            <a:extLst>
              <a:ext uri="{FF2B5EF4-FFF2-40B4-BE49-F238E27FC236}">
                <a16:creationId xmlns:a16="http://schemas.microsoft.com/office/drawing/2014/main" id="{2B3E79C4-BF43-4343-8B20-FF5EE16D60E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A61F278-CD71-4819-A90A-A86CA7ADBDDC}" type="slidenum">
              <a:rPr lang="en-AU" altLang="en-US" sz="1200" b="0">
                <a:latin typeface="Times New Roman" panose="02020603050405020304" pitchFamily="18" charset="0"/>
              </a:rPr>
              <a:pPr/>
              <a:t>38</a:t>
            </a:fld>
            <a:endParaRPr lang="en-AU" altLang="en-US" sz="1200" b="0">
              <a:latin typeface="Times New Roman" panose="02020603050405020304" pitchFamily="18" charset="0"/>
            </a:endParaRPr>
          </a:p>
        </p:txBody>
      </p:sp>
      <p:sp>
        <p:nvSpPr>
          <p:cNvPr id="79876" name="Rectangle 2">
            <a:extLst>
              <a:ext uri="{FF2B5EF4-FFF2-40B4-BE49-F238E27FC236}">
                <a16:creationId xmlns:a16="http://schemas.microsoft.com/office/drawing/2014/main" id="{331E2C46-EDC1-4122-A7A8-42BF7AB6ADA6}"/>
              </a:ext>
            </a:extLst>
          </p:cNvPr>
          <p:cNvSpPr>
            <a:spLocks noChangeArrowheads="1" noTextEdit="1"/>
          </p:cNvSpPr>
          <p:nvPr>
            <p:ph type="sldImg"/>
          </p:nvPr>
        </p:nvSpPr>
        <p:spPr>
          <a:xfrm>
            <a:off x="950913" y="738188"/>
            <a:ext cx="4910137" cy="3683000"/>
          </a:xfrm>
          <a:ln/>
        </p:spPr>
      </p:sp>
      <p:sp>
        <p:nvSpPr>
          <p:cNvPr id="79877" name="Rectangle 3">
            <a:extLst>
              <a:ext uri="{FF2B5EF4-FFF2-40B4-BE49-F238E27FC236}">
                <a16:creationId xmlns:a16="http://schemas.microsoft.com/office/drawing/2014/main" id="{C33FF76D-B0E9-487F-BF71-73C29F6AD5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050">
            <a:extLst>
              <a:ext uri="{FF2B5EF4-FFF2-40B4-BE49-F238E27FC236}">
                <a16:creationId xmlns:a16="http://schemas.microsoft.com/office/drawing/2014/main" id="{DFF7E9B6-4449-461F-B695-5D9A073C758D}"/>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81923" name="Rectangle 2055">
            <a:extLst>
              <a:ext uri="{FF2B5EF4-FFF2-40B4-BE49-F238E27FC236}">
                <a16:creationId xmlns:a16="http://schemas.microsoft.com/office/drawing/2014/main" id="{7DC9A325-91F0-4E22-BD60-322F19801F1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A24545A4-D236-4315-9501-82D7A29C0565}" type="slidenum">
              <a:rPr lang="en-AU" altLang="en-US" sz="1200" b="0">
                <a:latin typeface="Times New Roman" panose="02020603050405020304" pitchFamily="18" charset="0"/>
              </a:rPr>
              <a:pPr/>
              <a:t>39</a:t>
            </a:fld>
            <a:endParaRPr lang="en-AU" altLang="en-US" sz="1200" b="0">
              <a:latin typeface="Times New Roman" panose="02020603050405020304" pitchFamily="18" charset="0"/>
            </a:endParaRPr>
          </a:p>
        </p:txBody>
      </p:sp>
      <p:sp>
        <p:nvSpPr>
          <p:cNvPr id="81924" name="Rectangle 2">
            <a:extLst>
              <a:ext uri="{FF2B5EF4-FFF2-40B4-BE49-F238E27FC236}">
                <a16:creationId xmlns:a16="http://schemas.microsoft.com/office/drawing/2014/main" id="{A65FB889-8CDD-41B8-ABEE-2CEEF6EB6982}"/>
              </a:ext>
            </a:extLst>
          </p:cNvPr>
          <p:cNvSpPr>
            <a:spLocks noChangeArrowheads="1" noTextEdit="1"/>
          </p:cNvSpPr>
          <p:nvPr>
            <p:ph type="sldImg"/>
          </p:nvPr>
        </p:nvSpPr>
        <p:spPr>
          <a:xfrm>
            <a:off x="950913" y="738188"/>
            <a:ext cx="4910137" cy="3683000"/>
          </a:xfrm>
          <a:ln/>
        </p:spPr>
      </p:sp>
      <p:sp>
        <p:nvSpPr>
          <p:cNvPr id="81925" name="Rectangle 3">
            <a:extLst>
              <a:ext uri="{FF2B5EF4-FFF2-40B4-BE49-F238E27FC236}">
                <a16:creationId xmlns:a16="http://schemas.microsoft.com/office/drawing/2014/main" id="{4D94559C-2C8D-4909-B347-E97F3CCDCF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050">
            <a:extLst>
              <a:ext uri="{FF2B5EF4-FFF2-40B4-BE49-F238E27FC236}">
                <a16:creationId xmlns:a16="http://schemas.microsoft.com/office/drawing/2014/main" id="{652B7435-1EAC-4422-8467-D8C14EF5A704}"/>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83971" name="Rectangle 2055">
            <a:extLst>
              <a:ext uri="{FF2B5EF4-FFF2-40B4-BE49-F238E27FC236}">
                <a16:creationId xmlns:a16="http://schemas.microsoft.com/office/drawing/2014/main" id="{F158231D-9E9A-42BA-85DB-A2F2F1FAE85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3B4AAB8-167E-4C60-8B4B-BEA58AD9713E}" type="slidenum">
              <a:rPr lang="en-AU" altLang="en-US" sz="1200" b="0">
                <a:latin typeface="Times New Roman" panose="02020603050405020304" pitchFamily="18" charset="0"/>
              </a:rPr>
              <a:pPr/>
              <a:t>40</a:t>
            </a:fld>
            <a:endParaRPr lang="en-AU" altLang="en-US" sz="1200" b="0">
              <a:latin typeface="Times New Roman" panose="02020603050405020304" pitchFamily="18" charset="0"/>
            </a:endParaRPr>
          </a:p>
        </p:txBody>
      </p:sp>
      <p:sp>
        <p:nvSpPr>
          <p:cNvPr id="83972" name="Rectangle 2">
            <a:extLst>
              <a:ext uri="{FF2B5EF4-FFF2-40B4-BE49-F238E27FC236}">
                <a16:creationId xmlns:a16="http://schemas.microsoft.com/office/drawing/2014/main" id="{1EF9F6B3-A40D-4152-B6AD-84B2A9033A70}"/>
              </a:ext>
            </a:extLst>
          </p:cNvPr>
          <p:cNvSpPr>
            <a:spLocks noChangeArrowheads="1" noTextEdit="1"/>
          </p:cNvSpPr>
          <p:nvPr>
            <p:ph type="sldImg"/>
          </p:nvPr>
        </p:nvSpPr>
        <p:spPr>
          <a:ln/>
        </p:spPr>
      </p:sp>
      <p:sp>
        <p:nvSpPr>
          <p:cNvPr id="83973" name="Rectangle 3">
            <a:extLst>
              <a:ext uri="{FF2B5EF4-FFF2-40B4-BE49-F238E27FC236}">
                <a16:creationId xmlns:a16="http://schemas.microsoft.com/office/drawing/2014/main" id="{B9031122-12C0-40A4-A7D5-34624724DF2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050">
            <a:extLst>
              <a:ext uri="{FF2B5EF4-FFF2-40B4-BE49-F238E27FC236}">
                <a16:creationId xmlns:a16="http://schemas.microsoft.com/office/drawing/2014/main" id="{10795BD4-7382-445C-8B69-D3E04EF25FB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1267" name="Rectangle 2055">
            <a:extLst>
              <a:ext uri="{FF2B5EF4-FFF2-40B4-BE49-F238E27FC236}">
                <a16:creationId xmlns:a16="http://schemas.microsoft.com/office/drawing/2014/main" id="{8866A32A-3AF7-4317-BD3C-B79B430F43F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E8CF27D8-6DD1-4F52-98AE-48D2A8A58710}" type="slidenum">
              <a:rPr lang="en-AU" altLang="en-US" sz="1200" b="0">
                <a:latin typeface="Times New Roman" panose="02020603050405020304" pitchFamily="18" charset="0"/>
              </a:rPr>
              <a:pPr/>
              <a:t>4</a:t>
            </a:fld>
            <a:endParaRPr lang="en-AU" altLang="en-US" sz="1200" b="0">
              <a:latin typeface="Times New Roman" panose="02020603050405020304" pitchFamily="18" charset="0"/>
            </a:endParaRPr>
          </a:p>
        </p:txBody>
      </p:sp>
      <p:sp>
        <p:nvSpPr>
          <p:cNvPr id="11268" name="Rectangle 2">
            <a:extLst>
              <a:ext uri="{FF2B5EF4-FFF2-40B4-BE49-F238E27FC236}">
                <a16:creationId xmlns:a16="http://schemas.microsoft.com/office/drawing/2014/main" id="{AFD1ACBD-99C6-4EE3-86E8-CCEFB1F5486D}"/>
              </a:ext>
            </a:extLst>
          </p:cNvPr>
          <p:cNvSpPr>
            <a:spLocks noChangeArrowheads="1" noTextEdit="1"/>
          </p:cNvSpPr>
          <p:nvPr>
            <p:ph type="sldImg"/>
          </p:nvPr>
        </p:nvSpPr>
        <p:spPr>
          <a:ln/>
        </p:spPr>
      </p:sp>
      <p:sp>
        <p:nvSpPr>
          <p:cNvPr id="11269" name="Rectangle 3">
            <a:extLst>
              <a:ext uri="{FF2B5EF4-FFF2-40B4-BE49-F238E27FC236}">
                <a16:creationId xmlns:a16="http://schemas.microsoft.com/office/drawing/2014/main" id="{BAD94FA3-133C-41EA-B737-876FE7C0575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050">
            <a:extLst>
              <a:ext uri="{FF2B5EF4-FFF2-40B4-BE49-F238E27FC236}">
                <a16:creationId xmlns:a16="http://schemas.microsoft.com/office/drawing/2014/main" id="{AA681CCF-25D1-457F-9B06-B615512976A9}"/>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86019" name="Rectangle 2055">
            <a:extLst>
              <a:ext uri="{FF2B5EF4-FFF2-40B4-BE49-F238E27FC236}">
                <a16:creationId xmlns:a16="http://schemas.microsoft.com/office/drawing/2014/main" id="{37D78C68-45BE-46A9-B3E8-FBB85FEEDEC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099CCBF-F884-4737-8787-917CE791BA91}" type="slidenum">
              <a:rPr lang="en-AU" altLang="en-US" sz="1200" b="0">
                <a:latin typeface="Times New Roman" panose="02020603050405020304" pitchFamily="18" charset="0"/>
              </a:rPr>
              <a:pPr/>
              <a:t>41</a:t>
            </a:fld>
            <a:endParaRPr lang="en-AU" altLang="en-US" sz="1200" b="0">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050">
            <a:extLst>
              <a:ext uri="{FF2B5EF4-FFF2-40B4-BE49-F238E27FC236}">
                <a16:creationId xmlns:a16="http://schemas.microsoft.com/office/drawing/2014/main" id="{CBE425DA-8112-4539-9FE4-E659F2CC3931}"/>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88067" name="Rectangle 2055">
            <a:extLst>
              <a:ext uri="{FF2B5EF4-FFF2-40B4-BE49-F238E27FC236}">
                <a16:creationId xmlns:a16="http://schemas.microsoft.com/office/drawing/2014/main" id="{EC7BC311-C74B-4644-A015-E5F0A81CE55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1846A6F-D4C1-4FFF-AE8B-B1CB602C85F7}" type="slidenum">
              <a:rPr lang="en-AU" altLang="en-US" sz="1200" b="0">
                <a:latin typeface="Times New Roman" panose="02020603050405020304" pitchFamily="18" charset="0"/>
              </a:rPr>
              <a:pPr/>
              <a:t>42</a:t>
            </a:fld>
            <a:endParaRPr lang="en-AU" altLang="en-US" sz="1200" b="0">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050">
            <a:extLst>
              <a:ext uri="{FF2B5EF4-FFF2-40B4-BE49-F238E27FC236}">
                <a16:creationId xmlns:a16="http://schemas.microsoft.com/office/drawing/2014/main" id="{92EBFE19-00E8-4A0D-AE3A-7C829EE834B9}"/>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90115" name="Rectangle 2055">
            <a:extLst>
              <a:ext uri="{FF2B5EF4-FFF2-40B4-BE49-F238E27FC236}">
                <a16:creationId xmlns:a16="http://schemas.microsoft.com/office/drawing/2014/main" id="{02D080CC-152A-4C0F-A128-5BFD8EAD88F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9CC0E563-8C5C-40FB-87E2-BF6E7642704B}" type="slidenum">
              <a:rPr lang="en-AU" altLang="en-US" sz="1200" b="0">
                <a:latin typeface="Times New Roman" panose="02020603050405020304" pitchFamily="18" charset="0"/>
              </a:rPr>
              <a:pPr/>
              <a:t>43</a:t>
            </a:fld>
            <a:endParaRPr lang="en-AU" altLang="en-US" sz="1200" b="0">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050">
            <a:extLst>
              <a:ext uri="{FF2B5EF4-FFF2-40B4-BE49-F238E27FC236}">
                <a16:creationId xmlns:a16="http://schemas.microsoft.com/office/drawing/2014/main" id="{8D5AFBDC-A7C2-4988-8CA3-5A0ED87D2F6D}"/>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92163" name="Rectangle 2055">
            <a:extLst>
              <a:ext uri="{FF2B5EF4-FFF2-40B4-BE49-F238E27FC236}">
                <a16:creationId xmlns:a16="http://schemas.microsoft.com/office/drawing/2014/main" id="{D79BA4C5-3683-4401-9395-2366A32A1A0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8FA7E1CD-38D6-49C0-A3B4-36A5184F7EFD}" type="slidenum">
              <a:rPr lang="en-AU" altLang="en-US" sz="1200" b="0">
                <a:latin typeface="Times New Roman" panose="02020603050405020304" pitchFamily="18" charset="0"/>
              </a:rPr>
              <a:pPr/>
              <a:t>44</a:t>
            </a:fld>
            <a:endParaRPr lang="en-AU" altLang="en-US" sz="1200" b="0">
              <a:latin typeface="Times New Roman" panose="02020603050405020304" pitchFamily="18" charset="0"/>
            </a:endParaRPr>
          </a:p>
        </p:txBody>
      </p:sp>
      <p:sp>
        <p:nvSpPr>
          <p:cNvPr id="92164" name="Rectangle 2">
            <a:extLst>
              <a:ext uri="{FF2B5EF4-FFF2-40B4-BE49-F238E27FC236}">
                <a16:creationId xmlns:a16="http://schemas.microsoft.com/office/drawing/2014/main" id="{441BACB0-3315-4AF4-B1B6-B000348AF237}"/>
              </a:ext>
            </a:extLst>
          </p:cNvPr>
          <p:cNvSpPr>
            <a:spLocks noChangeArrowheads="1" noTextEdit="1"/>
          </p:cNvSpPr>
          <p:nvPr>
            <p:ph type="sldImg"/>
          </p:nvPr>
        </p:nvSpPr>
        <p:spPr>
          <a:ln/>
        </p:spPr>
      </p:sp>
      <p:sp>
        <p:nvSpPr>
          <p:cNvPr id="92165" name="Rectangle 3">
            <a:extLst>
              <a:ext uri="{FF2B5EF4-FFF2-40B4-BE49-F238E27FC236}">
                <a16:creationId xmlns:a16="http://schemas.microsoft.com/office/drawing/2014/main" id="{8C3AB344-D130-4FC8-980F-5D105D68ED4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050">
            <a:extLst>
              <a:ext uri="{FF2B5EF4-FFF2-40B4-BE49-F238E27FC236}">
                <a16:creationId xmlns:a16="http://schemas.microsoft.com/office/drawing/2014/main" id="{F23CD1AC-661E-49F5-86EC-98EF3D1EA2C9}"/>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94211" name="Rectangle 2055">
            <a:extLst>
              <a:ext uri="{FF2B5EF4-FFF2-40B4-BE49-F238E27FC236}">
                <a16:creationId xmlns:a16="http://schemas.microsoft.com/office/drawing/2014/main" id="{C7930B59-4758-420B-9599-D248634B0E7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482652D-2CFF-430E-97BD-A7D86971C284}" type="slidenum">
              <a:rPr lang="en-AU" altLang="en-US" sz="1200" b="0">
                <a:latin typeface="Times New Roman" panose="02020603050405020304" pitchFamily="18" charset="0"/>
              </a:rPr>
              <a:pPr/>
              <a:t>45</a:t>
            </a:fld>
            <a:endParaRPr lang="en-AU" altLang="en-US" sz="1200" b="0">
              <a:latin typeface="Times New Roman" panose="02020603050405020304" pitchFamily="18" charset="0"/>
            </a:endParaRPr>
          </a:p>
        </p:txBody>
      </p:sp>
      <p:sp>
        <p:nvSpPr>
          <p:cNvPr id="94212" name="Rectangle 2">
            <a:extLst>
              <a:ext uri="{FF2B5EF4-FFF2-40B4-BE49-F238E27FC236}">
                <a16:creationId xmlns:a16="http://schemas.microsoft.com/office/drawing/2014/main" id="{5B10FC8A-F4C5-4F6C-832A-910579C9B025}"/>
              </a:ext>
            </a:extLst>
          </p:cNvPr>
          <p:cNvSpPr>
            <a:spLocks noChangeArrowheads="1" noTextEdit="1"/>
          </p:cNvSpPr>
          <p:nvPr>
            <p:ph type="sldImg"/>
          </p:nvPr>
        </p:nvSpPr>
        <p:spPr>
          <a:ln/>
        </p:spPr>
      </p:sp>
      <p:sp>
        <p:nvSpPr>
          <p:cNvPr id="94213" name="Rectangle 3">
            <a:extLst>
              <a:ext uri="{FF2B5EF4-FFF2-40B4-BE49-F238E27FC236}">
                <a16:creationId xmlns:a16="http://schemas.microsoft.com/office/drawing/2014/main" id="{DE336157-116D-428B-8B1E-E9C57F559AC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050">
            <a:extLst>
              <a:ext uri="{FF2B5EF4-FFF2-40B4-BE49-F238E27FC236}">
                <a16:creationId xmlns:a16="http://schemas.microsoft.com/office/drawing/2014/main" id="{0B523164-23DB-4167-9C31-D380FDD36845}"/>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96259" name="Rectangle 2055">
            <a:extLst>
              <a:ext uri="{FF2B5EF4-FFF2-40B4-BE49-F238E27FC236}">
                <a16:creationId xmlns:a16="http://schemas.microsoft.com/office/drawing/2014/main" id="{A5EE450E-0A8B-436B-BE24-69EEFFC2EB0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D84951D-77E2-4DFA-9504-06D5527D7B61}" type="slidenum">
              <a:rPr lang="en-AU" altLang="en-US" sz="1200" b="0">
                <a:latin typeface="Times New Roman" panose="02020603050405020304" pitchFamily="18" charset="0"/>
              </a:rPr>
              <a:pPr/>
              <a:t>46</a:t>
            </a:fld>
            <a:endParaRPr lang="en-AU" altLang="en-US" sz="1200" b="0">
              <a:latin typeface="Times New Roman" panose="02020603050405020304" pitchFamily="18" charset="0"/>
            </a:endParaRPr>
          </a:p>
        </p:txBody>
      </p:sp>
      <p:sp>
        <p:nvSpPr>
          <p:cNvPr id="96260" name="Rectangle 2">
            <a:extLst>
              <a:ext uri="{FF2B5EF4-FFF2-40B4-BE49-F238E27FC236}">
                <a16:creationId xmlns:a16="http://schemas.microsoft.com/office/drawing/2014/main" id="{1A7101B4-C5CD-40B5-A20E-26B2A8B75A9F}"/>
              </a:ext>
            </a:extLst>
          </p:cNvPr>
          <p:cNvSpPr>
            <a:spLocks noChangeArrowheads="1" noTextEdit="1"/>
          </p:cNvSpPr>
          <p:nvPr>
            <p:ph type="sldImg"/>
          </p:nvPr>
        </p:nvSpPr>
        <p:spPr>
          <a:ln/>
        </p:spPr>
      </p:sp>
      <p:sp>
        <p:nvSpPr>
          <p:cNvPr id="96261" name="Rectangle 3">
            <a:extLst>
              <a:ext uri="{FF2B5EF4-FFF2-40B4-BE49-F238E27FC236}">
                <a16:creationId xmlns:a16="http://schemas.microsoft.com/office/drawing/2014/main" id="{9DFE618C-BC2B-4A43-A588-B33EB01437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050">
            <a:extLst>
              <a:ext uri="{FF2B5EF4-FFF2-40B4-BE49-F238E27FC236}">
                <a16:creationId xmlns:a16="http://schemas.microsoft.com/office/drawing/2014/main" id="{A48DF8E9-691F-4279-AA1B-60CDFD167CAB}"/>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98307" name="Rectangle 2055">
            <a:extLst>
              <a:ext uri="{FF2B5EF4-FFF2-40B4-BE49-F238E27FC236}">
                <a16:creationId xmlns:a16="http://schemas.microsoft.com/office/drawing/2014/main" id="{E28322CD-2BC6-4EC8-80C0-B88F66F98CA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5FDF3BA2-9C33-4ACD-A32C-F2FE16129A14}" type="slidenum">
              <a:rPr lang="en-AU" altLang="en-US" sz="1200" b="0">
                <a:latin typeface="Times New Roman" panose="02020603050405020304" pitchFamily="18" charset="0"/>
              </a:rPr>
              <a:pPr/>
              <a:t>47</a:t>
            </a:fld>
            <a:endParaRPr lang="en-AU" altLang="en-US" sz="1200" b="0">
              <a:latin typeface="Times New Roman" panose="02020603050405020304" pitchFamily="18" charset="0"/>
            </a:endParaRPr>
          </a:p>
        </p:txBody>
      </p:sp>
      <p:sp>
        <p:nvSpPr>
          <p:cNvPr id="98308" name="Rectangle 2">
            <a:extLst>
              <a:ext uri="{FF2B5EF4-FFF2-40B4-BE49-F238E27FC236}">
                <a16:creationId xmlns:a16="http://schemas.microsoft.com/office/drawing/2014/main" id="{1DD42980-BBD7-4173-BCBB-80B575846962}"/>
              </a:ext>
            </a:extLst>
          </p:cNvPr>
          <p:cNvSpPr>
            <a:spLocks noChangeArrowheads="1" noTextEdit="1"/>
          </p:cNvSpPr>
          <p:nvPr>
            <p:ph type="sldImg"/>
          </p:nvPr>
        </p:nvSpPr>
        <p:spPr>
          <a:ln/>
        </p:spPr>
      </p:sp>
      <p:sp>
        <p:nvSpPr>
          <p:cNvPr id="98309" name="Rectangle 3">
            <a:extLst>
              <a:ext uri="{FF2B5EF4-FFF2-40B4-BE49-F238E27FC236}">
                <a16:creationId xmlns:a16="http://schemas.microsoft.com/office/drawing/2014/main" id="{DC01F50B-13E1-43BE-9B2E-13C23FE493C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050">
            <a:extLst>
              <a:ext uri="{FF2B5EF4-FFF2-40B4-BE49-F238E27FC236}">
                <a16:creationId xmlns:a16="http://schemas.microsoft.com/office/drawing/2014/main" id="{0C0152FF-61F2-4F63-8DE4-7722A692106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00355" name="Rectangle 2055">
            <a:extLst>
              <a:ext uri="{FF2B5EF4-FFF2-40B4-BE49-F238E27FC236}">
                <a16:creationId xmlns:a16="http://schemas.microsoft.com/office/drawing/2014/main" id="{333B0185-89BB-47A4-A216-640EB19114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E5E9DF8-91B0-4DAE-AE15-B43531337E22}" type="slidenum">
              <a:rPr lang="en-AU" altLang="en-US" sz="1200" b="0">
                <a:latin typeface="Times New Roman" panose="02020603050405020304" pitchFamily="18" charset="0"/>
              </a:rPr>
              <a:pPr/>
              <a:t>48</a:t>
            </a:fld>
            <a:endParaRPr lang="en-AU" altLang="en-US" sz="1200" b="0">
              <a:latin typeface="Times New Roman" panose="02020603050405020304" pitchFamily="18" charset="0"/>
            </a:endParaRPr>
          </a:p>
        </p:txBody>
      </p:sp>
      <p:sp>
        <p:nvSpPr>
          <p:cNvPr id="100356" name="Rectangle 2">
            <a:extLst>
              <a:ext uri="{FF2B5EF4-FFF2-40B4-BE49-F238E27FC236}">
                <a16:creationId xmlns:a16="http://schemas.microsoft.com/office/drawing/2014/main" id="{E61E1804-D4AB-4693-8196-F02887DB3538}"/>
              </a:ext>
            </a:extLst>
          </p:cNvPr>
          <p:cNvSpPr>
            <a:spLocks noChangeArrowheads="1" noTextEdit="1"/>
          </p:cNvSpPr>
          <p:nvPr>
            <p:ph type="sldImg"/>
          </p:nvPr>
        </p:nvSpPr>
        <p:spPr>
          <a:ln/>
        </p:spPr>
      </p:sp>
      <p:sp>
        <p:nvSpPr>
          <p:cNvPr id="100357" name="Rectangle 3">
            <a:extLst>
              <a:ext uri="{FF2B5EF4-FFF2-40B4-BE49-F238E27FC236}">
                <a16:creationId xmlns:a16="http://schemas.microsoft.com/office/drawing/2014/main" id="{B5CAED9A-EA0D-421E-A3B2-06A1F69645E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050">
            <a:extLst>
              <a:ext uri="{FF2B5EF4-FFF2-40B4-BE49-F238E27FC236}">
                <a16:creationId xmlns:a16="http://schemas.microsoft.com/office/drawing/2014/main" id="{2F14CF13-972B-46DE-A292-8ABB1C22E4D5}"/>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02403" name="Rectangle 2055">
            <a:extLst>
              <a:ext uri="{FF2B5EF4-FFF2-40B4-BE49-F238E27FC236}">
                <a16:creationId xmlns:a16="http://schemas.microsoft.com/office/drawing/2014/main" id="{4FE86284-E3B8-40E1-9992-1D10E1EB279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2F4E9E7B-76B2-4FB3-B4E1-80E631AD0E76}" type="slidenum">
              <a:rPr lang="en-AU" altLang="en-US" sz="1200" b="0">
                <a:latin typeface="Times New Roman" panose="02020603050405020304" pitchFamily="18" charset="0"/>
              </a:rPr>
              <a:pPr/>
              <a:t>49</a:t>
            </a:fld>
            <a:endParaRPr lang="en-AU" altLang="en-US" sz="1200" b="0">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050">
            <a:extLst>
              <a:ext uri="{FF2B5EF4-FFF2-40B4-BE49-F238E27FC236}">
                <a16:creationId xmlns:a16="http://schemas.microsoft.com/office/drawing/2014/main" id="{13644AE0-F5ED-40AB-AB5B-DA0890D15901}"/>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04451" name="Rectangle 2055">
            <a:extLst>
              <a:ext uri="{FF2B5EF4-FFF2-40B4-BE49-F238E27FC236}">
                <a16:creationId xmlns:a16="http://schemas.microsoft.com/office/drawing/2014/main" id="{30E9F0AF-7E5B-4F40-B982-8C121A1D93A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EAC89BC-761E-4548-9F6C-D88FB61B97BA}" type="slidenum">
              <a:rPr lang="en-AU" altLang="en-US" sz="1200" b="0">
                <a:latin typeface="Times New Roman" panose="02020603050405020304" pitchFamily="18" charset="0"/>
              </a:rPr>
              <a:pPr/>
              <a:t>50</a:t>
            </a:fld>
            <a:endParaRPr lang="en-AU" altLang="en-US" sz="1200" b="0">
              <a:latin typeface="Times New Roman" panose="02020603050405020304" pitchFamily="18" charset="0"/>
            </a:endParaRPr>
          </a:p>
        </p:txBody>
      </p:sp>
      <p:sp>
        <p:nvSpPr>
          <p:cNvPr id="104452" name="Rectangle 2">
            <a:extLst>
              <a:ext uri="{FF2B5EF4-FFF2-40B4-BE49-F238E27FC236}">
                <a16:creationId xmlns:a16="http://schemas.microsoft.com/office/drawing/2014/main" id="{A596FD32-2737-44B5-B9AD-F1554EB2C50D}"/>
              </a:ext>
            </a:extLst>
          </p:cNvPr>
          <p:cNvSpPr>
            <a:spLocks noChangeArrowheads="1" noTextEdit="1"/>
          </p:cNvSpPr>
          <p:nvPr>
            <p:ph type="sldImg"/>
          </p:nvPr>
        </p:nvSpPr>
        <p:spPr>
          <a:ln/>
        </p:spPr>
      </p:sp>
      <p:sp>
        <p:nvSpPr>
          <p:cNvPr id="104453" name="Rectangle 3">
            <a:extLst>
              <a:ext uri="{FF2B5EF4-FFF2-40B4-BE49-F238E27FC236}">
                <a16:creationId xmlns:a16="http://schemas.microsoft.com/office/drawing/2014/main" id="{8FBFC213-8554-4B9A-950D-1EFEBD72BB4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0">
            <a:extLst>
              <a:ext uri="{FF2B5EF4-FFF2-40B4-BE49-F238E27FC236}">
                <a16:creationId xmlns:a16="http://schemas.microsoft.com/office/drawing/2014/main" id="{325682DC-EF89-4C69-BFDC-5FC6BF72EE98}"/>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3315" name="Rectangle 2055">
            <a:extLst>
              <a:ext uri="{FF2B5EF4-FFF2-40B4-BE49-F238E27FC236}">
                <a16:creationId xmlns:a16="http://schemas.microsoft.com/office/drawing/2014/main" id="{87751D9E-7DB5-4B07-BE3E-2F559232A0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CAA694B-82E3-4CE3-ABCF-9DE6A0FE502A}" type="slidenum">
              <a:rPr lang="en-AU" altLang="en-US" sz="1200" b="0">
                <a:latin typeface="Times New Roman" panose="02020603050405020304" pitchFamily="18" charset="0"/>
              </a:rPr>
              <a:pPr/>
              <a:t>5</a:t>
            </a:fld>
            <a:endParaRPr lang="en-AU" altLang="en-US" sz="1200" b="0">
              <a:latin typeface="Times New Roman" panose="02020603050405020304" pitchFamily="18" charset="0"/>
            </a:endParaRPr>
          </a:p>
        </p:txBody>
      </p:sp>
      <p:sp>
        <p:nvSpPr>
          <p:cNvPr id="13316" name="Rectangle 2">
            <a:extLst>
              <a:ext uri="{FF2B5EF4-FFF2-40B4-BE49-F238E27FC236}">
                <a16:creationId xmlns:a16="http://schemas.microsoft.com/office/drawing/2014/main" id="{D6C3105C-2B23-4890-AD9A-6B67ACF35282}"/>
              </a:ext>
            </a:extLst>
          </p:cNvPr>
          <p:cNvSpPr>
            <a:spLocks noChangeArrowheads="1" noTextEdit="1"/>
          </p:cNvSpPr>
          <p:nvPr>
            <p:ph type="sldImg"/>
          </p:nvPr>
        </p:nvSpPr>
        <p:spPr>
          <a:ln/>
        </p:spPr>
      </p:sp>
      <p:sp>
        <p:nvSpPr>
          <p:cNvPr id="13317" name="Rectangle 3">
            <a:extLst>
              <a:ext uri="{FF2B5EF4-FFF2-40B4-BE49-F238E27FC236}">
                <a16:creationId xmlns:a16="http://schemas.microsoft.com/office/drawing/2014/main" id="{A83FF06A-243F-42FD-A823-CAA8302C166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050">
            <a:extLst>
              <a:ext uri="{FF2B5EF4-FFF2-40B4-BE49-F238E27FC236}">
                <a16:creationId xmlns:a16="http://schemas.microsoft.com/office/drawing/2014/main" id="{66D25253-2AAF-4B56-AD84-4A99FBDF45C1}"/>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06499" name="Rectangle 2055">
            <a:extLst>
              <a:ext uri="{FF2B5EF4-FFF2-40B4-BE49-F238E27FC236}">
                <a16:creationId xmlns:a16="http://schemas.microsoft.com/office/drawing/2014/main" id="{1DAA9066-3A35-44B6-A688-CB35A44294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CFA7DCE-FD6E-4A34-9E13-3ECC8DA66387}" type="slidenum">
              <a:rPr lang="en-AU" altLang="en-US" sz="1200" b="0">
                <a:latin typeface="Times New Roman" panose="02020603050405020304" pitchFamily="18" charset="0"/>
              </a:rPr>
              <a:pPr/>
              <a:t>51</a:t>
            </a:fld>
            <a:endParaRPr lang="en-AU" altLang="en-US" sz="1200" b="0">
              <a:latin typeface="Times New Roman" panose="02020603050405020304" pitchFamily="18" charset="0"/>
            </a:endParaRPr>
          </a:p>
        </p:txBody>
      </p:sp>
      <p:sp>
        <p:nvSpPr>
          <p:cNvPr id="106500" name="Rectangle 2">
            <a:extLst>
              <a:ext uri="{FF2B5EF4-FFF2-40B4-BE49-F238E27FC236}">
                <a16:creationId xmlns:a16="http://schemas.microsoft.com/office/drawing/2014/main" id="{ECA8B200-E6C5-4137-9B2C-CD3CAC66E8B9}"/>
              </a:ext>
            </a:extLst>
          </p:cNvPr>
          <p:cNvSpPr>
            <a:spLocks noChangeArrowheads="1" noTextEdit="1"/>
          </p:cNvSpPr>
          <p:nvPr>
            <p:ph type="sldImg"/>
          </p:nvPr>
        </p:nvSpPr>
        <p:spPr>
          <a:ln/>
        </p:spPr>
      </p:sp>
      <p:sp>
        <p:nvSpPr>
          <p:cNvPr id="106501" name="Rectangle 3">
            <a:extLst>
              <a:ext uri="{FF2B5EF4-FFF2-40B4-BE49-F238E27FC236}">
                <a16:creationId xmlns:a16="http://schemas.microsoft.com/office/drawing/2014/main" id="{BC99E7CB-0EAD-4B04-96C3-CBD7C9D85B7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050">
            <a:extLst>
              <a:ext uri="{FF2B5EF4-FFF2-40B4-BE49-F238E27FC236}">
                <a16:creationId xmlns:a16="http://schemas.microsoft.com/office/drawing/2014/main" id="{BF70FCD7-D843-429B-9171-9DED3308ACAF}"/>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08547" name="Rectangle 2055">
            <a:extLst>
              <a:ext uri="{FF2B5EF4-FFF2-40B4-BE49-F238E27FC236}">
                <a16:creationId xmlns:a16="http://schemas.microsoft.com/office/drawing/2014/main" id="{8B9273F4-1B01-4305-9013-69D5D3A2CB0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3A8CADA-6619-4208-8BA8-4ABB7F07A5C0}" type="slidenum">
              <a:rPr lang="en-AU" altLang="en-US" sz="1200" b="0">
                <a:latin typeface="Times New Roman" panose="02020603050405020304" pitchFamily="18" charset="0"/>
              </a:rPr>
              <a:pPr/>
              <a:t>52</a:t>
            </a:fld>
            <a:endParaRPr lang="en-AU" altLang="en-US" sz="1200" b="0">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050">
            <a:extLst>
              <a:ext uri="{FF2B5EF4-FFF2-40B4-BE49-F238E27FC236}">
                <a16:creationId xmlns:a16="http://schemas.microsoft.com/office/drawing/2014/main" id="{5726DD9A-52F9-4605-9296-B67175A23A7B}"/>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10595" name="Rectangle 2055">
            <a:extLst>
              <a:ext uri="{FF2B5EF4-FFF2-40B4-BE49-F238E27FC236}">
                <a16:creationId xmlns:a16="http://schemas.microsoft.com/office/drawing/2014/main" id="{4BCEAB0E-CE74-4EC8-8A25-74698B47C89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105B09F-64EE-4963-9615-CC714B6E46D2}" type="slidenum">
              <a:rPr lang="en-AU" altLang="en-US" sz="1200" b="0">
                <a:latin typeface="Times New Roman" panose="02020603050405020304" pitchFamily="18" charset="0"/>
              </a:rPr>
              <a:pPr/>
              <a:t>53</a:t>
            </a:fld>
            <a:endParaRPr lang="en-AU" altLang="en-US" sz="1200" b="0">
              <a:latin typeface="Times New Roman" panose="02020603050405020304" pitchFamily="18" charset="0"/>
            </a:endParaRPr>
          </a:p>
        </p:txBody>
      </p:sp>
      <p:sp>
        <p:nvSpPr>
          <p:cNvPr id="110596" name="Rectangle 2">
            <a:extLst>
              <a:ext uri="{FF2B5EF4-FFF2-40B4-BE49-F238E27FC236}">
                <a16:creationId xmlns:a16="http://schemas.microsoft.com/office/drawing/2014/main" id="{62A1EC0D-33A6-479E-B186-553A896C8B27}"/>
              </a:ext>
            </a:extLst>
          </p:cNvPr>
          <p:cNvSpPr>
            <a:spLocks noChangeArrowheads="1" noTextEdit="1"/>
          </p:cNvSpPr>
          <p:nvPr>
            <p:ph type="sldImg"/>
          </p:nvPr>
        </p:nvSpPr>
        <p:spPr>
          <a:ln/>
        </p:spPr>
      </p:sp>
      <p:sp>
        <p:nvSpPr>
          <p:cNvPr id="110597" name="Rectangle 3">
            <a:extLst>
              <a:ext uri="{FF2B5EF4-FFF2-40B4-BE49-F238E27FC236}">
                <a16:creationId xmlns:a16="http://schemas.microsoft.com/office/drawing/2014/main" id="{37568E49-342B-4F9B-99A3-B04C1D5B8E2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050">
            <a:extLst>
              <a:ext uri="{FF2B5EF4-FFF2-40B4-BE49-F238E27FC236}">
                <a16:creationId xmlns:a16="http://schemas.microsoft.com/office/drawing/2014/main" id="{6836E7FD-63EC-4A3B-B6D0-9BF65994BFD6}"/>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12643" name="Rectangle 2055">
            <a:extLst>
              <a:ext uri="{FF2B5EF4-FFF2-40B4-BE49-F238E27FC236}">
                <a16:creationId xmlns:a16="http://schemas.microsoft.com/office/drawing/2014/main" id="{7354E1C0-34BB-441B-BFF7-14DD45DE4CB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DD5A4600-9983-4993-94C5-CFFC8201C8DC}" type="slidenum">
              <a:rPr lang="en-AU" altLang="en-US" sz="1200" b="0">
                <a:latin typeface="Times New Roman" panose="02020603050405020304" pitchFamily="18" charset="0"/>
              </a:rPr>
              <a:pPr/>
              <a:t>54</a:t>
            </a:fld>
            <a:endParaRPr lang="en-AU" altLang="en-US" sz="1200" b="0">
              <a:latin typeface="Times New Roman" panose="02020603050405020304" pitchFamily="18" charset="0"/>
            </a:endParaRPr>
          </a:p>
        </p:txBody>
      </p:sp>
      <p:sp>
        <p:nvSpPr>
          <p:cNvPr id="112644" name="Rectangle 2">
            <a:extLst>
              <a:ext uri="{FF2B5EF4-FFF2-40B4-BE49-F238E27FC236}">
                <a16:creationId xmlns:a16="http://schemas.microsoft.com/office/drawing/2014/main" id="{9F90996B-660B-4820-9265-3B4C224E7B50}"/>
              </a:ext>
            </a:extLst>
          </p:cNvPr>
          <p:cNvSpPr>
            <a:spLocks noChangeArrowheads="1" noTextEdit="1"/>
          </p:cNvSpPr>
          <p:nvPr>
            <p:ph type="sldImg"/>
          </p:nvPr>
        </p:nvSpPr>
        <p:spPr>
          <a:ln/>
        </p:spPr>
      </p:sp>
      <p:sp>
        <p:nvSpPr>
          <p:cNvPr id="112645" name="Rectangle 3">
            <a:extLst>
              <a:ext uri="{FF2B5EF4-FFF2-40B4-BE49-F238E27FC236}">
                <a16:creationId xmlns:a16="http://schemas.microsoft.com/office/drawing/2014/main" id="{59C0D60F-204B-45E2-9689-04F16344D07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050">
            <a:extLst>
              <a:ext uri="{FF2B5EF4-FFF2-40B4-BE49-F238E27FC236}">
                <a16:creationId xmlns:a16="http://schemas.microsoft.com/office/drawing/2014/main" id="{6CB57E27-F7C2-47EF-A437-8F77FADB506C}"/>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14691" name="Rectangle 2055">
            <a:extLst>
              <a:ext uri="{FF2B5EF4-FFF2-40B4-BE49-F238E27FC236}">
                <a16:creationId xmlns:a16="http://schemas.microsoft.com/office/drawing/2014/main" id="{58624C2F-2941-4D85-B2E3-168730247B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59E76169-87B7-44D1-8680-FA1DDA0EA011}" type="slidenum">
              <a:rPr lang="en-AU" altLang="en-US" sz="1200" b="0">
                <a:latin typeface="Times New Roman" panose="02020603050405020304" pitchFamily="18" charset="0"/>
              </a:rPr>
              <a:pPr/>
              <a:t>55</a:t>
            </a:fld>
            <a:endParaRPr lang="en-AU" altLang="en-US" sz="1200" b="0">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050">
            <a:extLst>
              <a:ext uri="{FF2B5EF4-FFF2-40B4-BE49-F238E27FC236}">
                <a16:creationId xmlns:a16="http://schemas.microsoft.com/office/drawing/2014/main" id="{CEA6B590-471B-4205-A6C3-3D9B03D57C75}"/>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16739" name="Rectangle 2055">
            <a:extLst>
              <a:ext uri="{FF2B5EF4-FFF2-40B4-BE49-F238E27FC236}">
                <a16:creationId xmlns:a16="http://schemas.microsoft.com/office/drawing/2014/main" id="{219396D0-3723-4219-AF33-7B3ACDF8E7E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CDCFC33-D265-4CA9-81BE-73954C1EAF70}" type="slidenum">
              <a:rPr lang="en-AU" altLang="en-US" sz="1200" b="0">
                <a:latin typeface="Times New Roman" panose="02020603050405020304" pitchFamily="18" charset="0"/>
              </a:rPr>
              <a:pPr/>
              <a:t>56</a:t>
            </a:fld>
            <a:endParaRPr lang="en-AU" altLang="en-US" sz="1200" b="0">
              <a:latin typeface="Times New Roman" panose="02020603050405020304" pitchFamily="18" charset="0"/>
            </a:endParaRPr>
          </a:p>
        </p:txBody>
      </p:sp>
      <p:sp>
        <p:nvSpPr>
          <p:cNvPr id="116740" name="Rectangle 2">
            <a:extLst>
              <a:ext uri="{FF2B5EF4-FFF2-40B4-BE49-F238E27FC236}">
                <a16:creationId xmlns:a16="http://schemas.microsoft.com/office/drawing/2014/main" id="{A594E834-B2C3-49A3-BCE3-A47984825976}"/>
              </a:ext>
            </a:extLst>
          </p:cNvPr>
          <p:cNvSpPr>
            <a:spLocks noChangeArrowheads="1" noTextEdit="1"/>
          </p:cNvSpPr>
          <p:nvPr>
            <p:ph type="sldImg"/>
          </p:nvPr>
        </p:nvSpPr>
        <p:spPr>
          <a:ln/>
        </p:spPr>
      </p:sp>
      <p:sp>
        <p:nvSpPr>
          <p:cNvPr id="116741" name="Rectangle 3">
            <a:extLst>
              <a:ext uri="{FF2B5EF4-FFF2-40B4-BE49-F238E27FC236}">
                <a16:creationId xmlns:a16="http://schemas.microsoft.com/office/drawing/2014/main" id="{05C4CA20-B6D6-4133-BF2F-233B3F2D196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050">
            <a:extLst>
              <a:ext uri="{FF2B5EF4-FFF2-40B4-BE49-F238E27FC236}">
                <a16:creationId xmlns:a16="http://schemas.microsoft.com/office/drawing/2014/main" id="{88C22882-A9CA-480F-8B72-C330C7BA9779}"/>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18787" name="Rectangle 2055">
            <a:extLst>
              <a:ext uri="{FF2B5EF4-FFF2-40B4-BE49-F238E27FC236}">
                <a16:creationId xmlns:a16="http://schemas.microsoft.com/office/drawing/2014/main" id="{0A5FDA30-08EC-4A87-A091-446DAE5323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E92C54AD-DF17-4451-B400-F49DCDF03E6F}" type="slidenum">
              <a:rPr lang="en-AU" altLang="en-US" sz="1200" b="0">
                <a:latin typeface="Times New Roman" panose="02020603050405020304" pitchFamily="18" charset="0"/>
              </a:rPr>
              <a:pPr/>
              <a:t>57</a:t>
            </a:fld>
            <a:endParaRPr lang="en-AU" altLang="en-US" sz="1200" b="0">
              <a:latin typeface="Times New Roman" panose="02020603050405020304" pitchFamily="18" charset="0"/>
            </a:endParaRPr>
          </a:p>
        </p:txBody>
      </p:sp>
      <p:sp>
        <p:nvSpPr>
          <p:cNvPr id="118788" name="Rectangle 2">
            <a:extLst>
              <a:ext uri="{FF2B5EF4-FFF2-40B4-BE49-F238E27FC236}">
                <a16:creationId xmlns:a16="http://schemas.microsoft.com/office/drawing/2014/main" id="{D4B27F47-A693-44AA-B680-C844C10A8881}"/>
              </a:ext>
            </a:extLst>
          </p:cNvPr>
          <p:cNvSpPr>
            <a:spLocks noChangeArrowheads="1" noTextEdit="1"/>
          </p:cNvSpPr>
          <p:nvPr>
            <p:ph type="sldImg"/>
          </p:nvPr>
        </p:nvSpPr>
        <p:spPr>
          <a:ln/>
        </p:spPr>
      </p:sp>
      <p:sp>
        <p:nvSpPr>
          <p:cNvPr id="118789" name="Rectangle 3">
            <a:extLst>
              <a:ext uri="{FF2B5EF4-FFF2-40B4-BE49-F238E27FC236}">
                <a16:creationId xmlns:a16="http://schemas.microsoft.com/office/drawing/2014/main" id="{95C75775-1590-43D1-A4AE-A8A1850F121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050">
            <a:extLst>
              <a:ext uri="{FF2B5EF4-FFF2-40B4-BE49-F238E27FC236}">
                <a16:creationId xmlns:a16="http://schemas.microsoft.com/office/drawing/2014/main" id="{36419CEF-B81B-4A0A-A601-615A8F712DF6}"/>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20835" name="Rectangle 2055">
            <a:extLst>
              <a:ext uri="{FF2B5EF4-FFF2-40B4-BE49-F238E27FC236}">
                <a16:creationId xmlns:a16="http://schemas.microsoft.com/office/drawing/2014/main" id="{609017BF-5476-431A-8A72-9CE6FF55DEE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A93423A-0395-405A-9B9E-5EE8BE55A055}" type="slidenum">
              <a:rPr lang="en-AU" altLang="en-US" sz="1200" b="0">
                <a:latin typeface="Times New Roman" panose="02020603050405020304" pitchFamily="18" charset="0"/>
              </a:rPr>
              <a:pPr/>
              <a:t>58</a:t>
            </a:fld>
            <a:endParaRPr lang="en-AU" altLang="en-US" sz="1200" b="0">
              <a:latin typeface="Times New Roman" panose="02020603050405020304" pitchFamily="18" charset="0"/>
            </a:endParaRPr>
          </a:p>
        </p:txBody>
      </p:sp>
      <p:sp>
        <p:nvSpPr>
          <p:cNvPr id="120836" name="Rectangle 2">
            <a:extLst>
              <a:ext uri="{FF2B5EF4-FFF2-40B4-BE49-F238E27FC236}">
                <a16:creationId xmlns:a16="http://schemas.microsoft.com/office/drawing/2014/main" id="{553F3015-E7C0-42DF-A4A8-B383D8BF969B}"/>
              </a:ext>
            </a:extLst>
          </p:cNvPr>
          <p:cNvSpPr>
            <a:spLocks noChangeArrowheads="1" noTextEdit="1"/>
          </p:cNvSpPr>
          <p:nvPr>
            <p:ph type="sldImg"/>
          </p:nvPr>
        </p:nvSpPr>
        <p:spPr>
          <a:ln/>
        </p:spPr>
      </p:sp>
      <p:sp>
        <p:nvSpPr>
          <p:cNvPr id="120837" name="Rectangle 3">
            <a:extLst>
              <a:ext uri="{FF2B5EF4-FFF2-40B4-BE49-F238E27FC236}">
                <a16:creationId xmlns:a16="http://schemas.microsoft.com/office/drawing/2014/main" id="{51DF3DDE-6D1F-45A6-8471-3DDB4859F0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050">
            <a:extLst>
              <a:ext uri="{FF2B5EF4-FFF2-40B4-BE49-F238E27FC236}">
                <a16:creationId xmlns:a16="http://schemas.microsoft.com/office/drawing/2014/main" id="{83CB9B14-D4B0-4D0E-B40F-9BB5DA31CAFF}"/>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22883" name="Rectangle 2055">
            <a:extLst>
              <a:ext uri="{FF2B5EF4-FFF2-40B4-BE49-F238E27FC236}">
                <a16:creationId xmlns:a16="http://schemas.microsoft.com/office/drawing/2014/main" id="{A23DF5DD-F8CD-49CE-A486-B1BC5F54E5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D561A6C2-65F3-4393-9E3F-30735C85CB3F}" type="slidenum">
              <a:rPr lang="en-AU" altLang="en-US" sz="1200" b="0">
                <a:latin typeface="Times New Roman" panose="02020603050405020304" pitchFamily="18" charset="0"/>
              </a:rPr>
              <a:pPr/>
              <a:t>59</a:t>
            </a:fld>
            <a:endParaRPr lang="en-AU" altLang="en-US" sz="1200" b="0">
              <a:latin typeface="Times New Roman" panose="02020603050405020304" pitchFamily="18" charset="0"/>
            </a:endParaRPr>
          </a:p>
        </p:txBody>
      </p:sp>
      <p:sp>
        <p:nvSpPr>
          <p:cNvPr id="122884" name="Rectangle 2">
            <a:extLst>
              <a:ext uri="{FF2B5EF4-FFF2-40B4-BE49-F238E27FC236}">
                <a16:creationId xmlns:a16="http://schemas.microsoft.com/office/drawing/2014/main" id="{6EA17D03-C7F6-4E9E-884E-6454EBB136AD}"/>
              </a:ext>
            </a:extLst>
          </p:cNvPr>
          <p:cNvSpPr>
            <a:spLocks noChangeArrowheads="1" noTextEdit="1"/>
          </p:cNvSpPr>
          <p:nvPr>
            <p:ph type="sldImg"/>
          </p:nvPr>
        </p:nvSpPr>
        <p:spPr>
          <a:ln/>
        </p:spPr>
      </p:sp>
      <p:sp>
        <p:nvSpPr>
          <p:cNvPr id="122885" name="Rectangle 3">
            <a:extLst>
              <a:ext uri="{FF2B5EF4-FFF2-40B4-BE49-F238E27FC236}">
                <a16:creationId xmlns:a16="http://schemas.microsoft.com/office/drawing/2014/main" id="{5DC59E0B-0D29-413B-8394-1DD0695DE7A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050">
            <a:extLst>
              <a:ext uri="{FF2B5EF4-FFF2-40B4-BE49-F238E27FC236}">
                <a16:creationId xmlns:a16="http://schemas.microsoft.com/office/drawing/2014/main" id="{7D78F146-D862-4982-A058-32107336A655}"/>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24931" name="Rectangle 2055">
            <a:extLst>
              <a:ext uri="{FF2B5EF4-FFF2-40B4-BE49-F238E27FC236}">
                <a16:creationId xmlns:a16="http://schemas.microsoft.com/office/drawing/2014/main" id="{40BD2BE7-1969-4A26-87FB-0DABDEC7AB8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4D2807E-AFAD-4E8D-B6C1-8D5AACCD7399}" type="slidenum">
              <a:rPr lang="en-AU" altLang="en-US" sz="1200" b="0">
                <a:latin typeface="Times New Roman" panose="02020603050405020304" pitchFamily="18" charset="0"/>
              </a:rPr>
              <a:pPr/>
              <a:t>60</a:t>
            </a:fld>
            <a:endParaRPr lang="en-AU" altLang="en-US" sz="1200" b="0">
              <a:latin typeface="Times New Roman" panose="02020603050405020304" pitchFamily="18" charset="0"/>
            </a:endParaRPr>
          </a:p>
        </p:txBody>
      </p:sp>
      <p:sp>
        <p:nvSpPr>
          <p:cNvPr id="124932" name="Rectangle 2">
            <a:extLst>
              <a:ext uri="{FF2B5EF4-FFF2-40B4-BE49-F238E27FC236}">
                <a16:creationId xmlns:a16="http://schemas.microsoft.com/office/drawing/2014/main" id="{BC5397CC-EAF2-4008-9EE9-D1DFB1A286E8}"/>
              </a:ext>
            </a:extLst>
          </p:cNvPr>
          <p:cNvSpPr>
            <a:spLocks noChangeArrowheads="1" noTextEdit="1"/>
          </p:cNvSpPr>
          <p:nvPr>
            <p:ph type="sldImg"/>
          </p:nvPr>
        </p:nvSpPr>
        <p:spPr>
          <a:ln/>
        </p:spPr>
      </p:sp>
      <p:sp>
        <p:nvSpPr>
          <p:cNvPr id="124933" name="Rectangle 3">
            <a:extLst>
              <a:ext uri="{FF2B5EF4-FFF2-40B4-BE49-F238E27FC236}">
                <a16:creationId xmlns:a16="http://schemas.microsoft.com/office/drawing/2014/main" id="{2DA3AFBB-FCE6-41A4-8070-0C7A5BF70C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0">
            <a:extLst>
              <a:ext uri="{FF2B5EF4-FFF2-40B4-BE49-F238E27FC236}">
                <a16:creationId xmlns:a16="http://schemas.microsoft.com/office/drawing/2014/main" id="{9866DD25-BA31-41B3-8FE1-159AE10575DE}"/>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5363" name="Rectangle 2055">
            <a:extLst>
              <a:ext uri="{FF2B5EF4-FFF2-40B4-BE49-F238E27FC236}">
                <a16:creationId xmlns:a16="http://schemas.microsoft.com/office/drawing/2014/main" id="{2784A1B9-A767-4F2D-A67E-407F5B76E53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5CC90BC9-0893-4317-803A-99BE0025FCBA}" type="slidenum">
              <a:rPr lang="en-AU" altLang="en-US" sz="1200" b="0">
                <a:latin typeface="Times New Roman" panose="02020603050405020304" pitchFamily="18" charset="0"/>
              </a:rPr>
              <a:pPr/>
              <a:t>6</a:t>
            </a:fld>
            <a:endParaRPr lang="en-AU" altLang="en-US" sz="1200" b="0">
              <a:latin typeface="Times New Roman" panose="02020603050405020304" pitchFamily="18" charset="0"/>
            </a:endParaRPr>
          </a:p>
        </p:txBody>
      </p:sp>
      <p:sp>
        <p:nvSpPr>
          <p:cNvPr id="15364" name="Rectangle 2">
            <a:extLst>
              <a:ext uri="{FF2B5EF4-FFF2-40B4-BE49-F238E27FC236}">
                <a16:creationId xmlns:a16="http://schemas.microsoft.com/office/drawing/2014/main" id="{46FB1313-D41A-4D49-9DF6-E63F062F72DC}"/>
              </a:ext>
            </a:extLst>
          </p:cNvPr>
          <p:cNvSpPr>
            <a:spLocks noChangeArrowheads="1" noTextEdit="1"/>
          </p:cNvSpPr>
          <p:nvPr>
            <p:ph type="sldImg"/>
          </p:nvPr>
        </p:nvSpPr>
        <p:spPr>
          <a:ln/>
        </p:spPr>
      </p:sp>
      <p:sp>
        <p:nvSpPr>
          <p:cNvPr id="15365" name="Rectangle 3">
            <a:extLst>
              <a:ext uri="{FF2B5EF4-FFF2-40B4-BE49-F238E27FC236}">
                <a16:creationId xmlns:a16="http://schemas.microsoft.com/office/drawing/2014/main" id="{5D4857A4-E32F-4E80-A124-44F24F0D94D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050">
            <a:extLst>
              <a:ext uri="{FF2B5EF4-FFF2-40B4-BE49-F238E27FC236}">
                <a16:creationId xmlns:a16="http://schemas.microsoft.com/office/drawing/2014/main" id="{9B38AFD8-FDD4-4C4B-88A0-22E4C653DC98}"/>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26979" name="Rectangle 2055">
            <a:extLst>
              <a:ext uri="{FF2B5EF4-FFF2-40B4-BE49-F238E27FC236}">
                <a16:creationId xmlns:a16="http://schemas.microsoft.com/office/drawing/2014/main" id="{08366DFB-5BC8-41B9-B871-14B0BD2F73D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872FFB91-FE2D-4EE3-8029-3CED4502671C}" type="slidenum">
              <a:rPr lang="en-AU" altLang="en-US" sz="1200" b="0">
                <a:latin typeface="Times New Roman" panose="02020603050405020304" pitchFamily="18" charset="0"/>
              </a:rPr>
              <a:pPr/>
              <a:t>61</a:t>
            </a:fld>
            <a:endParaRPr lang="en-AU" altLang="en-US" sz="1200" b="0">
              <a:latin typeface="Times New Roman" panose="02020603050405020304" pitchFamily="18" charset="0"/>
            </a:endParaRPr>
          </a:p>
        </p:txBody>
      </p:sp>
      <p:sp>
        <p:nvSpPr>
          <p:cNvPr id="126980" name="Rectangle 2">
            <a:extLst>
              <a:ext uri="{FF2B5EF4-FFF2-40B4-BE49-F238E27FC236}">
                <a16:creationId xmlns:a16="http://schemas.microsoft.com/office/drawing/2014/main" id="{62E997DA-86B9-4EE6-94DC-ED13D4887E1F}"/>
              </a:ext>
            </a:extLst>
          </p:cNvPr>
          <p:cNvSpPr>
            <a:spLocks noChangeArrowheads="1" noTextEdit="1"/>
          </p:cNvSpPr>
          <p:nvPr>
            <p:ph type="sldImg"/>
          </p:nvPr>
        </p:nvSpPr>
        <p:spPr>
          <a:ln/>
        </p:spPr>
      </p:sp>
      <p:sp>
        <p:nvSpPr>
          <p:cNvPr id="126981" name="Rectangle 3">
            <a:extLst>
              <a:ext uri="{FF2B5EF4-FFF2-40B4-BE49-F238E27FC236}">
                <a16:creationId xmlns:a16="http://schemas.microsoft.com/office/drawing/2014/main" id="{1465A53C-4060-43A5-84DC-F357C1D595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050">
            <a:extLst>
              <a:ext uri="{FF2B5EF4-FFF2-40B4-BE49-F238E27FC236}">
                <a16:creationId xmlns:a16="http://schemas.microsoft.com/office/drawing/2014/main" id="{9A50BF0E-26D6-4880-9F59-0B7D5C91D5FE}"/>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29027" name="Rectangle 2055">
            <a:extLst>
              <a:ext uri="{FF2B5EF4-FFF2-40B4-BE49-F238E27FC236}">
                <a16:creationId xmlns:a16="http://schemas.microsoft.com/office/drawing/2014/main" id="{0F179759-D0BF-4C7E-859B-4057AE5BB5E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9BEEB683-67A4-494A-9E7E-7EFFAAC6DE35}" type="slidenum">
              <a:rPr lang="en-AU" altLang="en-US" sz="1200" b="0">
                <a:latin typeface="Times New Roman" panose="02020603050405020304" pitchFamily="18" charset="0"/>
              </a:rPr>
              <a:pPr/>
              <a:t>62</a:t>
            </a:fld>
            <a:endParaRPr lang="en-AU" altLang="en-US" sz="1200" b="0">
              <a:latin typeface="Times New Roman" panose="02020603050405020304" pitchFamily="18" charset="0"/>
            </a:endParaRPr>
          </a:p>
        </p:txBody>
      </p:sp>
      <p:sp>
        <p:nvSpPr>
          <p:cNvPr id="129028" name="Rectangle 2">
            <a:extLst>
              <a:ext uri="{FF2B5EF4-FFF2-40B4-BE49-F238E27FC236}">
                <a16:creationId xmlns:a16="http://schemas.microsoft.com/office/drawing/2014/main" id="{4C11A37A-D8F6-45F4-862D-BC2C1F75EEF0}"/>
              </a:ext>
            </a:extLst>
          </p:cNvPr>
          <p:cNvSpPr>
            <a:spLocks noChangeArrowheads="1" noTextEdit="1"/>
          </p:cNvSpPr>
          <p:nvPr>
            <p:ph type="sldImg"/>
          </p:nvPr>
        </p:nvSpPr>
        <p:spPr>
          <a:ln/>
        </p:spPr>
      </p:sp>
      <p:sp>
        <p:nvSpPr>
          <p:cNvPr id="129029" name="Rectangle 3">
            <a:extLst>
              <a:ext uri="{FF2B5EF4-FFF2-40B4-BE49-F238E27FC236}">
                <a16:creationId xmlns:a16="http://schemas.microsoft.com/office/drawing/2014/main" id="{6AC47CF4-E359-43C8-A37D-392FEAA233B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050">
            <a:extLst>
              <a:ext uri="{FF2B5EF4-FFF2-40B4-BE49-F238E27FC236}">
                <a16:creationId xmlns:a16="http://schemas.microsoft.com/office/drawing/2014/main" id="{81A8AF99-1A75-40AB-B91C-C75CE4D4EF6E}"/>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31075" name="Rectangle 2055">
            <a:extLst>
              <a:ext uri="{FF2B5EF4-FFF2-40B4-BE49-F238E27FC236}">
                <a16:creationId xmlns:a16="http://schemas.microsoft.com/office/drawing/2014/main" id="{943A2B03-70E3-4DAF-B9BF-89CA506255F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327BFCB-0469-46D7-A8D2-F3DD6CE700B0}" type="slidenum">
              <a:rPr lang="en-AU" altLang="en-US" sz="1200" b="0">
                <a:latin typeface="Times New Roman" panose="02020603050405020304" pitchFamily="18" charset="0"/>
              </a:rPr>
              <a:pPr/>
              <a:t>63</a:t>
            </a:fld>
            <a:endParaRPr lang="en-AU" altLang="en-US" sz="1200" b="0">
              <a:latin typeface="Times New Roman" panose="02020603050405020304" pitchFamily="18" charset="0"/>
            </a:endParaRPr>
          </a:p>
        </p:txBody>
      </p:sp>
      <p:sp>
        <p:nvSpPr>
          <p:cNvPr id="131076" name="Rectangle 2">
            <a:extLst>
              <a:ext uri="{FF2B5EF4-FFF2-40B4-BE49-F238E27FC236}">
                <a16:creationId xmlns:a16="http://schemas.microsoft.com/office/drawing/2014/main" id="{B4DA6AA3-7094-4ECA-A512-E22FABED4F66}"/>
              </a:ext>
            </a:extLst>
          </p:cNvPr>
          <p:cNvSpPr>
            <a:spLocks noChangeArrowheads="1" noTextEdit="1"/>
          </p:cNvSpPr>
          <p:nvPr>
            <p:ph type="sldImg"/>
          </p:nvPr>
        </p:nvSpPr>
        <p:spPr>
          <a:ln/>
        </p:spPr>
      </p:sp>
      <p:sp>
        <p:nvSpPr>
          <p:cNvPr id="131077" name="Rectangle 3">
            <a:extLst>
              <a:ext uri="{FF2B5EF4-FFF2-40B4-BE49-F238E27FC236}">
                <a16:creationId xmlns:a16="http://schemas.microsoft.com/office/drawing/2014/main" id="{7C44B76A-95DD-4611-ABE1-9718C582D82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050">
            <a:extLst>
              <a:ext uri="{FF2B5EF4-FFF2-40B4-BE49-F238E27FC236}">
                <a16:creationId xmlns:a16="http://schemas.microsoft.com/office/drawing/2014/main" id="{444CF2DF-EF63-4D47-B240-BFC9D929C04F}"/>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33123" name="Rectangle 2055">
            <a:extLst>
              <a:ext uri="{FF2B5EF4-FFF2-40B4-BE49-F238E27FC236}">
                <a16:creationId xmlns:a16="http://schemas.microsoft.com/office/drawing/2014/main" id="{580BD528-114E-4F3A-8C81-33C30746BE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270DF32-27F0-4B15-9045-8F62ACA55D4B}" type="slidenum">
              <a:rPr lang="en-AU" altLang="en-US" sz="1200" b="0">
                <a:latin typeface="Times New Roman" panose="02020603050405020304" pitchFamily="18" charset="0"/>
              </a:rPr>
              <a:pPr/>
              <a:t>64</a:t>
            </a:fld>
            <a:endParaRPr lang="en-AU" altLang="en-US" sz="1200" b="0">
              <a:latin typeface="Times New Roman" panose="02020603050405020304" pitchFamily="18" charset="0"/>
            </a:endParaRPr>
          </a:p>
        </p:txBody>
      </p:sp>
      <p:sp>
        <p:nvSpPr>
          <p:cNvPr id="133124" name="Rectangle 2">
            <a:extLst>
              <a:ext uri="{FF2B5EF4-FFF2-40B4-BE49-F238E27FC236}">
                <a16:creationId xmlns:a16="http://schemas.microsoft.com/office/drawing/2014/main" id="{379CB09E-E9EB-459C-991F-EC31699F237B}"/>
              </a:ext>
            </a:extLst>
          </p:cNvPr>
          <p:cNvSpPr>
            <a:spLocks noChangeArrowheads="1" noTextEdit="1"/>
          </p:cNvSpPr>
          <p:nvPr>
            <p:ph type="sldImg"/>
          </p:nvPr>
        </p:nvSpPr>
        <p:spPr>
          <a:ln/>
        </p:spPr>
      </p:sp>
      <p:sp>
        <p:nvSpPr>
          <p:cNvPr id="133125" name="Rectangle 3">
            <a:extLst>
              <a:ext uri="{FF2B5EF4-FFF2-40B4-BE49-F238E27FC236}">
                <a16:creationId xmlns:a16="http://schemas.microsoft.com/office/drawing/2014/main" id="{C9E47039-A57D-48B0-BDA3-EDC5F2E513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050">
            <a:extLst>
              <a:ext uri="{FF2B5EF4-FFF2-40B4-BE49-F238E27FC236}">
                <a16:creationId xmlns:a16="http://schemas.microsoft.com/office/drawing/2014/main" id="{A3601C25-8346-4A0B-A487-09700D3B3774}"/>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35171" name="Rectangle 2055">
            <a:extLst>
              <a:ext uri="{FF2B5EF4-FFF2-40B4-BE49-F238E27FC236}">
                <a16:creationId xmlns:a16="http://schemas.microsoft.com/office/drawing/2014/main" id="{5D65F755-EBA1-4D9D-AAF3-AE5C6267A24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BFA28CE-F368-4A03-8CCA-4B1A01B736B5}" type="slidenum">
              <a:rPr lang="en-AU" altLang="en-US" sz="1200" b="0">
                <a:latin typeface="Times New Roman" panose="02020603050405020304" pitchFamily="18" charset="0"/>
              </a:rPr>
              <a:pPr/>
              <a:t>65</a:t>
            </a:fld>
            <a:endParaRPr lang="en-AU" altLang="en-US" sz="1200" b="0">
              <a:latin typeface="Times New Roman" panose="02020603050405020304" pitchFamily="18" charset="0"/>
            </a:endParaRPr>
          </a:p>
        </p:txBody>
      </p:sp>
      <p:sp>
        <p:nvSpPr>
          <p:cNvPr id="135172" name="Rectangle 2">
            <a:extLst>
              <a:ext uri="{FF2B5EF4-FFF2-40B4-BE49-F238E27FC236}">
                <a16:creationId xmlns:a16="http://schemas.microsoft.com/office/drawing/2014/main" id="{21CADA92-4D47-4497-B778-EB461F770EC7}"/>
              </a:ext>
            </a:extLst>
          </p:cNvPr>
          <p:cNvSpPr>
            <a:spLocks noChangeArrowheads="1" noTextEdit="1"/>
          </p:cNvSpPr>
          <p:nvPr>
            <p:ph type="sldImg"/>
          </p:nvPr>
        </p:nvSpPr>
        <p:spPr>
          <a:ln/>
        </p:spPr>
      </p:sp>
      <p:sp>
        <p:nvSpPr>
          <p:cNvPr id="135173" name="Rectangle 3">
            <a:extLst>
              <a:ext uri="{FF2B5EF4-FFF2-40B4-BE49-F238E27FC236}">
                <a16:creationId xmlns:a16="http://schemas.microsoft.com/office/drawing/2014/main" id="{19D575AF-F823-421F-83B0-07F58D3CB29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050">
            <a:extLst>
              <a:ext uri="{FF2B5EF4-FFF2-40B4-BE49-F238E27FC236}">
                <a16:creationId xmlns:a16="http://schemas.microsoft.com/office/drawing/2014/main" id="{7C44FBDD-02F2-4F00-A6D7-D5CFFD9D4F9D}"/>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37219" name="Rectangle 2055">
            <a:extLst>
              <a:ext uri="{FF2B5EF4-FFF2-40B4-BE49-F238E27FC236}">
                <a16:creationId xmlns:a16="http://schemas.microsoft.com/office/drawing/2014/main" id="{E883AE13-49B9-4EC7-8192-9B3CC95F824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B2DD1F94-0D36-4665-9DAD-A767E48910A8}" type="slidenum">
              <a:rPr lang="en-AU" altLang="en-US" sz="1200" b="0">
                <a:latin typeface="Times New Roman" panose="02020603050405020304" pitchFamily="18" charset="0"/>
              </a:rPr>
              <a:pPr/>
              <a:t>66</a:t>
            </a:fld>
            <a:endParaRPr lang="en-AU" altLang="en-US" sz="1200" b="0">
              <a:latin typeface="Times New Roman" panose="02020603050405020304" pitchFamily="18" charset="0"/>
            </a:endParaRPr>
          </a:p>
        </p:txBody>
      </p:sp>
      <p:sp>
        <p:nvSpPr>
          <p:cNvPr id="137220" name="Rectangle 2">
            <a:extLst>
              <a:ext uri="{FF2B5EF4-FFF2-40B4-BE49-F238E27FC236}">
                <a16:creationId xmlns:a16="http://schemas.microsoft.com/office/drawing/2014/main" id="{D471B0E2-7242-4CFD-A00A-3701532AC81E}"/>
              </a:ext>
            </a:extLst>
          </p:cNvPr>
          <p:cNvSpPr>
            <a:spLocks noChangeArrowheads="1" noTextEdit="1"/>
          </p:cNvSpPr>
          <p:nvPr>
            <p:ph type="sldImg"/>
          </p:nvPr>
        </p:nvSpPr>
        <p:spPr>
          <a:ln/>
        </p:spPr>
      </p:sp>
      <p:sp>
        <p:nvSpPr>
          <p:cNvPr id="137221" name="Rectangle 3">
            <a:extLst>
              <a:ext uri="{FF2B5EF4-FFF2-40B4-BE49-F238E27FC236}">
                <a16:creationId xmlns:a16="http://schemas.microsoft.com/office/drawing/2014/main" id="{4F6AE633-EBE4-43C9-B9C6-256EAAE3A4C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050">
            <a:extLst>
              <a:ext uri="{FF2B5EF4-FFF2-40B4-BE49-F238E27FC236}">
                <a16:creationId xmlns:a16="http://schemas.microsoft.com/office/drawing/2014/main" id="{67923077-5354-4030-B857-75EB491FCDE5}"/>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39267" name="Rectangle 2055">
            <a:extLst>
              <a:ext uri="{FF2B5EF4-FFF2-40B4-BE49-F238E27FC236}">
                <a16:creationId xmlns:a16="http://schemas.microsoft.com/office/drawing/2014/main" id="{747671C0-8F98-4697-94BB-AAD83B01769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4CE7322-DEF7-45E7-9364-36E485D59F18}" type="slidenum">
              <a:rPr lang="en-AU" altLang="en-US" sz="1200" b="0">
                <a:latin typeface="Times New Roman" panose="02020603050405020304" pitchFamily="18" charset="0"/>
              </a:rPr>
              <a:pPr/>
              <a:t>67</a:t>
            </a:fld>
            <a:endParaRPr lang="en-AU" altLang="en-US" sz="1200" b="0">
              <a:latin typeface="Times New Roman" panose="02020603050405020304" pitchFamily="18" charset="0"/>
            </a:endParaRPr>
          </a:p>
        </p:txBody>
      </p:sp>
      <p:sp>
        <p:nvSpPr>
          <p:cNvPr id="139268" name="Rectangle 2">
            <a:extLst>
              <a:ext uri="{FF2B5EF4-FFF2-40B4-BE49-F238E27FC236}">
                <a16:creationId xmlns:a16="http://schemas.microsoft.com/office/drawing/2014/main" id="{E699F869-9C05-4CAC-AE39-804E42FFE494}"/>
              </a:ext>
            </a:extLst>
          </p:cNvPr>
          <p:cNvSpPr>
            <a:spLocks noChangeArrowheads="1" noTextEdit="1"/>
          </p:cNvSpPr>
          <p:nvPr>
            <p:ph type="sldImg"/>
          </p:nvPr>
        </p:nvSpPr>
        <p:spPr>
          <a:ln/>
        </p:spPr>
      </p:sp>
      <p:sp>
        <p:nvSpPr>
          <p:cNvPr id="139269" name="Rectangle 3">
            <a:extLst>
              <a:ext uri="{FF2B5EF4-FFF2-40B4-BE49-F238E27FC236}">
                <a16:creationId xmlns:a16="http://schemas.microsoft.com/office/drawing/2014/main" id="{B41576AC-2B46-46C4-B043-E6BBBB42876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050">
            <a:extLst>
              <a:ext uri="{FF2B5EF4-FFF2-40B4-BE49-F238E27FC236}">
                <a16:creationId xmlns:a16="http://schemas.microsoft.com/office/drawing/2014/main" id="{F226641F-D664-4A86-B3E9-0F4B150DF034}"/>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41315" name="Rectangle 2055">
            <a:extLst>
              <a:ext uri="{FF2B5EF4-FFF2-40B4-BE49-F238E27FC236}">
                <a16:creationId xmlns:a16="http://schemas.microsoft.com/office/drawing/2014/main" id="{CF230EAD-4FD5-4658-AC5F-2377C99A0DB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3BD907C6-E81B-4802-A8AC-49DEDDFAAD18}" type="slidenum">
              <a:rPr lang="en-AU" altLang="en-US" sz="1200" b="0">
                <a:latin typeface="Times New Roman" panose="02020603050405020304" pitchFamily="18" charset="0"/>
              </a:rPr>
              <a:pPr/>
              <a:t>68</a:t>
            </a:fld>
            <a:endParaRPr lang="en-AU" altLang="en-US" sz="1200" b="0">
              <a:latin typeface="Times New Roman" panose="02020603050405020304" pitchFamily="18" charset="0"/>
            </a:endParaRPr>
          </a:p>
        </p:txBody>
      </p:sp>
      <p:sp>
        <p:nvSpPr>
          <p:cNvPr id="141316" name="Rectangle 2">
            <a:extLst>
              <a:ext uri="{FF2B5EF4-FFF2-40B4-BE49-F238E27FC236}">
                <a16:creationId xmlns:a16="http://schemas.microsoft.com/office/drawing/2014/main" id="{B15DAE9C-0670-482E-A302-2A11EBE68113}"/>
              </a:ext>
            </a:extLst>
          </p:cNvPr>
          <p:cNvSpPr>
            <a:spLocks noChangeArrowheads="1" noTextEdit="1"/>
          </p:cNvSpPr>
          <p:nvPr>
            <p:ph type="sldImg"/>
          </p:nvPr>
        </p:nvSpPr>
        <p:spPr>
          <a:ln/>
        </p:spPr>
      </p:sp>
      <p:sp>
        <p:nvSpPr>
          <p:cNvPr id="141317" name="Rectangle 3">
            <a:extLst>
              <a:ext uri="{FF2B5EF4-FFF2-40B4-BE49-F238E27FC236}">
                <a16:creationId xmlns:a16="http://schemas.microsoft.com/office/drawing/2014/main" id="{1ECEAB86-9600-40F7-83CE-69C82B80E44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050">
            <a:extLst>
              <a:ext uri="{FF2B5EF4-FFF2-40B4-BE49-F238E27FC236}">
                <a16:creationId xmlns:a16="http://schemas.microsoft.com/office/drawing/2014/main" id="{9700F96A-BBFB-4146-8A6F-49DD1664859B}"/>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66915" name="Rectangle 2055">
            <a:extLst>
              <a:ext uri="{FF2B5EF4-FFF2-40B4-BE49-F238E27FC236}">
                <a16:creationId xmlns:a16="http://schemas.microsoft.com/office/drawing/2014/main" id="{CC983862-9F10-4B01-BF10-4A38B0393E4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A0AB6BF0-AD80-475B-88FB-BC51038710F0}" type="slidenum">
              <a:rPr lang="en-AU" altLang="en-US" sz="1200" b="0">
                <a:latin typeface="Times New Roman" panose="02020603050405020304" pitchFamily="18" charset="0"/>
              </a:rPr>
              <a:pPr/>
              <a:t>92</a:t>
            </a:fld>
            <a:endParaRPr lang="en-AU" altLang="en-US" sz="1200" b="0">
              <a:latin typeface="Times New Roman" panose="02020603050405020304" pitchFamily="18" charset="0"/>
            </a:endParaRPr>
          </a:p>
        </p:txBody>
      </p:sp>
      <p:sp>
        <p:nvSpPr>
          <p:cNvPr id="166916" name="Rectangle 2">
            <a:extLst>
              <a:ext uri="{FF2B5EF4-FFF2-40B4-BE49-F238E27FC236}">
                <a16:creationId xmlns:a16="http://schemas.microsoft.com/office/drawing/2014/main" id="{E9C2A711-801F-4821-A0DA-EFC378F073DD}"/>
              </a:ext>
            </a:extLst>
          </p:cNvPr>
          <p:cNvSpPr>
            <a:spLocks noChangeArrowheads="1" noTextEdit="1"/>
          </p:cNvSpPr>
          <p:nvPr>
            <p:ph type="sldImg"/>
          </p:nvPr>
        </p:nvSpPr>
        <p:spPr>
          <a:xfrm>
            <a:off x="950913" y="738188"/>
            <a:ext cx="4910137" cy="3683000"/>
          </a:xfrm>
          <a:ln/>
        </p:spPr>
      </p:sp>
      <p:sp>
        <p:nvSpPr>
          <p:cNvPr id="166917" name="Rectangle 3">
            <a:extLst>
              <a:ext uri="{FF2B5EF4-FFF2-40B4-BE49-F238E27FC236}">
                <a16:creationId xmlns:a16="http://schemas.microsoft.com/office/drawing/2014/main" id="{BBBF3AAE-11AF-4EAE-9DB8-73892DAF998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050">
            <a:extLst>
              <a:ext uri="{FF2B5EF4-FFF2-40B4-BE49-F238E27FC236}">
                <a16:creationId xmlns:a16="http://schemas.microsoft.com/office/drawing/2014/main" id="{BF7B122A-C6A6-49F2-89D7-6E89C0F4BD1A}"/>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71011" name="Rectangle 2055">
            <a:extLst>
              <a:ext uri="{FF2B5EF4-FFF2-40B4-BE49-F238E27FC236}">
                <a16:creationId xmlns:a16="http://schemas.microsoft.com/office/drawing/2014/main" id="{FD09AA20-20AC-4C19-BB73-A88743AD897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E733F4EE-01E1-4034-8893-9B6D06EA9374}" type="slidenum">
              <a:rPr lang="en-AU" altLang="en-US" sz="1200" b="0">
                <a:latin typeface="Times New Roman" panose="02020603050405020304" pitchFamily="18" charset="0"/>
              </a:rPr>
              <a:pPr/>
              <a:t>95</a:t>
            </a:fld>
            <a:endParaRPr lang="en-AU" altLang="en-US" sz="1200" b="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050">
            <a:extLst>
              <a:ext uri="{FF2B5EF4-FFF2-40B4-BE49-F238E27FC236}">
                <a16:creationId xmlns:a16="http://schemas.microsoft.com/office/drawing/2014/main" id="{FADA18FC-3B81-4DE0-A29A-8609C6877535}"/>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7411" name="Rectangle 2055">
            <a:extLst>
              <a:ext uri="{FF2B5EF4-FFF2-40B4-BE49-F238E27FC236}">
                <a16:creationId xmlns:a16="http://schemas.microsoft.com/office/drawing/2014/main" id="{D89D8045-6482-44C4-92B1-213A1673243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7262F5E-AAA1-44DD-A9F1-9F4484A7127B}" type="slidenum">
              <a:rPr lang="en-AU" altLang="en-US" sz="1200" b="0">
                <a:latin typeface="Times New Roman" panose="02020603050405020304" pitchFamily="18" charset="0"/>
              </a:rPr>
              <a:pPr/>
              <a:t>7</a:t>
            </a:fld>
            <a:endParaRPr lang="en-AU" altLang="en-US" sz="1200" b="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050">
            <a:extLst>
              <a:ext uri="{FF2B5EF4-FFF2-40B4-BE49-F238E27FC236}">
                <a16:creationId xmlns:a16="http://schemas.microsoft.com/office/drawing/2014/main" id="{389E588E-7E62-454F-9E3D-42B508204627}"/>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19459" name="Rectangle 2055">
            <a:extLst>
              <a:ext uri="{FF2B5EF4-FFF2-40B4-BE49-F238E27FC236}">
                <a16:creationId xmlns:a16="http://schemas.microsoft.com/office/drawing/2014/main" id="{6C98A916-B049-49C5-88CA-7A41664049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B0A549E4-B91C-425B-B6A1-60E5D38EEF3F}" type="slidenum">
              <a:rPr lang="en-AU" altLang="en-US" sz="1200" b="0">
                <a:latin typeface="Times New Roman" panose="02020603050405020304" pitchFamily="18" charset="0"/>
              </a:rPr>
              <a:pPr/>
              <a:t>8</a:t>
            </a:fld>
            <a:endParaRPr lang="en-AU" altLang="en-US" sz="1200" b="0">
              <a:latin typeface="Times New Roman" panose="02020603050405020304" pitchFamily="18" charset="0"/>
            </a:endParaRPr>
          </a:p>
        </p:txBody>
      </p:sp>
      <p:sp>
        <p:nvSpPr>
          <p:cNvPr id="19460" name="Rectangle 2">
            <a:extLst>
              <a:ext uri="{FF2B5EF4-FFF2-40B4-BE49-F238E27FC236}">
                <a16:creationId xmlns:a16="http://schemas.microsoft.com/office/drawing/2014/main" id="{CC047549-4DC4-4760-B8A6-855D928C60A1}"/>
              </a:ext>
            </a:extLst>
          </p:cNvPr>
          <p:cNvSpPr>
            <a:spLocks noChangeArrowheads="1" noTextEdit="1"/>
          </p:cNvSpPr>
          <p:nvPr>
            <p:ph type="sldImg"/>
          </p:nvPr>
        </p:nvSpPr>
        <p:spPr>
          <a:ln/>
        </p:spPr>
      </p:sp>
      <p:sp>
        <p:nvSpPr>
          <p:cNvPr id="19461" name="Rectangle 3">
            <a:extLst>
              <a:ext uri="{FF2B5EF4-FFF2-40B4-BE49-F238E27FC236}">
                <a16:creationId xmlns:a16="http://schemas.microsoft.com/office/drawing/2014/main" id="{39DE70E7-63D8-4DF2-833F-D3797A0866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050">
            <a:extLst>
              <a:ext uri="{FF2B5EF4-FFF2-40B4-BE49-F238E27FC236}">
                <a16:creationId xmlns:a16="http://schemas.microsoft.com/office/drawing/2014/main" id="{F47283A7-FF84-418B-97EE-1E7B4025C096}"/>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200" b="0">
                <a:latin typeface="Times New Roman" panose="02020603050405020304" pitchFamily="18" charset="0"/>
              </a:rPr>
              <a:t>Week 1 Lecture 1</a:t>
            </a:r>
          </a:p>
        </p:txBody>
      </p:sp>
      <p:sp>
        <p:nvSpPr>
          <p:cNvPr id="21507" name="Rectangle 2055">
            <a:extLst>
              <a:ext uri="{FF2B5EF4-FFF2-40B4-BE49-F238E27FC236}">
                <a16:creationId xmlns:a16="http://schemas.microsoft.com/office/drawing/2014/main" id="{7C5B4314-0ADB-452D-8ACB-6D63A9FE624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2ACACEE6-D9EE-4A2D-BE57-3B78970A2278}" type="slidenum">
              <a:rPr lang="en-AU" altLang="en-US" sz="1200" b="0">
                <a:latin typeface="Times New Roman" panose="02020603050405020304" pitchFamily="18" charset="0"/>
              </a:rPr>
              <a:pPr/>
              <a:t>9</a:t>
            </a:fld>
            <a:endParaRPr lang="en-AU" altLang="en-US" sz="1200" b="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endParaRPr lang="en-US"/>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Rectangle 4">
            <a:extLst>
              <a:ext uri="{FF2B5EF4-FFF2-40B4-BE49-F238E27FC236}">
                <a16:creationId xmlns:a16="http://schemas.microsoft.com/office/drawing/2014/main" id="{DB53650D-E92F-4992-BA65-E6CC9DCA4159}"/>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A0FE04FF-643A-42A8-A50C-523F4260E199}"/>
              </a:ext>
            </a:extLst>
          </p:cNvPr>
          <p:cNvSpPr>
            <a:spLocks noGrp="1" noChangeArrowheads="1"/>
          </p:cNvSpPr>
          <p:nvPr>
            <p:ph type="ftr" sz="quarter" idx="11"/>
          </p:nvPr>
        </p:nvSpPr>
        <p:spPr>
          <a:ln/>
        </p:spPr>
        <p:txBody>
          <a:bodyPr/>
          <a:lstStyle>
            <a:lvl1pPr>
              <a:defRPr/>
            </a:lvl1pPr>
          </a:lstStyle>
          <a:p>
            <a:pPr>
              <a:defRPr/>
            </a:pPr>
            <a:r>
              <a:rPr lang="fr-FR" altLang="en-US"/>
              <a:t>Week 1 Lecture 1</a:t>
            </a:r>
          </a:p>
        </p:txBody>
      </p:sp>
      <p:sp>
        <p:nvSpPr>
          <p:cNvPr id="6" name="Rectangle 6">
            <a:extLst>
              <a:ext uri="{FF2B5EF4-FFF2-40B4-BE49-F238E27FC236}">
                <a16:creationId xmlns:a16="http://schemas.microsoft.com/office/drawing/2014/main" id="{67D28733-1958-49CF-A588-D7DD65BD1A55}"/>
              </a:ext>
            </a:extLst>
          </p:cNvPr>
          <p:cNvSpPr>
            <a:spLocks noGrp="1" noChangeArrowheads="1"/>
          </p:cNvSpPr>
          <p:nvPr>
            <p:ph type="sldNum" sz="quarter" idx="12"/>
          </p:nvPr>
        </p:nvSpPr>
        <p:spPr>
          <a:ln/>
        </p:spPr>
        <p:txBody>
          <a:bodyPr/>
          <a:lstStyle>
            <a:lvl1pPr>
              <a:defRPr/>
            </a:lvl1pPr>
          </a:lstStyle>
          <a:p>
            <a:pPr>
              <a:defRPr/>
            </a:pPr>
            <a:fld id="{55D03692-F24E-4D40-B99B-007B5B97756B}" type="slidenum">
              <a:rPr lang="fr-FR" altLang="en-US"/>
              <a:pPr>
                <a:defRPr/>
              </a:pPr>
              <a:t>‹N°›</a:t>
            </a:fld>
            <a:endParaRPr lang="fr-FR" altLang="en-US"/>
          </a:p>
        </p:txBody>
      </p:sp>
    </p:spTree>
    <p:extLst>
      <p:ext uri="{BB962C8B-B14F-4D97-AF65-F5344CB8AC3E}">
        <p14:creationId xmlns:p14="http://schemas.microsoft.com/office/powerpoint/2010/main" val="3389198828"/>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Rectangle 4">
            <a:extLst>
              <a:ext uri="{FF2B5EF4-FFF2-40B4-BE49-F238E27FC236}">
                <a16:creationId xmlns:a16="http://schemas.microsoft.com/office/drawing/2014/main" id="{A1A2369A-C658-44FF-B273-D5293C868633}"/>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4161DD6F-0A10-4CE7-B423-83557CC21C41}"/>
              </a:ext>
            </a:extLst>
          </p:cNvPr>
          <p:cNvSpPr>
            <a:spLocks noGrp="1" noChangeArrowheads="1"/>
          </p:cNvSpPr>
          <p:nvPr>
            <p:ph type="ftr" sz="quarter" idx="11"/>
          </p:nvPr>
        </p:nvSpPr>
        <p:spPr>
          <a:ln/>
        </p:spPr>
        <p:txBody>
          <a:bodyPr/>
          <a:lstStyle>
            <a:lvl1pPr>
              <a:defRPr/>
            </a:lvl1pPr>
          </a:lstStyle>
          <a:p>
            <a:pPr>
              <a:defRPr/>
            </a:pPr>
            <a:r>
              <a:rPr lang="fr-FR" altLang="en-US"/>
              <a:t>Week 1 Lecture 1</a:t>
            </a:r>
          </a:p>
        </p:txBody>
      </p:sp>
      <p:sp>
        <p:nvSpPr>
          <p:cNvPr id="6" name="Rectangle 6">
            <a:extLst>
              <a:ext uri="{FF2B5EF4-FFF2-40B4-BE49-F238E27FC236}">
                <a16:creationId xmlns:a16="http://schemas.microsoft.com/office/drawing/2014/main" id="{554F58E8-7B24-4672-9FBE-05D6E9831C8E}"/>
              </a:ext>
            </a:extLst>
          </p:cNvPr>
          <p:cNvSpPr>
            <a:spLocks noGrp="1" noChangeArrowheads="1"/>
          </p:cNvSpPr>
          <p:nvPr>
            <p:ph type="sldNum" sz="quarter" idx="12"/>
          </p:nvPr>
        </p:nvSpPr>
        <p:spPr>
          <a:ln/>
        </p:spPr>
        <p:txBody>
          <a:bodyPr/>
          <a:lstStyle>
            <a:lvl1pPr>
              <a:defRPr/>
            </a:lvl1pPr>
          </a:lstStyle>
          <a:p>
            <a:pPr>
              <a:defRPr/>
            </a:pPr>
            <a:fld id="{5F679A1D-CFDB-442B-9FA4-E299FAB34AC0}" type="slidenum">
              <a:rPr lang="fr-FR" altLang="en-US"/>
              <a:pPr>
                <a:defRPr/>
              </a:pPr>
              <a:t>‹N°›</a:t>
            </a:fld>
            <a:endParaRPr lang="fr-FR" altLang="en-US"/>
          </a:p>
        </p:txBody>
      </p:sp>
    </p:spTree>
    <p:extLst>
      <p:ext uri="{BB962C8B-B14F-4D97-AF65-F5344CB8AC3E}">
        <p14:creationId xmlns:p14="http://schemas.microsoft.com/office/powerpoint/2010/main" val="1378325839"/>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Rectangle 4">
            <a:extLst>
              <a:ext uri="{FF2B5EF4-FFF2-40B4-BE49-F238E27FC236}">
                <a16:creationId xmlns:a16="http://schemas.microsoft.com/office/drawing/2014/main" id="{10835C90-EFB9-4D80-80B1-239CA618A762}"/>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83A8E2E9-C1E8-4AA9-991F-672CBA7190E1}"/>
              </a:ext>
            </a:extLst>
          </p:cNvPr>
          <p:cNvSpPr>
            <a:spLocks noGrp="1" noChangeArrowheads="1"/>
          </p:cNvSpPr>
          <p:nvPr>
            <p:ph type="ftr" sz="quarter" idx="11"/>
          </p:nvPr>
        </p:nvSpPr>
        <p:spPr>
          <a:ln/>
        </p:spPr>
        <p:txBody>
          <a:bodyPr/>
          <a:lstStyle>
            <a:lvl1pPr>
              <a:defRPr/>
            </a:lvl1pPr>
          </a:lstStyle>
          <a:p>
            <a:pPr>
              <a:defRPr/>
            </a:pPr>
            <a:r>
              <a:rPr lang="fr-FR" altLang="en-US"/>
              <a:t>Week 1 Lecture 1</a:t>
            </a:r>
          </a:p>
        </p:txBody>
      </p:sp>
      <p:sp>
        <p:nvSpPr>
          <p:cNvPr id="6" name="Rectangle 6">
            <a:extLst>
              <a:ext uri="{FF2B5EF4-FFF2-40B4-BE49-F238E27FC236}">
                <a16:creationId xmlns:a16="http://schemas.microsoft.com/office/drawing/2014/main" id="{CC0FA2B3-6F4B-498E-A5AA-6E2B7ECD0130}"/>
              </a:ext>
            </a:extLst>
          </p:cNvPr>
          <p:cNvSpPr>
            <a:spLocks noGrp="1" noChangeArrowheads="1"/>
          </p:cNvSpPr>
          <p:nvPr>
            <p:ph type="sldNum" sz="quarter" idx="12"/>
          </p:nvPr>
        </p:nvSpPr>
        <p:spPr>
          <a:ln/>
        </p:spPr>
        <p:txBody>
          <a:bodyPr/>
          <a:lstStyle>
            <a:lvl1pPr>
              <a:defRPr/>
            </a:lvl1pPr>
          </a:lstStyle>
          <a:p>
            <a:pPr>
              <a:defRPr/>
            </a:pPr>
            <a:fld id="{3AC6B4BE-ECD0-44ED-B0A3-AB6224051F6D}" type="slidenum">
              <a:rPr lang="fr-FR" altLang="en-US"/>
              <a:pPr>
                <a:defRPr/>
              </a:pPr>
              <a:t>‹N°›</a:t>
            </a:fld>
            <a:endParaRPr lang="fr-FR" altLang="en-US"/>
          </a:p>
        </p:txBody>
      </p:sp>
    </p:spTree>
    <p:extLst>
      <p:ext uri="{BB962C8B-B14F-4D97-AF65-F5344CB8AC3E}">
        <p14:creationId xmlns:p14="http://schemas.microsoft.com/office/powerpoint/2010/main" val="1113129305"/>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Modifiez le style du titre</a:t>
            </a:r>
            <a:endParaRPr lang="en-US"/>
          </a:p>
        </p:txBody>
      </p:sp>
      <p:sp>
        <p:nvSpPr>
          <p:cNvPr id="3" name="Espace réservé du texte 2"/>
          <p:cNvSpPr>
            <a:spLocks noGrp="1"/>
          </p:cNvSpPr>
          <p:nvPr>
            <p:ph type="body"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Rectangle 4">
            <a:extLst>
              <a:ext uri="{FF2B5EF4-FFF2-40B4-BE49-F238E27FC236}">
                <a16:creationId xmlns:a16="http://schemas.microsoft.com/office/drawing/2014/main" id="{E94AD15C-B72A-45B5-8AC7-9A96D40797ED}"/>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5">
            <a:extLst>
              <a:ext uri="{FF2B5EF4-FFF2-40B4-BE49-F238E27FC236}">
                <a16:creationId xmlns:a16="http://schemas.microsoft.com/office/drawing/2014/main" id="{041D3361-B29E-4FEF-97B7-002A365DA4B7}"/>
              </a:ext>
            </a:extLst>
          </p:cNvPr>
          <p:cNvSpPr>
            <a:spLocks noGrp="1" noChangeArrowheads="1"/>
          </p:cNvSpPr>
          <p:nvPr>
            <p:ph type="ftr" sz="quarter" idx="11"/>
          </p:nvPr>
        </p:nvSpPr>
        <p:spPr>
          <a:ln/>
        </p:spPr>
        <p:txBody>
          <a:bodyPr/>
          <a:lstStyle>
            <a:lvl1pPr>
              <a:defRPr/>
            </a:lvl1pPr>
          </a:lstStyle>
          <a:p>
            <a:pPr>
              <a:defRPr/>
            </a:pPr>
            <a:r>
              <a:rPr lang="fr-FR" altLang="en-US"/>
              <a:t>Week 1 Lecture 1</a:t>
            </a:r>
          </a:p>
        </p:txBody>
      </p:sp>
      <p:sp>
        <p:nvSpPr>
          <p:cNvPr id="7" name="Rectangle 6">
            <a:extLst>
              <a:ext uri="{FF2B5EF4-FFF2-40B4-BE49-F238E27FC236}">
                <a16:creationId xmlns:a16="http://schemas.microsoft.com/office/drawing/2014/main" id="{A660A958-1BEF-45E6-836C-342D573363CF}"/>
              </a:ext>
            </a:extLst>
          </p:cNvPr>
          <p:cNvSpPr>
            <a:spLocks noGrp="1" noChangeArrowheads="1"/>
          </p:cNvSpPr>
          <p:nvPr>
            <p:ph type="sldNum" sz="quarter" idx="12"/>
          </p:nvPr>
        </p:nvSpPr>
        <p:spPr>
          <a:ln/>
        </p:spPr>
        <p:txBody>
          <a:bodyPr/>
          <a:lstStyle>
            <a:lvl1pPr>
              <a:defRPr/>
            </a:lvl1pPr>
          </a:lstStyle>
          <a:p>
            <a:pPr>
              <a:defRPr/>
            </a:pPr>
            <a:fld id="{452EB5CE-6C3B-4BE3-893F-5EDBD78F55FC}" type="slidenum">
              <a:rPr lang="fr-FR" altLang="en-US"/>
              <a:pPr>
                <a:defRPr/>
              </a:pPr>
              <a:t>‹N°›</a:t>
            </a:fld>
            <a:endParaRPr lang="fr-FR" altLang="en-US"/>
          </a:p>
        </p:txBody>
      </p:sp>
    </p:spTree>
    <p:extLst>
      <p:ext uri="{BB962C8B-B14F-4D97-AF65-F5344CB8AC3E}">
        <p14:creationId xmlns:p14="http://schemas.microsoft.com/office/powerpoint/2010/main" val="1188721432"/>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3" name="Rectangle 4">
            <a:extLst>
              <a:ext uri="{FF2B5EF4-FFF2-40B4-BE49-F238E27FC236}">
                <a16:creationId xmlns:a16="http://schemas.microsoft.com/office/drawing/2014/main" id="{23EF7324-F2E0-44C8-95A1-83FA987CA15C}"/>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4" name="Rectangle 5">
            <a:extLst>
              <a:ext uri="{FF2B5EF4-FFF2-40B4-BE49-F238E27FC236}">
                <a16:creationId xmlns:a16="http://schemas.microsoft.com/office/drawing/2014/main" id="{016D6A87-7CD8-4296-9CDF-A6F3F2D9A9BD}"/>
              </a:ext>
            </a:extLst>
          </p:cNvPr>
          <p:cNvSpPr>
            <a:spLocks noGrp="1" noChangeArrowheads="1"/>
          </p:cNvSpPr>
          <p:nvPr>
            <p:ph type="ftr" sz="quarter" idx="11"/>
          </p:nvPr>
        </p:nvSpPr>
        <p:spPr>
          <a:ln/>
        </p:spPr>
        <p:txBody>
          <a:bodyPr/>
          <a:lstStyle>
            <a:lvl1pPr>
              <a:defRPr/>
            </a:lvl1pPr>
          </a:lstStyle>
          <a:p>
            <a:pPr>
              <a:defRPr/>
            </a:pPr>
            <a:r>
              <a:rPr lang="fr-FR" altLang="en-US"/>
              <a:t>Week 1 Lecture 1</a:t>
            </a:r>
          </a:p>
        </p:txBody>
      </p:sp>
      <p:sp>
        <p:nvSpPr>
          <p:cNvPr id="5" name="Rectangle 6">
            <a:extLst>
              <a:ext uri="{FF2B5EF4-FFF2-40B4-BE49-F238E27FC236}">
                <a16:creationId xmlns:a16="http://schemas.microsoft.com/office/drawing/2014/main" id="{54D40D49-F6CF-4F0A-98B6-A80624EDD0E3}"/>
              </a:ext>
            </a:extLst>
          </p:cNvPr>
          <p:cNvSpPr>
            <a:spLocks noGrp="1" noChangeArrowheads="1"/>
          </p:cNvSpPr>
          <p:nvPr>
            <p:ph type="sldNum" sz="quarter" idx="12"/>
          </p:nvPr>
        </p:nvSpPr>
        <p:spPr>
          <a:ln/>
        </p:spPr>
        <p:txBody>
          <a:bodyPr/>
          <a:lstStyle>
            <a:lvl1pPr>
              <a:defRPr/>
            </a:lvl1pPr>
          </a:lstStyle>
          <a:p>
            <a:pPr>
              <a:defRPr/>
            </a:pPr>
            <a:fld id="{8BEA7580-967A-4FCF-8526-EAFC3D3D4393}" type="slidenum">
              <a:rPr lang="fr-FR" altLang="en-US"/>
              <a:pPr>
                <a:defRPr/>
              </a:pPr>
              <a:t>‹N°›</a:t>
            </a:fld>
            <a:endParaRPr lang="fr-FR" altLang="en-US"/>
          </a:p>
        </p:txBody>
      </p:sp>
    </p:spTree>
    <p:extLst>
      <p:ext uri="{BB962C8B-B14F-4D97-AF65-F5344CB8AC3E}">
        <p14:creationId xmlns:p14="http://schemas.microsoft.com/office/powerpoint/2010/main" val="3691063032"/>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Modifiez le style du titre</a:t>
            </a:r>
            <a:endParaRPr lang="en-US"/>
          </a:p>
        </p:txBody>
      </p:sp>
      <p:sp>
        <p:nvSpPr>
          <p:cNvPr id="3" name="Espace réservé du texte 2"/>
          <p:cNvSpPr>
            <a:spLocks noGrp="1"/>
          </p:cNvSpPr>
          <p:nvPr>
            <p:ph type="body"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quarter" idx="2"/>
          </p:nvPr>
        </p:nvSpPr>
        <p:spPr>
          <a:xfrm>
            <a:off x="4648200" y="1600200"/>
            <a:ext cx="4038600" cy="21859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contenu 4"/>
          <p:cNvSpPr>
            <a:spLocks noGrp="1"/>
          </p:cNvSpPr>
          <p:nvPr>
            <p:ph sz="quarter" idx="3"/>
          </p:nvPr>
        </p:nvSpPr>
        <p:spPr>
          <a:xfrm>
            <a:off x="4648200" y="3938588"/>
            <a:ext cx="4038600" cy="21875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Rectangle 4">
            <a:extLst>
              <a:ext uri="{FF2B5EF4-FFF2-40B4-BE49-F238E27FC236}">
                <a16:creationId xmlns:a16="http://schemas.microsoft.com/office/drawing/2014/main" id="{C6FFE7F8-CCE2-4BE6-8193-97B79CFAB823}"/>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7" name="Rectangle 5">
            <a:extLst>
              <a:ext uri="{FF2B5EF4-FFF2-40B4-BE49-F238E27FC236}">
                <a16:creationId xmlns:a16="http://schemas.microsoft.com/office/drawing/2014/main" id="{9E7DF7AE-ED14-4B1C-8139-4E0AD08B7C2F}"/>
              </a:ext>
            </a:extLst>
          </p:cNvPr>
          <p:cNvSpPr>
            <a:spLocks noGrp="1" noChangeArrowheads="1"/>
          </p:cNvSpPr>
          <p:nvPr>
            <p:ph type="ftr" sz="quarter" idx="11"/>
          </p:nvPr>
        </p:nvSpPr>
        <p:spPr>
          <a:ln/>
        </p:spPr>
        <p:txBody>
          <a:bodyPr/>
          <a:lstStyle>
            <a:lvl1pPr>
              <a:defRPr/>
            </a:lvl1pPr>
          </a:lstStyle>
          <a:p>
            <a:pPr>
              <a:defRPr/>
            </a:pPr>
            <a:r>
              <a:rPr lang="fr-FR" altLang="en-US"/>
              <a:t>Week 1 Lecture 1</a:t>
            </a:r>
          </a:p>
        </p:txBody>
      </p:sp>
      <p:sp>
        <p:nvSpPr>
          <p:cNvPr id="8" name="Rectangle 6">
            <a:extLst>
              <a:ext uri="{FF2B5EF4-FFF2-40B4-BE49-F238E27FC236}">
                <a16:creationId xmlns:a16="http://schemas.microsoft.com/office/drawing/2014/main" id="{6D698464-0CB2-4535-ADEF-A037BEEFEF98}"/>
              </a:ext>
            </a:extLst>
          </p:cNvPr>
          <p:cNvSpPr>
            <a:spLocks noGrp="1" noChangeArrowheads="1"/>
          </p:cNvSpPr>
          <p:nvPr>
            <p:ph type="sldNum" sz="quarter" idx="12"/>
          </p:nvPr>
        </p:nvSpPr>
        <p:spPr>
          <a:ln/>
        </p:spPr>
        <p:txBody>
          <a:bodyPr/>
          <a:lstStyle>
            <a:lvl1pPr>
              <a:defRPr/>
            </a:lvl1pPr>
          </a:lstStyle>
          <a:p>
            <a:pPr>
              <a:defRPr/>
            </a:pPr>
            <a:fld id="{CB44A8C4-3EB0-467D-BCF6-54FB4D1C6D46}" type="slidenum">
              <a:rPr lang="fr-FR" altLang="en-US"/>
              <a:pPr>
                <a:defRPr/>
              </a:pPr>
              <a:t>‹N°›</a:t>
            </a:fld>
            <a:endParaRPr lang="fr-FR" altLang="en-US"/>
          </a:p>
        </p:txBody>
      </p:sp>
    </p:spTree>
    <p:extLst>
      <p:ext uri="{BB962C8B-B14F-4D97-AF65-F5344CB8AC3E}">
        <p14:creationId xmlns:p14="http://schemas.microsoft.com/office/powerpoint/2010/main" val="562117070"/>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Rectangle 4">
            <a:extLst>
              <a:ext uri="{FF2B5EF4-FFF2-40B4-BE49-F238E27FC236}">
                <a16:creationId xmlns:a16="http://schemas.microsoft.com/office/drawing/2014/main" id="{85381667-FB7C-4F3A-B19E-59F1D39E035F}"/>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AC959D02-5506-4B26-AD1F-04E1C6BCF4C6}"/>
              </a:ext>
            </a:extLst>
          </p:cNvPr>
          <p:cNvSpPr>
            <a:spLocks noGrp="1" noChangeArrowheads="1"/>
          </p:cNvSpPr>
          <p:nvPr>
            <p:ph type="ftr" sz="quarter" idx="11"/>
          </p:nvPr>
        </p:nvSpPr>
        <p:spPr>
          <a:ln/>
        </p:spPr>
        <p:txBody>
          <a:bodyPr/>
          <a:lstStyle>
            <a:lvl1pPr>
              <a:defRPr/>
            </a:lvl1pPr>
          </a:lstStyle>
          <a:p>
            <a:pPr>
              <a:defRPr/>
            </a:pPr>
            <a:r>
              <a:rPr lang="fr-FR" altLang="en-US"/>
              <a:t>Week 1 Lecture 1</a:t>
            </a:r>
          </a:p>
        </p:txBody>
      </p:sp>
      <p:sp>
        <p:nvSpPr>
          <p:cNvPr id="6" name="Rectangle 6">
            <a:extLst>
              <a:ext uri="{FF2B5EF4-FFF2-40B4-BE49-F238E27FC236}">
                <a16:creationId xmlns:a16="http://schemas.microsoft.com/office/drawing/2014/main" id="{DC9D9CB4-0C9F-4B1A-83FE-F87B33C3BC7C}"/>
              </a:ext>
            </a:extLst>
          </p:cNvPr>
          <p:cNvSpPr>
            <a:spLocks noGrp="1" noChangeArrowheads="1"/>
          </p:cNvSpPr>
          <p:nvPr>
            <p:ph type="sldNum" sz="quarter" idx="12"/>
          </p:nvPr>
        </p:nvSpPr>
        <p:spPr>
          <a:ln/>
        </p:spPr>
        <p:txBody>
          <a:bodyPr/>
          <a:lstStyle>
            <a:lvl1pPr>
              <a:defRPr/>
            </a:lvl1pPr>
          </a:lstStyle>
          <a:p>
            <a:pPr>
              <a:defRPr/>
            </a:pPr>
            <a:fld id="{D82BB5C1-9979-427F-B3E3-57E843008419}" type="slidenum">
              <a:rPr lang="fr-FR" altLang="en-US"/>
              <a:pPr>
                <a:defRPr/>
              </a:pPr>
              <a:t>‹N°›</a:t>
            </a:fld>
            <a:endParaRPr lang="fr-FR" altLang="en-US"/>
          </a:p>
        </p:txBody>
      </p:sp>
    </p:spTree>
    <p:extLst>
      <p:ext uri="{BB962C8B-B14F-4D97-AF65-F5344CB8AC3E}">
        <p14:creationId xmlns:p14="http://schemas.microsoft.com/office/powerpoint/2010/main" val="2176131645"/>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id="{1AA3E235-E9EF-41E2-830D-8B33B9E92297}"/>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5">
            <a:extLst>
              <a:ext uri="{FF2B5EF4-FFF2-40B4-BE49-F238E27FC236}">
                <a16:creationId xmlns:a16="http://schemas.microsoft.com/office/drawing/2014/main" id="{C900683A-3B24-4091-BD1D-27920800F7A8}"/>
              </a:ext>
            </a:extLst>
          </p:cNvPr>
          <p:cNvSpPr>
            <a:spLocks noGrp="1" noChangeArrowheads="1"/>
          </p:cNvSpPr>
          <p:nvPr>
            <p:ph type="ftr" sz="quarter" idx="11"/>
          </p:nvPr>
        </p:nvSpPr>
        <p:spPr>
          <a:ln/>
        </p:spPr>
        <p:txBody>
          <a:bodyPr/>
          <a:lstStyle>
            <a:lvl1pPr>
              <a:defRPr/>
            </a:lvl1pPr>
          </a:lstStyle>
          <a:p>
            <a:pPr>
              <a:defRPr/>
            </a:pPr>
            <a:r>
              <a:rPr lang="fr-FR" altLang="en-US"/>
              <a:t>Week 1 Lecture 1</a:t>
            </a:r>
          </a:p>
        </p:txBody>
      </p:sp>
      <p:sp>
        <p:nvSpPr>
          <p:cNvPr id="6" name="Rectangle 6">
            <a:extLst>
              <a:ext uri="{FF2B5EF4-FFF2-40B4-BE49-F238E27FC236}">
                <a16:creationId xmlns:a16="http://schemas.microsoft.com/office/drawing/2014/main" id="{BC203C9E-7DCC-4958-9D33-192E0737F8BE}"/>
              </a:ext>
            </a:extLst>
          </p:cNvPr>
          <p:cNvSpPr>
            <a:spLocks noGrp="1" noChangeArrowheads="1"/>
          </p:cNvSpPr>
          <p:nvPr>
            <p:ph type="sldNum" sz="quarter" idx="12"/>
          </p:nvPr>
        </p:nvSpPr>
        <p:spPr>
          <a:ln/>
        </p:spPr>
        <p:txBody>
          <a:bodyPr/>
          <a:lstStyle>
            <a:lvl1pPr>
              <a:defRPr/>
            </a:lvl1pPr>
          </a:lstStyle>
          <a:p>
            <a:pPr>
              <a:defRPr/>
            </a:pPr>
            <a:fld id="{C330A717-944B-492F-A954-6CBD6869809F}" type="slidenum">
              <a:rPr lang="fr-FR" altLang="en-US"/>
              <a:pPr>
                <a:defRPr/>
              </a:pPr>
              <a:t>‹N°›</a:t>
            </a:fld>
            <a:endParaRPr lang="fr-FR" altLang="en-US"/>
          </a:p>
        </p:txBody>
      </p:sp>
    </p:spTree>
    <p:extLst>
      <p:ext uri="{BB962C8B-B14F-4D97-AF65-F5344CB8AC3E}">
        <p14:creationId xmlns:p14="http://schemas.microsoft.com/office/powerpoint/2010/main" val="3032992271"/>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Rectangle 4">
            <a:extLst>
              <a:ext uri="{FF2B5EF4-FFF2-40B4-BE49-F238E27FC236}">
                <a16:creationId xmlns:a16="http://schemas.microsoft.com/office/drawing/2014/main" id="{4FA78B66-594F-4E2D-A08D-50B7FB82EC5F}"/>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5">
            <a:extLst>
              <a:ext uri="{FF2B5EF4-FFF2-40B4-BE49-F238E27FC236}">
                <a16:creationId xmlns:a16="http://schemas.microsoft.com/office/drawing/2014/main" id="{461C180E-11B7-44B4-BCF1-64C56910246E}"/>
              </a:ext>
            </a:extLst>
          </p:cNvPr>
          <p:cNvSpPr>
            <a:spLocks noGrp="1" noChangeArrowheads="1"/>
          </p:cNvSpPr>
          <p:nvPr>
            <p:ph type="ftr" sz="quarter" idx="11"/>
          </p:nvPr>
        </p:nvSpPr>
        <p:spPr>
          <a:ln/>
        </p:spPr>
        <p:txBody>
          <a:bodyPr/>
          <a:lstStyle>
            <a:lvl1pPr>
              <a:defRPr/>
            </a:lvl1pPr>
          </a:lstStyle>
          <a:p>
            <a:pPr>
              <a:defRPr/>
            </a:pPr>
            <a:r>
              <a:rPr lang="fr-FR" altLang="en-US"/>
              <a:t>Week 1 Lecture 1</a:t>
            </a:r>
          </a:p>
        </p:txBody>
      </p:sp>
      <p:sp>
        <p:nvSpPr>
          <p:cNvPr id="7" name="Rectangle 6">
            <a:extLst>
              <a:ext uri="{FF2B5EF4-FFF2-40B4-BE49-F238E27FC236}">
                <a16:creationId xmlns:a16="http://schemas.microsoft.com/office/drawing/2014/main" id="{4368DA7D-40AE-495B-A0A3-4FE6E2C8907A}"/>
              </a:ext>
            </a:extLst>
          </p:cNvPr>
          <p:cNvSpPr>
            <a:spLocks noGrp="1" noChangeArrowheads="1"/>
          </p:cNvSpPr>
          <p:nvPr>
            <p:ph type="sldNum" sz="quarter" idx="12"/>
          </p:nvPr>
        </p:nvSpPr>
        <p:spPr>
          <a:ln/>
        </p:spPr>
        <p:txBody>
          <a:bodyPr/>
          <a:lstStyle>
            <a:lvl1pPr>
              <a:defRPr/>
            </a:lvl1pPr>
          </a:lstStyle>
          <a:p>
            <a:pPr>
              <a:defRPr/>
            </a:pPr>
            <a:fld id="{53CAC656-39D0-40E5-89A6-F8078C3DBDB9}" type="slidenum">
              <a:rPr lang="fr-FR" altLang="en-US"/>
              <a:pPr>
                <a:defRPr/>
              </a:pPr>
              <a:t>‹N°›</a:t>
            </a:fld>
            <a:endParaRPr lang="fr-FR" altLang="en-US"/>
          </a:p>
        </p:txBody>
      </p:sp>
    </p:spTree>
    <p:extLst>
      <p:ext uri="{BB962C8B-B14F-4D97-AF65-F5344CB8AC3E}">
        <p14:creationId xmlns:p14="http://schemas.microsoft.com/office/powerpoint/2010/main" val="3017740125"/>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endParaRPr lang="en-US"/>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Rectangle 4">
            <a:extLst>
              <a:ext uri="{FF2B5EF4-FFF2-40B4-BE49-F238E27FC236}">
                <a16:creationId xmlns:a16="http://schemas.microsoft.com/office/drawing/2014/main" id="{6B8B44AB-2C35-4442-9C80-2B1A24212294}"/>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8" name="Rectangle 5">
            <a:extLst>
              <a:ext uri="{FF2B5EF4-FFF2-40B4-BE49-F238E27FC236}">
                <a16:creationId xmlns:a16="http://schemas.microsoft.com/office/drawing/2014/main" id="{79EE2D8B-3034-4712-8E39-C4016F4D9499}"/>
              </a:ext>
            </a:extLst>
          </p:cNvPr>
          <p:cNvSpPr>
            <a:spLocks noGrp="1" noChangeArrowheads="1"/>
          </p:cNvSpPr>
          <p:nvPr>
            <p:ph type="ftr" sz="quarter" idx="11"/>
          </p:nvPr>
        </p:nvSpPr>
        <p:spPr>
          <a:ln/>
        </p:spPr>
        <p:txBody>
          <a:bodyPr/>
          <a:lstStyle>
            <a:lvl1pPr>
              <a:defRPr/>
            </a:lvl1pPr>
          </a:lstStyle>
          <a:p>
            <a:pPr>
              <a:defRPr/>
            </a:pPr>
            <a:r>
              <a:rPr lang="fr-FR" altLang="en-US"/>
              <a:t>Week 1 Lecture 1</a:t>
            </a:r>
          </a:p>
        </p:txBody>
      </p:sp>
      <p:sp>
        <p:nvSpPr>
          <p:cNvPr id="9" name="Rectangle 6">
            <a:extLst>
              <a:ext uri="{FF2B5EF4-FFF2-40B4-BE49-F238E27FC236}">
                <a16:creationId xmlns:a16="http://schemas.microsoft.com/office/drawing/2014/main" id="{B7FB3D36-A68C-4F97-B7BB-316A71110D0F}"/>
              </a:ext>
            </a:extLst>
          </p:cNvPr>
          <p:cNvSpPr>
            <a:spLocks noGrp="1" noChangeArrowheads="1"/>
          </p:cNvSpPr>
          <p:nvPr>
            <p:ph type="sldNum" sz="quarter" idx="12"/>
          </p:nvPr>
        </p:nvSpPr>
        <p:spPr>
          <a:ln/>
        </p:spPr>
        <p:txBody>
          <a:bodyPr/>
          <a:lstStyle>
            <a:lvl1pPr>
              <a:defRPr/>
            </a:lvl1pPr>
          </a:lstStyle>
          <a:p>
            <a:pPr>
              <a:defRPr/>
            </a:pPr>
            <a:fld id="{5B62F1F7-D1F6-488D-8A76-EF580D604995}" type="slidenum">
              <a:rPr lang="fr-FR" altLang="en-US"/>
              <a:pPr>
                <a:defRPr/>
              </a:pPr>
              <a:t>‹N°›</a:t>
            </a:fld>
            <a:endParaRPr lang="fr-FR" altLang="en-US"/>
          </a:p>
        </p:txBody>
      </p:sp>
    </p:spTree>
    <p:extLst>
      <p:ext uri="{BB962C8B-B14F-4D97-AF65-F5344CB8AC3E}">
        <p14:creationId xmlns:p14="http://schemas.microsoft.com/office/powerpoint/2010/main" val="3829581884"/>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Rectangle 4">
            <a:extLst>
              <a:ext uri="{FF2B5EF4-FFF2-40B4-BE49-F238E27FC236}">
                <a16:creationId xmlns:a16="http://schemas.microsoft.com/office/drawing/2014/main" id="{38C988C6-8DE3-4E0D-B81A-F65365BD774E}"/>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4" name="Rectangle 5">
            <a:extLst>
              <a:ext uri="{FF2B5EF4-FFF2-40B4-BE49-F238E27FC236}">
                <a16:creationId xmlns:a16="http://schemas.microsoft.com/office/drawing/2014/main" id="{EBC9909E-CDD7-42E0-AE30-555CCF1375BE}"/>
              </a:ext>
            </a:extLst>
          </p:cNvPr>
          <p:cNvSpPr>
            <a:spLocks noGrp="1" noChangeArrowheads="1"/>
          </p:cNvSpPr>
          <p:nvPr>
            <p:ph type="ftr" sz="quarter" idx="11"/>
          </p:nvPr>
        </p:nvSpPr>
        <p:spPr>
          <a:ln/>
        </p:spPr>
        <p:txBody>
          <a:bodyPr/>
          <a:lstStyle>
            <a:lvl1pPr>
              <a:defRPr/>
            </a:lvl1pPr>
          </a:lstStyle>
          <a:p>
            <a:pPr>
              <a:defRPr/>
            </a:pPr>
            <a:r>
              <a:rPr lang="fr-FR" altLang="en-US"/>
              <a:t>Week 1 Lecture 1</a:t>
            </a:r>
          </a:p>
        </p:txBody>
      </p:sp>
      <p:sp>
        <p:nvSpPr>
          <p:cNvPr id="5" name="Rectangle 6">
            <a:extLst>
              <a:ext uri="{FF2B5EF4-FFF2-40B4-BE49-F238E27FC236}">
                <a16:creationId xmlns:a16="http://schemas.microsoft.com/office/drawing/2014/main" id="{A0238018-753B-483B-BA97-33A5C13D2A72}"/>
              </a:ext>
            </a:extLst>
          </p:cNvPr>
          <p:cNvSpPr>
            <a:spLocks noGrp="1" noChangeArrowheads="1"/>
          </p:cNvSpPr>
          <p:nvPr>
            <p:ph type="sldNum" sz="quarter" idx="12"/>
          </p:nvPr>
        </p:nvSpPr>
        <p:spPr>
          <a:ln/>
        </p:spPr>
        <p:txBody>
          <a:bodyPr/>
          <a:lstStyle>
            <a:lvl1pPr>
              <a:defRPr/>
            </a:lvl1pPr>
          </a:lstStyle>
          <a:p>
            <a:pPr>
              <a:defRPr/>
            </a:pPr>
            <a:fld id="{7C52AF47-FEBA-4B7F-B2E5-22B222605C96}" type="slidenum">
              <a:rPr lang="fr-FR" altLang="en-US"/>
              <a:pPr>
                <a:defRPr/>
              </a:pPr>
              <a:t>‹N°›</a:t>
            </a:fld>
            <a:endParaRPr lang="fr-FR" altLang="en-US"/>
          </a:p>
        </p:txBody>
      </p:sp>
    </p:spTree>
    <p:extLst>
      <p:ext uri="{BB962C8B-B14F-4D97-AF65-F5344CB8AC3E}">
        <p14:creationId xmlns:p14="http://schemas.microsoft.com/office/powerpoint/2010/main" val="3178013871"/>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762D6A6-7A31-4934-AB6C-3E3A99E6CD5D}"/>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3" name="Rectangle 5">
            <a:extLst>
              <a:ext uri="{FF2B5EF4-FFF2-40B4-BE49-F238E27FC236}">
                <a16:creationId xmlns:a16="http://schemas.microsoft.com/office/drawing/2014/main" id="{6FF9B7A4-8C2F-4E6F-AE49-7B2AD1748299}"/>
              </a:ext>
            </a:extLst>
          </p:cNvPr>
          <p:cNvSpPr>
            <a:spLocks noGrp="1" noChangeArrowheads="1"/>
          </p:cNvSpPr>
          <p:nvPr>
            <p:ph type="ftr" sz="quarter" idx="11"/>
          </p:nvPr>
        </p:nvSpPr>
        <p:spPr>
          <a:ln/>
        </p:spPr>
        <p:txBody>
          <a:bodyPr/>
          <a:lstStyle>
            <a:lvl1pPr>
              <a:defRPr/>
            </a:lvl1pPr>
          </a:lstStyle>
          <a:p>
            <a:pPr>
              <a:defRPr/>
            </a:pPr>
            <a:r>
              <a:rPr lang="fr-FR" altLang="en-US"/>
              <a:t>Week 1 Lecture 1</a:t>
            </a:r>
          </a:p>
        </p:txBody>
      </p:sp>
      <p:sp>
        <p:nvSpPr>
          <p:cNvPr id="4" name="Rectangle 6">
            <a:extLst>
              <a:ext uri="{FF2B5EF4-FFF2-40B4-BE49-F238E27FC236}">
                <a16:creationId xmlns:a16="http://schemas.microsoft.com/office/drawing/2014/main" id="{14087519-4FC8-4F12-ADC0-3DEC6F734625}"/>
              </a:ext>
            </a:extLst>
          </p:cNvPr>
          <p:cNvSpPr>
            <a:spLocks noGrp="1" noChangeArrowheads="1"/>
          </p:cNvSpPr>
          <p:nvPr>
            <p:ph type="sldNum" sz="quarter" idx="12"/>
          </p:nvPr>
        </p:nvSpPr>
        <p:spPr>
          <a:ln/>
        </p:spPr>
        <p:txBody>
          <a:bodyPr/>
          <a:lstStyle>
            <a:lvl1pPr>
              <a:defRPr/>
            </a:lvl1pPr>
          </a:lstStyle>
          <a:p>
            <a:pPr>
              <a:defRPr/>
            </a:pPr>
            <a:fld id="{E2D75849-A3B6-4B59-A9CC-41D06D2D140F}" type="slidenum">
              <a:rPr lang="fr-FR" altLang="en-US"/>
              <a:pPr>
                <a:defRPr/>
              </a:pPr>
              <a:t>‹N°›</a:t>
            </a:fld>
            <a:endParaRPr lang="fr-FR" altLang="en-US"/>
          </a:p>
        </p:txBody>
      </p:sp>
    </p:spTree>
    <p:extLst>
      <p:ext uri="{BB962C8B-B14F-4D97-AF65-F5344CB8AC3E}">
        <p14:creationId xmlns:p14="http://schemas.microsoft.com/office/powerpoint/2010/main" val="3867334326"/>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en-US"/>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A447CFFD-FDA1-4490-BD91-8907EEED05BC}"/>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5">
            <a:extLst>
              <a:ext uri="{FF2B5EF4-FFF2-40B4-BE49-F238E27FC236}">
                <a16:creationId xmlns:a16="http://schemas.microsoft.com/office/drawing/2014/main" id="{DFB3C283-2519-449A-B1D6-BD0E0D471C37}"/>
              </a:ext>
            </a:extLst>
          </p:cNvPr>
          <p:cNvSpPr>
            <a:spLocks noGrp="1" noChangeArrowheads="1"/>
          </p:cNvSpPr>
          <p:nvPr>
            <p:ph type="ftr" sz="quarter" idx="11"/>
          </p:nvPr>
        </p:nvSpPr>
        <p:spPr>
          <a:ln/>
        </p:spPr>
        <p:txBody>
          <a:bodyPr/>
          <a:lstStyle>
            <a:lvl1pPr>
              <a:defRPr/>
            </a:lvl1pPr>
          </a:lstStyle>
          <a:p>
            <a:pPr>
              <a:defRPr/>
            </a:pPr>
            <a:r>
              <a:rPr lang="fr-FR" altLang="en-US"/>
              <a:t>Week 1 Lecture 1</a:t>
            </a:r>
          </a:p>
        </p:txBody>
      </p:sp>
      <p:sp>
        <p:nvSpPr>
          <p:cNvPr id="7" name="Rectangle 6">
            <a:extLst>
              <a:ext uri="{FF2B5EF4-FFF2-40B4-BE49-F238E27FC236}">
                <a16:creationId xmlns:a16="http://schemas.microsoft.com/office/drawing/2014/main" id="{A36A98E3-FA24-470F-BFD1-5EF379BD98A0}"/>
              </a:ext>
            </a:extLst>
          </p:cNvPr>
          <p:cNvSpPr>
            <a:spLocks noGrp="1" noChangeArrowheads="1"/>
          </p:cNvSpPr>
          <p:nvPr>
            <p:ph type="sldNum" sz="quarter" idx="12"/>
          </p:nvPr>
        </p:nvSpPr>
        <p:spPr>
          <a:ln/>
        </p:spPr>
        <p:txBody>
          <a:bodyPr/>
          <a:lstStyle>
            <a:lvl1pPr>
              <a:defRPr/>
            </a:lvl1pPr>
          </a:lstStyle>
          <a:p>
            <a:pPr>
              <a:defRPr/>
            </a:pPr>
            <a:fld id="{54B685CA-D8EE-4086-B654-FF8BC601F6BD}" type="slidenum">
              <a:rPr lang="fr-FR" altLang="en-US"/>
              <a:pPr>
                <a:defRPr/>
              </a:pPr>
              <a:t>‹N°›</a:t>
            </a:fld>
            <a:endParaRPr lang="fr-FR" altLang="en-US"/>
          </a:p>
        </p:txBody>
      </p:sp>
    </p:spTree>
    <p:extLst>
      <p:ext uri="{BB962C8B-B14F-4D97-AF65-F5344CB8AC3E}">
        <p14:creationId xmlns:p14="http://schemas.microsoft.com/office/powerpoint/2010/main" val="1938015071"/>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en-US"/>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id="{CD8501D7-CF3D-46FD-B1CA-42ED54343325}"/>
              </a:ext>
            </a:extLst>
          </p:cNvPr>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5">
            <a:extLst>
              <a:ext uri="{FF2B5EF4-FFF2-40B4-BE49-F238E27FC236}">
                <a16:creationId xmlns:a16="http://schemas.microsoft.com/office/drawing/2014/main" id="{B599D095-476A-482C-A8D8-862045C4EF30}"/>
              </a:ext>
            </a:extLst>
          </p:cNvPr>
          <p:cNvSpPr>
            <a:spLocks noGrp="1" noChangeArrowheads="1"/>
          </p:cNvSpPr>
          <p:nvPr>
            <p:ph type="ftr" sz="quarter" idx="11"/>
          </p:nvPr>
        </p:nvSpPr>
        <p:spPr>
          <a:ln/>
        </p:spPr>
        <p:txBody>
          <a:bodyPr/>
          <a:lstStyle>
            <a:lvl1pPr>
              <a:defRPr/>
            </a:lvl1pPr>
          </a:lstStyle>
          <a:p>
            <a:pPr>
              <a:defRPr/>
            </a:pPr>
            <a:r>
              <a:rPr lang="fr-FR" altLang="en-US"/>
              <a:t>Week 1 Lecture 1</a:t>
            </a:r>
          </a:p>
        </p:txBody>
      </p:sp>
      <p:sp>
        <p:nvSpPr>
          <p:cNvPr id="7" name="Rectangle 6">
            <a:extLst>
              <a:ext uri="{FF2B5EF4-FFF2-40B4-BE49-F238E27FC236}">
                <a16:creationId xmlns:a16="http://schemas.microsoft.com/office/drawing/2014/main" id="{4A50176C-B6CA-4A30-870D-C6CF95B9BDF5}"/>
              </a:ext>
            </a:extLst>
          </p:cNvPr>
          <p:cNvSpPr>
            <a:spLocks noGrp="1" noChangeArrowheads="1"/>
          </p:cNvSpPr>
          <p:nvPr>
            <p:ph type="sldNum" sz="quarter" idx="12"/>
          </p:nvPr>
        </p:nvSpPr>
        <p:spPr>
          <a:ln/>
        </p:spPr>
        <p:txBody>
          <a:bodyPr/>
          <a:lstStyle>
            <a:lvl1pPr>
              <a:defRPr/>
            </a:lvl1pPr>
          </a:lstStyle>
          <a:p>
            <a:pPr>
              <a:defRPr/>
            </a:pPr>
            <a:fld id="{8E909D41-E89B-4693-85C1-1435C0A35393}" type="slidenum">
              <a:rPr lang="fr-FR" altLang="en-US"/>
              <a:pPr>
                <a:defRPr/>
              </a:pPr>
              <a:t>‹N°›</a:t>
            </a:fld>
            <a:endParaRPr lang="fr-FR" altLang="en-US"/>
          </a:p>
        </p:txBody>
      </p:sp>
    </p:spTree>
    <p:extLst>
      <p:ext uri="{BB962C8B-B14F-4D97-AF65-F5344CB8AC3E}">
        <p14:creationId xmlns:p14="http://schemas.microsoft.com/office/powerpoint/2010/main" val="1002875412"/>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AB09871-95FA-4DAD-AEE4-37163ECB62B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en-US"/>
              <a:t>Click to edit Master title style</a:t>
            </a:r>
          </a:p>
        </p:txBody>
      </p:sp>
      <p:sp>
        <p:nvSpPr>
          <p:cNvPr id="1027" name="Rectangle 3">
            <a:extLst>
              <a:ext uri="{FF2B5EF4-FFF2-40B4-BE49-F238E27FC236}">
                <a16:creationId xmlns:a16="http://schemas.microsoft.com/office/drawing/2014/main" id="{DE622E52-73DF-4D20-A246-D086C955E1F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Click to edit Master text styles</a:t>
            </a:r>
          </a:p>
          <a:p>
            <a:pPr lvl="1"/>
            <a:r>
              <a:rPr lang="fr-FR" altLang="en-US"/>
              <a:t>Second level</a:t>
            </a:r>
          </a:p>
          <a:p>
            <a:pPr lvl="2"/>
            <a:r>
              <a:rPr lang="fr-FR" altLang="en-US"/>
              <a:t>Third level</a:t>
            </a:r>
          </a:p>
          <a:p>
            <a:pPr lvl="3"/>
            <a:r>
              <a:rPr lang="fr-FR" altLang="en-US"/>
              <a:t>Fourth level</a:t>
            </a:r>
          </a:p>
          <a:p>
            <a:pPr lvl="4"/>
            <a:r>
              <a:rPr lang="fr-FR" altLang="en-US"/>
              <a:t>Fifth level</a:t>
            </a:r>
          </a:p>
        </p:txBody>
      </p:sp>
      <p:sp>
        <p:nvSpPr>
          <p:cNvPr id="216068" name="Rectangle 4">
            <a:extLst>
              <a:ext uri="{FF2B5EF4-FFF2-40B4-BE49-F238E27FC236}">
                <a16:creationId xmlns:a16="http://schemas.microsoft.com/office/drawing/2014/main" id="{D069D6CB-560E-482C-A404-E704EAEB639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fr-FR" altLang="en-US"/>
          </a:p>
        </p:txBody>
      </p:sp>
      <p:sp>
        <p:nvSpPr>
          <p:cNvPr id="216069" name="Rectangle 5">
            <a:extLst>
              <a:ext uri="{FF2B5EF4-FFF2-40B4-BE49-F238E27FC236}">
                <a16:creationId xmlns:a16="http://schemas.microsoft.com/office/drawing/2014/main" id="{CF4F4A4F-0A89-4B4C-B9CE-63C053241FA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r>
              <a:rPr lang="fr-FR" altLang="en-US"/>
              <a:t>Week 1 Lecture 1</a:t>
            </a:r>
          </a:p>
        </p:txBody>
      </p:sp>
      <p:sp>
        <p:nvSpPr>
          <p:cNvPr id="216070" name="Rectangle 6">
            <a:extLst>
              <a:ext uri="{FF2B5EF4-FFF2-40B4-BE49-F238E27FC236}">
                <a16:creationId xmlns:a16="http://schemas.microsoft.com/office/drawing/2014/main" id="{AF8022A3-8C24-49A8-A73B-767851E630D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a:defRPr/>
            </a:pPr>
            <a:fld id="{69AA036F-2B55-4818-84C9-20D7890DD38A}" type="slidenum">
              <a:rPr lang="fr-FR" altLang="en-US"/>
              <a:pPr>
                <a:defRPr/>
              </a:pPr>
              <a:t>‹N°›</a:t>
            </a:fld>
            <a:endParaRPr lang="fr-FR"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ransition advClick="0"/>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oleObject" Target="../embeddings/oleObject72.bin"/><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98.wmf"/><Relationship Id="rId4" Type="http://schemas.openxmlformats.org/officeDocument/2006/relationships/oleObject" Target="../embeddings/oleObject73.bin"/></Relationships>
</file>

<file path=ppt/slides/_rels/slide10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oleObject" Target="../embeddings/oleObject74.bin"/><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image" Target="../media/image102.png"/><Relationship Id="rId1" Type="http://schemas.openxmlformats.org/officeDocument/2006/relationships/slideLayout" Target="../slideLayouts/slideLayout7.xml"/><Relationship Id="rId4" Type="http://schemas.openxmlformats.org/officeDocument/2006/relationships/image" Target="../media/image103.wmf"/></Relationships>
</file>

<file path=ppt/slides/_rels/slide10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oleObject" Target="../embeddings/oleObject76.bin"/><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106.wmf"/><Relationship Id="rId4" Type="http://schemas.openxmlformats.org/officeDocument/2006/relationships/oleObject" Target="../embeddings/oleObject77.bin"/></Relationships>
</file>

<file path=ppt/slides/_rels/slide107.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oleObject" Target="../embeddings/oleObject78.bin"/><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oleObject" Target="../embeddings/oleObject79.bin"/><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wmf"/></Relationships>
</file>

<file path=ppt/slides/_rels/slide110.x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oleObject" Target="../embeddings/oleObject80.bin"/><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11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oleObject" Target="../embeddings/oleObject81.bin"/><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oleObject" Target="../embeddings/oleObject82.bin"/><Relationship Id="rId1" Type="http://schemas.openxmlformats.org/officeDocument/2006/relationships/slideLayout" Target="../slideLayouts/slideLayout7.xml"/><Relationship Id="rId5" Type="http://schemas.openxmlformats.org/officeDocument/2006/relationships/image" Target="../media/image115.wmf"/><Relationship Id="rId4" Type="http://schemas.openxmlformats.org/officeDocument/2006/relationships/oleObject" Target="../embeddings/oleObject83.bin"/></Relationships>
</file>

<file path=ppt/slides/_rels/slide114.x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oleObject" Target="../embeddings/oleObject84.bin"/><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oleObject" Target="../embeddings/oleObject85.bin"/><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oleObject" Target="../embeddings/oleObject86.bin"/><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oleObject" Target="../embeddings/oleObject87.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oleObject" Target="../embeddings/oleObject88.bin"/><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oleObject" Target="../embeddings/oleObject89.bin"/><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image" Target="../media/image125.jpeg"/><Relationship Id="rId1" Type="http://schemas.openxmlformats.org/officeDocument/2006/relationships/slideLayout" Target="../slideLayouts/slideLayout7.xml"/><Relationship Id="rId6" Type="http://schemas.openxmlformats.org/officeDocument/2006/relationships/image" Target="../media/image127.wmf"/><Relationship Id="rId5" Type="http://schemas.openxmlformats.org/officeDocument/2006/relationships/oleObject" Target="../embeddings/oleObject91.bin"/><Relationship Id="rId4" Type="http://schemas.openxmlformats.org/officeDocument/2006/relationships/image" Target="../media/image126.wmf"/></Relationships>
</file>

<file path=ppt/slides/_rels/slide128.x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oleObject" Target="../embeddings/oleObject92.bin"/><Relationship Id="rId1" Type="http://schemas.openxmlformats.org/officeDocument/2006/relationships/slideLayout" Target="../slideLayouts/slideLayout7.xml"/><Relationship Id="rId5" Type="http://schemas.openxmlformats.org/officeDocument/2006/relationships/image" Target="../media/image129.wmf"/><Relationship Id="rId4" Type="http://schemas.openxmlformats.org/officeDocument/2006/relationships/oleObject" Target="../embeddings/oleObject93.bin"/></Relationships>
</file>

<file path=ppt/slides/_rels/slide12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oleObject" Target="../embeddings/oleObject94.bin"/><Relationship Id="rId1" Type="http://schemas.openxmlformats.org/officeDocument/2006/relationships/slideLayout" Target="../slideLayouts/slideLayout7.xml"/><Relationship Id="rId5" Type="http://schemas.openxmlformats.org/officeDocument/2006/relationships/image" Target="../media/image132.wmf"/><Relationship Id="rId4" Type="http://schemas.openxmlformats.org/officeDocument/2006/relationships/oleObject" Target="../embeddings/oleObject95.bin"/></Relationships>
</file>

<file path=ppt/slides/_rels/slide132.x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oleObject" Target="../embeddings/oleObject96.bin"/><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oleObject" Target="../embeddings/oleObject97.bin"/><Relationship Id="rId1" Type="http://schemas.openxmlformats.org/officeDocument/2006/relationships/slideLayout" Target="../slideLayouts/slideLayout7.xml"/><Relationship Id="rId5" Type="http://schemas.openxmlformats.org/officeDocument/2006/relationships/image" Target="../media/image135.wmf"/><Relationship Id="rId4" Type="http://schemas.openxmlformats.org/officeDocument/2006/relationships/oleObject" Target="../embeddings/oleObject98.bin"/></Relationships>
</file>

<file path=ppt/slides/_rels/slide134.x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oleObject" Target="../embeddings/oleObject99.bin"/><Relationship Id="rId1" Type="http://schemas.openxmlformats.org/officeDocument/2006/relationships/slideLayout" Target="../slideLayouts/slideLayout7.xml"/><Relationship Id="rId5" Type="http://schemas.openxmlformats.org/officeDocument/2006/relationships/image" Target="../media/image137.wmf"/><Relationship Id="rId4" Type="http://schemas.openxmlformats.org/officeDocument/2006/relationships/oleObject" Target="../embeddings/oleObject100.bin"/></Relationships>
</file>

<file path=ppt/slides/_rels/slide135.x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oleObject" Target="../embeddings/oleObject101.bin"/><Relationship Id="rId1" Type="http://schemas.openxmlformats.org/officeDocument/2006/relationships/slideLayout" Target="../slideLayouts/slideLayout7.xml"/><Relationship Id="rId5" Type="http://schemas.openxmlformats.org/officeDocument/2006/relationships/image" Target="../media/image139.wmf"/><Relationship Id="rId4" Type="http://schemas.openxmlformats.org/officeDocument/2006/relationships/oleObject" Target="../embeddings/oleObject102.bin"/></Relationships>
</file>

<file path=ppt/slides/_rels/slide136.x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oleObject" Target="../embeddings/oleObject103.bin"/><Relationship Id="rId1" Type="http://schemas.openxmlformats.org/officeDocument/2006/relationships/slideLayout" Target="../slideLayouts/slideLayout7.xml"/><Relationship Id="rId4" Type="http://schemas.openxmlformats.org/officeDocument/2006/relationships/image" Target="../media/image141.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oleObject" Target="../embeddings/oleObject104.bin"/><Relationship Id="rId1" Type="http://schemas.openxmlformats.org/officeDocument/2006/relationships/slideLayout" Target="../slideLayouts/slideLayout7.xml"/><Relationship Id="rId5" Type="http://schemas.openxmlformats.org/officeDocument/2006/relationships/image" Target="../media/image143.wmf"/><Relationship Id="rId4" Type="http://schemas.openxmlformats.org/officeDocument/2006/relationships/oleObject" Target="../embeddings/oleObject105.bin"/></Relationships>
</file>

<file path=ppt/slides/_rels/slide139.x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oleObject" Target="../embeddings/oleObject106.bin"/><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140.x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oleObject" Target="../embeddings/oleObject107.bin"/><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oleObject" Target="../embeddings/oleObject108.bin"/><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image" Target="../media/image147.png"/><Relationship Id="rId1" Type="http://schemas.openxmlformats.org/officeDocument/2006/relationships/slideLayout" Target="../slideLayouts/slideLayout7.xml"/><Relationship Id="rId4" Type="http://schemas.openxmlformats.org/officeDocument/2006/relationships/image" Target="../media/image148.wmf"/></Relationships>
</file>

<file path=ppt/slides/_rels/slide143.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oleObject" Target="../embeddings/oleObject7.bin"/><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10.bin"/><Relationship Id="rId4" Type="http://schemas.openxmlformats.org/officeDocument/2006/relationships/image" Target="../media/image19.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oleObject" Target="../embeddings/oleObject12.bin"/><Relationship Id="rId4" Type="http://schemas.openxmlformats.org/officeDocument/2006/relationships/image" Target="../media/image21.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9.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oleObject" Target="../embeddings/oleObject17.bin"/><Relationship Id="rId4" Type="http://schemas.openxmlformats.org/officeDocument/2006/relationships/image" Target="../media/image30.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45.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34.wmf"/><Relationship Id="rId5" Type="http://schemas.openxmlformats.org/officeDocument/2006/relationships/oleObject" Target="../embeddings/oleObject20.bin"/><Relationship Id="rId4" Type="http://schemas.openxmlformats.org/officeDocument/2006/relationships/image" Target="../media/image33.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7.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8.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oleObject" Target="../embeddings/oleObject26.bin"/><Relationship Id="rId4" Type="http://schemas.openxmlformats.org/officeDocument/2006/relationships/image" Target="../media/image39.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42.wmf"/><Relationship Id="rId5" Type="http://schemas.openxmlformats.org/officeDocument/2006/relationships/oleObject" Target="../embeddings/oleObject28.bin"/><Relationship Id="rId4" Type="http://schemas.openxmlformats.org/officeDocument/2006/relationships/image" Target="../media/image41.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oleObject" Target="../embeddings/oleObject30.bin"/><Relationship Id="rId4" Type="http://schemas.openxmlformats.org/officeDocument/2006/relationships/image" Target="../media/image43.wmf"/></Relationships>
</file>

<file path=ppt/slides/_rels/slide54.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50.w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oleObject" Target="../embeddings/oleObject37.bin"/><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47.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35.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53.wmf"/><Relationship Id="rId5" Type="http://schemas.openxmlformats.org/officeDocument/2006/relationships/oleObject" Target="../embeddings/oleObject39.bin"/><Relationship Id="rId4" Type="http://schemas.openxmlformats.org/officeDocument/2006/relationships/image" Target="../media/image52.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55.wmf"/><Relationship Id="rId5" Type="http://schemas.openxmlformats.org/officeDocument/2006/relationships/oleObject" Target="../embeddings/oleObject41.bin"/><Relationship Id="rId4" Type="http://schemas.openxmlformats.org/officeDocument/2006/relationships/image" Target="../media/image54.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56.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57.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59.wmf"/><Relationship Id="rId5" Type="http://schemas.openxmlformats.org/officeDocument/2006/relationships/oleObject" Target="../embeddings/oleObject45.bin"/><Relationship Id="rId4" Type="http://schemas.openxmlformats.org/officeDocument/2006/relationships/image" Target="../media/image58.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61.wmf"/><Relationship Id="rId5" Type="http://schemas.openxmlformats.org/officeDocument/2006/relationships/oleObject" Target="../embeddings/oleObject47.bin"/><Relationship Id="rId4" Type="http://schemas.openxmlformats.org/officeDocument/2006/relationships/image" Target="../media/image60.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63.wmf"/><Relationship Id="rId5" Type="http://schemas.openxmlformats.org/officeDocument/2006/relationships/oleObject" Target="../embeddings/oleObject49.bin"/><Relationship Id="rId4" Type="http://schemas.openxmlformats.org/officeDocument/2006/relationships/image" Target="../media/image62.w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50.bin"/><Relationship Id="rId1" Type="http://schemas.openxmlformats.org/officeDocument/2006/relationships/slideLayout" Target="../slideLayouts/slideLayout7.xml"/><Relationship Id="rId5" Type="http://schemas.openxmlformats.org/officeDocument/2006/relationships/image" Target="../media/image42.wmf"/><Relationship Id="rId4" Type="http://schemas.openxmlformats.org/officeDocument/2006/relationships/oleObject" Target="../embeddings/oleObject51.bin"/></Relationships>
</file>

<file path=ppt/slides/_rels/slide71.xml.rels><?xml version="1.0" encoding="UTF-8" standalone="yes"?>
<Relationships xmlns="http://schemas.openxmlformats.org/package/2006/relationships"><Relationship Id="rId3" Type="http://schemas.openxmlformats.org/officeDocument/2006/relationships/image" Target="../media/image67.emf"/><Relationship Id="rId7" Type="http://schemas.openxmlformats.org/officeDocument/2006/relationships/image" Target="../media/image69.wmf"/><Relationship Id="rId2" Type="http://schemas.openxmlformats.org/officeDocument/2006/relationships/oleObject" Target="../embeddings/oleObject52.bin"/><Relationship Id="rId1" Type="http://schemas.openxmlformats.org/officeDocument/2006/relationships/slideLayout" Target="../slideLayouts/slideLayout7.xml"/><Relationship Id="rId6" Type="http://schemas.openxmlformats.org/officeDocument/2006/relationships/oleObject" Target="../embeddings/oleObject54.bin"/><Relationship Id="rId5" Type="http://schemas.openxmlformats.org/officeDocument/2006/relationships/image" Target="../media/image68.wmf"/><Relationship Id="rId4" Type="http://schemas.openxmlformats.org/officeDocument/2006/relationships/oleObject" Target="../embeddings/oleObject53.bin"/></Relationships>
</file>

<file path=ppt/slides/_rels/slide72.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55.bin"/><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56.bin"/><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57.bin"/><Relationship Id="rId1" Type="http://schemas.openxmlformats.org/officeDocument/2006/relationships/slideLayout" Target="../slideLayouts/slideLayout7.xml"/><Relationship Id="rId5" Type="http://schemas.openxmlformats.org/officeDocument/2006/relationships/image" Target="../media/image73.wmf"/><Relationship Id="rId4" Type="http://schemas.openxmlformats.org/officeDocument/2006/relationships/oleObject" Target="../embeddings/oleObject58.bin"/></Relationships>
</file>

<file path=ppt/slides/_rels/slide75.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oleObject" Target="../embeddings/oleObject59.bin"/><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oleObject" Target="../embeddings/oleObject60.bin"/><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8.wmf"/></Relationships>
</file>

<file path=ppt/slides/_rels/slide79.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oleObject" Target="../embeddings/oleObject62.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cngcoins.com/Coin.aspx?CoinID=84975"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oleObject" Target="../embeddings/oleObject63.bin"/><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oleObject" Target="../embeddings/oleObject64.bin"/><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oleObject" Target="../embeddings/oleObject65.bin"/><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image" Target="../media/image93.wmf"/><Relationship Id="rId5" Type="http://schemas.openxmlformats.org/officeDocument/2006/relationships/oleObject" Target="../embeddings/oleObject67.bin"/><Relationship Id="rId4" Type="http://schemas.openxmlformats.org/officeDocument/2006/relationships/image" Target="../media/image92.wmf"/></Relationships>
</file>

<file path=ppt/slides/_rels/slide9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6.wmf"/><Relationship Id="rId7" Type="http://schemas.openxmlformats.org/officeDocument/2006/relationships/image" Target="../media/image94.wmf"/><Relationship Id="rId2" Type="http://schemas.openxmlformats.org/officeDocument/2006/relationships/oleObject" Target="../embeddings/oleObject68.bin"/><Relationship Id="rId1" Type="http://schemas.openxmlformats.org/officeDocument/2006/relationships/slideLayout" Target="../slideLayouts/slideLayout7.xml"/><Relationship Id="rId6" Type="http://schemas.openxmlformats.org/officeDocument/2006/relationships/oleObject" Target="../embeddings/oleObject70.bin"/><Relationship Id="rId5" Type="http://schemas.openxmlformats.org/officeDocument/2006/relationships/image" Target="../media/image31.wmf"/><Relationship Id="rId4" Type="http://schemas.openxmlformats.org/officeDocument/2006/relationships/oleObject" Target="../embeddings/oleObject69.bin"/></Relationships>
</file>

<file path=ppt/slides/_rels/slide9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oleObject" Target="../embeddings/oleObject71.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numéro de diapositive 3">
            <a:extLst>
              <a:ext uri="{FF2B5EF4-FFF2-40B4-BE49-F238E27FC236}">
                <a16:creationId xmlns:a16="http://schemas.microsoft.com/office/drawing/2014/main" id="{6DCF0D20-899D-433D-8163-790833F3CA3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29DAA90-ADAC-48C6-B780-616A7C250643}" type="slidenum">
              <a:rPr lang="fr-FR" altLang="en-US" sz="1400" b="0"/>
              <a:pPr/>
              <a:t>1</a:t>
            </a:fld>
            <a:endParaRPr lang="fr-FR" altLang="en-US" sz="1400" b="0"/>
          </a:p>
        </p:txBody>
      </p:sp>
      <p:sp>
        <p:nvSpPr>
          <p:cNvPr id="4099" name="Rectangle 2">
            <a:extLst>
              <a:ext uri="{FF2B5EF4-FFF2-40B4-BE49-F238E27FC236}">
                <a16:creationId xmlns:a16="http://schemas.microsoft.com/office/drawing/2014/main" id="{6A704FA9-9877-42B7-A4F9-4B8DC7D860F1}"/>
              </a:ext>
            </a:extLst>
          </p:cNvPr>
          <p:cNvSpPr>
            <a:spLocks noChangeArrowheads="1"/>
          </p:cNvSpPr>
          <p:nvPr/>
        </p:nvSpPr>
        <p:spPr bwMode="auto">
          <a:xfrm>
            <a:off x="1403350" y="1557338"/>
            <a:ext cx="6481763" cy="2663825"/>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4100" name="WordArt 3">
            <a:extLst>
              <a:ext uri="{FF2B5EF4-FFF2-40B4-BE49-F238E27FC236}">
                <a16:creationId xmlns:a16="http://schemas.microsoft.com/office/drawing/2014/main" id="{64E46714-312D-4AD1-B7FE-6E1A622693BE}"/>
              </a:ext>
            </a:extLst>
          </p:cNvPr>
          <p:cNvSpPr>
            <a:spLocks noChangeArrowheads="1" noChangeShapeType="1" noTextEdit="1"/>
          </p:cNvSpPr>
          <p:nvPr/>
        </p:nvSpPr>
        <p:spPr bwMode="auto">
          <a:xfrm>
            <a:off x="2051050" y="1916113"/>
            <a:ext cx="5400675" cy="18732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Introduction aux</a:t>
            </a:r>
          </a:p>
          <a:p>
            <a:pPr algn="ctr"/>
            <a:r>
              <a:rPr lang="en-US" sz="3600" kern="10">
                <a:ln w="9525">
                  <a:solidFill>
                    <a:srgbClr val="000000"/>
                  </a:solidFill>
                  <a:round/>
                  <a:headEnd/>
                  <a:tailEnd/>
                </a:ln>
                <a:solidFill>
                  <a:srgbClr val="FFFFFF"/>
                </a:solidFill>
                <a:latin typeface="Arial Black" panose="020B0A04020102020204" pitchFamily="34" charset="0"/>
              </a:rPr>
              <a:t>Statistiques</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numéro de diapositive 6">
            <a:extLst>
              <a:ext uri="{FF2B5EF4-FFF2-40B4-BE49-F238E27FC236}">
                <a16:creationId xmlns:a16="http://schemas.microsoft.com/office/drawing/2014/main" id="{456632A4-C162-41A8-ADCC-B6B10E9697E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26F36CE5-DD5A-4E6D-B65F-51F893D0E335}" type="slidenum">
              <a:rPr lang="fr-FR" altLang="en-US" sz="1400" b="0"/>
              <a:pPr/>
              <a:t>10</a:t>
            </a:fld>
            <a:endParaRPr lang="fr-FR" altLang="en-US" sz="1400" b="0"/>
          </a:p>
        </p:txBody>
      </p:sp>
      <p:sp>
        <p:nvSpPr>
          <p:cNvPr id="22531" name="Rectangle 3">
            <a:extLst>
              <a:ext uri="{FF2B5EF4-FFF2-40B4-BE49-F238E27FC236}">
                <a16:creationId xmlns:a16="http://schemas.microsoft.com/office/drawing/2014/main" id="{5EE076A1-23BE-4837-A940-2C7332CA9CEE}"/>
              </a:ext>
            </a:extLst>
          </p:cNvPr>
          <p:cNvSpPr>
            <a:spLocks noGrp="1" noChangeArrowheads="1"/>
          </p:cNvSpPr>
          <p:nvPr>
            <p:ph type="body" sz="half" idx="1"/>
          </p:nvPr>
        </p:nvSpPr>
        <p:spPr>
          <a:xfrm>
            <a:off x="323850" y="908050"/>
            <a:ext cx="4038600" cy="4525963"/>
          </a:xfrm>
        </p:spPr>
        <p:txBody>
          <a:bodyPr/>
          <a:lstStyle/>
          <a:p>
            <a:pPr marL="0" indent="0" eaLnBrk="1" hangingPunct="1">
              <a:buFont typeface="Wingdings" panose="05000000000000000000" pitchFamily="2" charset="2"/>
              <a:buNone/>
            </a:pPr>
            <a:r>
              <a:rPr lang="fr-FR" altLang="en-US" sz="2400" b="1">
                <a:solidFill>
                  <a:schemeClr val="accent2"/>
                </a:solidFill>
              </a:rPr>
              <a:t>Variable qualitative</a:t>
            </a:r>
            <a:r>
              <a:rPr lang="fr-FR" altLang="en-US" sz="2400">
                <a:solidFill>
                  <a:schemeClr val="accent2"/>
                </a:solidFill>
              </a:rPr>
              <a:t>:</a:t>
            </a:r>
          </a:p>
          <a:p>
            <a:pPr marL="0" indent="0" eaLnBrk="1" hangingPunct="1">
              <a:buFont typeface="Wingdings" panose="05000000000000000000" pitchFamily="2" charset="2"/>
              <a:buNone/>
            </a:pPr>
            <a:r>
              <a:rPr lang="fr-FR" altLang="en-US" sz="2400"/>
              <a:t>Modalité avec des mots ou des lettres (catégories).</a:t>
            </a:r>
            <a:br>
              <a:rPr lang="fr-FR" altLang="en-US" sz="2400"/>
            </a:br>
            <a:br>
              <a:rPr lang="fr-FR" altLang="en-US" sz="2400"/>
            </a:br>
            <a:r>
              <a:rPr lang="fr-FR" altLang="en-US" sz="2000" i="1"/>
              <a:t>ex :‘homme’, ‘femme’, de la variable ‘ sexe ’, ‘rouge’, ‘vert’… de la variable ‘ couleur ’; ‘non qualifié ’, ‘ semi-qualifié ’, ‘ qualifié ’ de la variable  ‘ qualification professionnelle ’ type de silex…</a:t>
            </a:r>
            <a:endParaRPr lang="fr-FR" altLang="en-US" sz="2000"/>
          </a:p>
        </p:txBody>
      </p:sp>
      <p:sp>
        <p:nvSpPr>
          <p:cNvPr id="22532" name="Text Box 8">
            <a:extLst>
              <a:ext uri="{FF2B5EF4-FFF2-40B4-BE49-F238E27FC236}">
                <a16:creationId xmlns:a16="http://schemas.microsoft.com/office/drawing/2014/main" id="{7EAEAE29-0963-4E5F-8A7A-856F865C4546}"/>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Variables qualitatives</a:t>
            </a:r>
          </a:p>
        </p:txBody>
      </p:sp>
      <p:pic>
        <p:nvPicPr>
          <p:cNvPr id="22533" name="Picture 10">
            <a:extLst>
              <a:ext uri="{FF2B5EF4-FFF2-40B4-BE49-F238E27FC236}">
                <a16:creationId xmlns:a16="http://schemas.microsoft.com/office/drawing/2014/main" id="{7B6C7E61-C1E2-4485-A556-3CFF5AC95FDF}"/>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1500" y="1052513"/>
            <a:ext cx="1938338" cy="3597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Espace réservé du numéro de diapositive 3">
            <a:extLst>
              <a:ext uri="{FF2B5EF4-FFF2-40B4-BE49-F238E27FC236}">
                <a16:creationId xmlns:a16="http://schemas.microsoft.com/office/drawing/2014/main" id="{F4E129D4-92A9-4B9F-B7BA-2C24D7298A1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E3F96A0-7917-4675-8176-E8DDFA1FED61}" type="slidenum">
              <a:rPr lang="fr-FR" altLang="en-US" sz="1400" b="0"/>
              <a:pPr/>
              <a:t>100</a:t>
            </a:fld>
            <a:endParaRPr lang="fr-FR" altLang="en-US" sz="1400" b="0"/>
          </a:p>
        </p:txBody>
      </p:sp>
      <p:sp>
        <p:nvSpPr>
          <p:cNvPr id="176131" name="Rectangle 10">
            <a:extLst>
              <a:ext uri="{FF2B5EF4-FFF2-40B4-BE49-F238E27FC236}">
                <a16:creationId xmlns:a16="http://schemas.microsoft.com/office/drawing/2014/main" id="{EF4D7448-14DF-459F-9CB4-2ACE8B5EEF33}"/>
              </a:ext>
            </a:extLst>
          </p:cNvPr>
          <p:cNvSpPr>
            <a:spLocks noChangeArrowheads="1"/>
          </p:cNvSpPr>
          <p:nvPr/>
        </p:nvSpPr>
        <p:spPr bwMode="auto">
          <a:xfrm>
            <a:off x="1619250" y="3573463"/>
            <a:ext cx="6121400" cy="2376487"/>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76132" name="Rectangle 7">
            <a:extLst>
              <a:ext uri="{FF2B5EF4-FFF2-40B4-BE49-F238E27FC236}">
                <a16:creationId xmlns:a16="http://schemas.microsoft.com/office/drawing/2014/main" id="{02064D81-670F-4B22-8B7A-6845A40FD373}"/>
              </a:ext>
            </a:extLst>
          </p:cNvPr>
          <p:cNvSpPr>
            <a:spLocks noChangeArrowheads="1"/>
          </p:cNvSpPr>
          <p:nvPr/>
        </p:nvSpPr>
        <p:spPr bwMode="auto">
          <a:xfrm>
            <a:off x="3419475" y="2060575"/>
            <a:ext cx="2160588" cy="1296988"/>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76133" name="Text Box 4">
            <a:extLst>
              <a:ext uri="{FF2B5EF4-FFF2-40B4-BE49-F238E27FC236}">
                <a16:creationId xmlns:a16="http://schemas.microsoft.com/office/drawing/2014/main" id="{AAA7D816-C174-4B55-87D4-EAD321C80487}"/>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Echantillonnage – Estimation d’un paramètre</a:t>
            </a:r>
            <a:endParaRPr lang="fr-FR" altLang="en-US" sz="2000" i="1">
              <a:solidFill>
                <a:schemeClr val="bg1"/>
              </a:solidFill>
            </a:endParaRPr>
          </a:p>
        </p:txBody>
      </p:sp>
      <p:sp>
        <p:nvSpPr>
          <p:cNvPr id="176134" name="Text Box 5">
            <a:extLst>
              <a:ext uri="{FF2B5EF4-FFF2-40B4-BE49-F238E27FC236}">
                <a16:creationId xmlns:a16="http://schemas.microsoft.com/office/drawing/2014/main" id="{79BD4FA2-ED21-4A18-B66F-33178DF36447}"/>
              </a:ext>
            </a:extLst>
          </p:cNvPr>
          <p:cNvSpPr txBox="1">
            <a:spLocks noChangeArrowheads="1"/>
          </p:cNvSpPr>
          <p:nvPr/>
        </p:nvSpPr>
        <p:spPr bwMode="auto">
          <a:xfrm>
            <a:off x="231775" y="711200"/>
            <a:ext cx="873283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a:solidFill>
                  <a:schemeClr val="accent2"/>
                </a:solidFill>
              </a:rPr>
              <a:t>Exemple:</a:t>
            </a:r>
          </a:p>
          <a:p>
            <a:pPr eaLnBrk="1" hangingPunct="1"/>
            <a:endParaRPr lang="fr-FR" altLang="en-US"/>
          </a:p>
          <a:p>
            <a:pPr eaLnBrk="1" hangingPunct="1"/>
            <a:r>
              <a:rPr lang="fr-FR" altLang="en-US" b="0"/>
              <a:t>45 hommes de Neandertal males adultes</a:t>
            </a:r>
          </a:p>
          <a:p>
            <a:pPr eaLnBrk="1" hangingPunct="1"/>
            <a:endParaRPr lang="fr-FR" altLang="en-US" b="0"/>
          </a:p>
          <a:p>
            <a:pPr eaLnBrk="1" hangingPunct="1"/>
            <a:endParaRPr lang="fr-FR" altLang="en-US" b="0"/>
          </a:p>
        </p:txBody>
      </p:sp>
      <p:graphicFrame>
        <p:nvGraphicFramePr>
          <p:cNvPr id="176135" name="Object 6">
            <a:extLst>
              <a:ext uri="{FF2B5EF4-FFF2-40B4-BE49-F238E27FC236}">
                <a16:creationId xmlns:a16="http://schemas.microsoft.com/office/drawing/2014/main" id="{B84D70C5-130C-4170-B396-C96E5529165D}"/>
              </a:ext>
            </a:extLst>
          </p:cNvPr>
          <p:cNvGraphicFramePr>
            <a:graphicFrameLocks noChangeAspect="1"/>
          </p:cNvGraphicFramePr>
          <p:nvPr/>
        </p:nvGraphicFramePr>
        <p:xfrm>
          <a:off x="3635375" y="2133600"/>
          <a:ext cx="1795463" cy="1090613"/>
        </p:xfrm>
        <a:graphic>
          <a:graphicData uri="http://schemas.openxmlformats.org/presentationml/2006/ole">
            <mc:AlternateContent xmlns:mc="http://schemas.openxmlformats.org/markup-compatibility/2006">
              <mc:Choice xmlns:v="urn:schemas-microsoft-com:vml" Requires="v">
                <p:oleObj name="Equation" r:id="rId2" imgW="710891" imgH="431613" progId="Equation.3">
                  <p:embed/>
                </p:oleObj>
              </mc:Choice>
              <mc:Fallback>
                <p:oleObj name="Equation" r:id="rId2" imgW="710891" imgH="431613"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2133600"/>
                        <a:ext cx="1795463" cy="1090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6136" name="Object 8">
            <a:extLst>
              <a:ext uri="{FF2B5EF4-FFF2-40B4-BE49-F238E27FC236}">
                <a16:creationId xmlns:a16="http://schemas.microsoft.com/office/drawing/2014/main" id="{5564904B-93DF-4E3A-856C-A76835D966A2}"/>
              </a:ext>
            </a:extLst>
          </p:cNvPr>
          <p:cNvGraphicFramePr>
            <a:graphicFrameLocks noChangeAspect="1"/>
          </p:cNvGraphicFramePr>
          <p:nvPr/>
        </p:nvGraphicFramePr>
        <p:xfrm>
          <a:off x="1908175" y="3644900"/>
          <a:ext cx="5297488" cy="1943100"/>
        </p:xfrm>
        <a:graphic>
          <a:graphicData uri="http://schemas.openxmlformats.org/presentationml/2006/ole">
            <mc:AlternateContent xmlns:mc="http://schemas.openxmlformats.org/markup-compatibility/2006">
              <mc:Choice xmlns:v="urn:schemas-microsoft-com:vml" Requires="v">
                <p:oleObj name="Equation" r:id="rId4" imgW="2387600" imgH="876300" progId="Equation.3">
                  <p:embed/>
                </p:oleObj>
              </mc:Choice>
              <mc:Fallback>
                <p:oleObj name="Equation" r:id="rId4" imgW="2387600" imgH="87630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3644900"/>
                        <a:ext cx="5297488"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6137" name="Text Box 9">
            <a:extLst>
              <a:ext uri="{FF2B5EF4-FFF2-40B4-BE49-F238E27FC236}">
                <a16:creationId xmlns:a16="http://schemas.microsoft.com/office/drawing/2014/main" id="{F6B2CB15-6692-4A3B-AC0D-E806D96A2815}"/>
              </a:ext>
            </a:extLst>
          </p:cNvPr>
          <p:cNvSpPr txBox="1">
            <a:spLocks noChangeArrowheads="1"/>
          </p:cNvSpPr>
          <p:nvPr/>
        </p:nvSpPr>
        <p:spPr bwMode="auto">
          <a:xfrm>
            <a:off x="4140200" y="4797425"/>
            <a:ext cx="2863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à 95% de confiance</a:t>
            </a:r>
          </a:p>
        </p:txBody>
      </p:sp>
      <p:pic>
        <p:nvPicPr>
          <p:cNvPr id="176138" name="Picture 11">
            <a:extLst>
              <a:ext uri="{FF2B5EF4-FFF2-40B4-BE49-F238E27FC236}">
                <a16:creationId xmlns:a16="http://schemas.microsoft.com/office/drawing/2014/main" id="{70F266E0-E3BA-46C5-8FD4-EEED33D965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388" y="4652963"/>
            <a:ext cx="484187"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Espace réservé du numéro de diapositive 3">
            <a:extLst>
              <a:ext uri="{FF2B5EF4-FFF2-40B4-BE49-F238E27FC236}">
                <a16:creationId xmlns:a16="http://schemas.microsoft.com/office/drawing/2014/main" id="{AC9D328C-10EB-4349-963D-4A3F7431316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363D5E6-E859-4070-931A-E01C3B2C43C7}" type="slidenum">
              <a:rPr lang="fr-FR" altLang="en-US" sz="1400" b="0"/>
              <a:pPr/>
              <a:t>101</a:t>
            </a:fld>
            <a:endParaRPr lang="fr-FR" altLang="en-US" sz="1400" b="0"/>
          </a:p>
        </p:txBody>
      </p:sp>
      <p:pic>
        <p:nvPicPr>
          <p:cNvPr id="177155" name="Picture 4">
            <a:extLst>
              <a:ext uri="{FF2B5EF4-FFF2-40B4-BE49-F238E27FC236}">
                <a16:creationId xmlns:a16="http://schemas.microsoft.com/office/drawing/2014/main" id="{8ED1C310-3501-46D4-8E1B-08052B699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28600"/>
            <a:ext cx="5638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6" name="Text Box 5">
            <a:extLst>
              <a:ext uri="{FF2B5EF4-FFF2-40B4-BE49-F238E27FC236}">
                <a16:creationId xmlns:a16="http://schemas.microsoft.com/office/drawing/2014/main" id="{EFB7089C-1BDD-4803-A1AC-0763A48DDA46}"/>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Echantillonnage – Estimation d’un paramètre</a:t>
            </a:r>
            <a:endParaRPr lang="fr-FR" altLang="en-US" sz="2000" i="1">
              <a:solidFill>
                <a:schemeClr val="bg1"/>
              </a:solidFill>
            </a:endParaRPr>
          </a:p>
        </p:txBody>
      </p:sp>
    </p:spTree>
  </p:cSld>
  <p:clrMapOvr>
    <a:masterClrMapping/>
  </p:clrMapOvr>
  <p:transition advClick="0"/>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Espace réservé du numéro de diapositive 3">
            <a:extLst>
              <a:ext uri="{FF2B5EF4-FFF2-40B4-BE49-F238E27FC236}">
                <a16:creationId xmlns:a16="http://schemas.microsoft.com/office/drawing/2014/main" id="{8667D494-B4C8-459F-AD9C-400447DDEBB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6A9D422-466B-4935-A263-AFC05B265502}" type="slidenum">
              <a:rPr lang="fr-FR" altLang="en-US" sz="1400" b="0"/>
              <a:pPr/>
              <a:t>102</a:t>
            </a:fld>
            <a:endParaRPr lang="fr-FR" altLang="en-US" sz="1400" b="0"/>
          </a:p>
        </p:txBody>
      </p:sp>
      <p:sp>
        <p:nvSpPr>
          <p:cNvPr id="178179" name="Rectangle 2">
            <a:extLst>
              <a:ext uri="{FF2B5EF4-FFF2-40B4-BE49-F238E27FC236}">
                <a16:creationId xmlns:a16="http://schemas.microsoft.com/office/drawing/2014/main" id="{BD249182-C367-4761-8700-10446CD3FCD2}"/>
              </a:ext>
            </a:extLst>
          </p:cNvPr>
          <p:cNvSpPr>
            <a:spLocks noChangeArrowheads="1"/>
          </p:cNvSpPr>
          <p:nvPr/>
        </p:nvSpPr>
        <p:spPr bwMode="auto">
          <a:xfrm>
            <a:off x="1258888" y="2781300"/>
            <a:ext cx="6553200" cy="143986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78180" name="Text Box 4">
            <a:extLst>
              <a:ext uri="{FF2B5EF4-FFF2-40B4-BE49-F238E27FC236}">
                <a16:creationId xmlns:a16="http://schemas.microsoft.com/office/drawing/2014/main" id="{B1DA566D-834D-4C5B-AF9B-9E1D1ADA9BBE}"/>
              </a:ext>
            </a:extLst>
          </p:cNvPr>
          <p:cNvSpPr txBox="1">
            <a:spLocks noChangeArrowheads="1"/>
          </p:cNvSpPr>
          <p:nvPr/>
        </p:nvSpPr>
        <p:spPr bwMode="auto">
          <a:xfrm>
            <a:off x="468313" y="1484313"/>
            <a:ext cx="74834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t>Cas des petits échantillons:</a:t>
            </a:r>
          </a:p>
          <a:p>
            <a:endParaRPr lang="en-US" altLang="en-US" b="0"/>
          </a:p>
          <a:p>
            <a:r>
              <a:rPr lang="en-US" altLang="en-US" b="0"/>
              <a:t>Quand n&lt;30, on prend la loi de Student. </a:t>
            </a:r>
          </a:p>
        </p:txBody>
      </p:sp>
      <p:graphicFrame>
        <p:nvGraphicFramePr>
          <p:cNvPr id="178181" name="Object 5">
            <a:extLst>
              <a:ext uri="{FF2B5EF4-FFF2-40B4-BE49-F238E27FC236}">
                <a16:creationId xmlns:a16="http://schemas.microsoft.com/office/drawing/2014/main" id="{8E088960-D3AA-4E96-B3F9-E7A7FE82F1C0}"/>
              </a:ext>
            </a:extLst>
          </p:cNvPr>
          <p:cNvGraphicFramePr>
            <a:graphicFrameLocks noChangeAspect="1"/>
          </p:cNvGraphicFramePr>
          <p:nvPr/>
        </p:nvGraphicFramePr>
        <p:xfrm>
          <a:off x="1506538" y="3068638"/>
          <a:ext cx="6010275" cy="971550"/>
        </p:xfrm>
        <a:graphic>
          <a:graphicData uri="http://schemas.openxmlformats.org/presentationml/2006/ole">
            <mc:AlternateContent xmlns:mc="http://schemas.openxmlformats.org/markup-compatibility/2006">
              <mc:Choice xmlns:v="urn:schemas-microsoft-com:vml" Requires="v">
                <p:oleObj name="Equation" r:id="rId2" imgW="2578100" imgH="419100" progId="Equation.3">
                  <p:embed/>
                </p:oleObj>
              </mc:Choice>
              <mc:Fallback>
                <p:oleObj name="Equation" r:id="rId2" imgW="2578100" imgH="4191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538" y="3068638"/>
                        <a:ext cx="6010275"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8182" name="Text Box 6">
            <a:extLst>
              <a:ext uri="{FF2B5EF4-FFF2-40B4-BE49-F238E27FC236}">
                <a16:creationId xmlns:a16="http://schemas.microsoft.com/office/drawing/2014/main" id="{FEF09BAF-DC76-47D5-AA3E-0AD14A6FEFBD}"/>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Echantillonnage – Estimation d’un paramètre</a:t>
            </a:r>
            <a:endParaRPr lang="fr-FR" altLang="en-US" sz="2000" i="1">
              <a:solidFill>
                <a:schemeClr val="bg1"/>
              </a:solidFill>
            </a:endParaRPr>
          </a:p>
        </p:txBody>
      </p:sp>
      <p:sp>
        <p:nvSpPr>
          <p:cNvPr id="178183" name="Text Box 7">
            <a:extLst>
              <a:ext uri="{FF2B5EF4-FFF2-40B4-BE49-F238E27FC236}">
                <a16:creationId xmlns:a16="http://schemas.microsoft.com/office/drawing/2014/main" id="{DB5DC476-AB4B-41E3-863A-4062EDE4A8CD}"/>
              </a:ext>
            </a:extLst>
          </p:cNvPr>
          <p:cNvSpPr txBox="1">
            <a:spLocks noChangeArrowheads="1"/>
          </p:cNvSpPr>
          <p:nvPr/>
        </p:nvSpPr>
        <p:spPr bwMode="auto">
          <a:xfrm>
            <a:off x="395288" y="692150"/>
            <a:ext cx="788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a:solidFill>
                  <a:schemeClr val="accent2"/>
                </a:solidFill>
              </a:rPr>
              <a:t>Intervalle de confiance de la moyenne</a:t>
            </a:r>
          </a:p>
        </p:txBody>
      </p:sp>
      <p:sp>
        <p:nvSpPr>
          <p:cNvPr id="178184" name="Text Box 8">
            <a:extLst>
              <a:ext uri="{FF2B5EF4-FFF2-40B4-BE49-F238E27FC236}">
                <a16:creationId xmlns:a16="http://schemas.microsoft.com/office/drawing/2014/main" id="{A7A42ABF-2EB6-4DD2-A3DF-7A22D171AE47}"/>
              </a:ext>
            </a:extLst>
          </p:cNvPr>
          <p:cNvSpPr txBox="1">
            <a:spLocks noChangeArrowheads="1"/>
          </p:cNvSpPr>
          <p:nvPr/>
        </p:nvSpPr>
        <p:spPr bwMode="auto">
          <a:xfrm>
            <a:off x="539750" y="5300663"/>
            <a:ext cx="8264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a:solidFill>
                  <a:schemeClr val="accent2"/>
                </a:solidFill>
              </a:rPr>
              <a:t>Finalement on peut toujours utiliser la loi de Student puisque t tend vers la loi normale quand n est grand…</a:t>
            </a:r>
          </a:p>
        </p:txBody>
      </p:sp>
      <p:sp>
        <p:nvSpPr>
          <p:cNvPr id="178185" name="Text Box 9">
            <a:extLst>
              <a:ext uri="{FF2B5EF4-FFF2-40B4-BE49-F238E27FC236}">
                <a16:creationId xmlns:a16="http://schemas.microsoft.com/office/drawing/2014/main" id="{7178F548-71F0-43F8-AB2E-8B53037745B5}"/>
              </a:ext>
            </a:extLst>
          </p:cNvPr>
          <p:cNvSpPr txBox="1">
            <a:spLocks noChangeArrowheads="1"/>
          </p:cNvSpPr>
          <p:nvPr/>
        </p:nvSpPr>
        <p:spPr bwMode="auto">
          <a:xfrm>
            <a:off x="611188" y="4581525"/>
            <a:ext cx="4300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Pour </a:t>
            </a:r>
            <a:r>
              <a:rPr lang="fr-FR" altLang="en-US" b="0">
                <a:latin typeface="Symbol" panose="05050102010706020507" pitchFamily="18" charset="2"/>
              </a:rPr>
              <a:t>n</a:t>
            </a:r>
            <a:r>
              <a:rPr lang="fr-FR" altLang="en-US" b="0"/>
              <a:t> = n-1 degrés de liberté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Espace réservé du numéro de diapositive 3">
            <a:extLst>
              <a:ext uri="{FF2B5EF4-FFF2-40B4-BE49-F238E27FC236}">
                <a16:creationId xmlns:a16="http://schemas.microsoft.com/office/drawing/2014/main" id="{088A651D-3A11-419E-8F1E-36F3BB53605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F16B809-55FA-4228-A8CD-93FF485F0BC9}" type="slidenum">
              <a:rPr lang="fr-FR" altLang="en-US" sz="1400" b="0"/>
              <a:pPr/>
              <a:t>103</a:t>
            </a:fld>
            <a:endParaRPr lang="fr-FR" altLang="en-US" sz="1400" b="0"/>
          </a:p>
        </p:txBody>
      </p:sp>
      <p:sp>
        <p:nvSpPr>
          <p:cNvPr id="179203" name="Rectangle 2">
            <a:extLst>
              <a:ext uri="{FF2B5EF4-FFF2-40B4-BE49-F238E27FC236}">
                <a16:creationId xmlns:a16="http://schemas.microsoft.com/office/drawing/2014/main" id="{066528C6-337E-49F3-B61D-89D6EE0CE712}"/>
              </a:ext>
            </a:extLst>
          </p:cNvPr>
          <p:cNvSpPr>
            <a:spLocks noChangeArrowheads="1"/>
          </p:cNvSpPr>
          <p:nvPr/>
        </p:nvSpPr>
        <p:spPr bwMode="auto">
          <a:xfrm>
            <a:off x="1619250" y="549275"/>
            <a:ext cx="6048375" cy="446405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pic>
        <p:nvPicPr>
          <p:cNvPr id="179204" name="Picture 3">
            <a:extLst>
              <a:ext uri="{FF2B5EF4-FFF2-40B4-BE49-F238E27FC236}">
                <a16:creationId xmlns:a16="http://schemas.microsoft.com/office/drawing/2014/main" id="{AAB6537D-BF2B-4764-9A18-93C484C40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620713"/>
            <a:ext cx="5913438"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5" name="Text Box 4">
            <a:extLst>
              <a:ext uri="{FF2B5EF4-FFF2-40B4-BE49-F238E27FC236}">
                <a16:creationId xmlns:a16="http://schemas.microsoft.com/office/drawing/2014/main" id="{A816D6B6-A12E-4B91-A6AA-A3F977AB7CF2}"/>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loi de Student: t(</a:t>
            </a:r>
            <a:r>
              <a:rPr lang="fr-FR" altLang="en-US" sz="2000" i="1">
                <a:solidFill>
                  <a:schemeClr val="bg1"/>
                </a:solidFill>
                <a:latin typeface="Symbol" panose="05050102010706020507" pitchFamily="18" charset="2"/>
              </a:rPr>
              <a:t>n</a:t>
            </a:r>
            <a:r>
              <a:rPr lang="fr-FR" altLang="en-US" sz="2000" i="1">
                <a:solidFill>
                  <a:schemeClr val="bg1"/>
                </a:solidFill>
              </a:rPr>
              <a:t>)</a:t>
            </a:r>
          </a:p>
        </p:txBody>
      </p:sp>
      <p:sp>
        <p:nvSpPr>
          <p:cNvPr id="179206" name="Rectangle 5">
            <a:extLst>
              <a:ext uri="{FF2B5EF4-FFF2-40B4-BE49-F238E27FC236}">
                <a16:creationId xmlns:a16="http://schemas.microsoft.com/office/drawing/2014/main" id="{07DED901-E1A3-4B09-9CBB-EE66C84F5545}"/>
              </a:ext>
            </a:extLst>
          </p:cNvPr>
          <p:cNvSpPr>
            <a:spLocks noChangeArrowheads="1"/>
          </p:cNvSpPr>
          <p:nvPr/>
        </p:nvSpPr>
        <p:spPr bwMode="auto">
          <a:xfrm>
            <a:off x="1619250" y="5153025"/>
            <a:ext cx="2700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Symbol" panose="05050102010706020507" pitchFamily="18" charset="2"/>
              </a:rPr>
              <a:t>n</a:t>
            </a:r>
            <a:r>
              <a:rPr lang="en-US" altLang="en-US" b="0"/>
              <a:t> degrés de liberté</a:t>
            </a:r>
          </a:p>
        </p:txBody>
      </p:sp>
      <p:sp>
        <p:nvSpPr>
          <p:cNvPr id="179207" name="Text Box 6">
            <a:extLst>
              <a:ext uri="{FF2B5EF4-FFF2-40B4-BE49-F238E27FC236}">
                <a16:creationId xmlns:a16="http://schemas.microsoft.com/office/drawing/2014/main" id="{00D795CD-3514-40E4-A562-87A84833972C}"/>
              </a:ext>
            </a:extLst>
          </p:cNvPr>
          <p:cNvSpPr txBox="1">
            <a:spLocks noChangeArrowheads="1"/>
          </p:cNvSpPr>
          <p:nvPr/>
        </p:nvSpPr>
        <p:spPr bwMode="auto">
          <a:xfrm>
            <a:off x="1595438" y="573405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t>Converge vers </a:t>
            </a:r>
            <a:r>
              <a:rPr lang="en-US" altLang="en-US"/>
              <a:t>la loi Normale</a:t>
            </a:r>
            <a:r>
              <a:rPr lang="en-US" altLang="en-US" b="0"/>
              <a:t> quand </a:t>
            </a:r>
            <a:r>
              <a:rPr lang="en-US" altLang="en-US" b="0">
                <a:latin typeface="Symbol" panose="05050102010706020507" pitchFamily="18" charset="2"/>
              </a:rPr>
              <a:t>n</a:t>
            </a:r>
            <a:r>
              <a:rPr lang="en-US" altLang="en-US" b="0"/>
              <a:t> augment.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Espace réservé du numéro de diapositive 3">
            <a:extLst>
              <a:ext uri="{FF2B5EF4-FFF2-40B4-BE49-F238E27FC236}">
                <a16:creationId xmlns:a16="http://schemas.microsoft.com/office/drawing/2014/main" id="{933CFB4B-9668-4268-BD1F-1165BA1315D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8F89369-E774-45DD-B682-F43E48708E9F}" type="slidenum">
              <a:rPr lang="fr-FR" altLang="en-US" sz="1400" b="0"/>
              <a:pPr/>
              <a:t>104</a:t>
            </a:fld>
            <a:endParaRPr lang="fr-FR" altLang="en-US" sz="1400" b="0"/>
          </a:p>
        </p:txBody>
      </p:sp>
      <p:sp>
        <p:nvSpPr>
          <p:cNvPr id="180227" name="Rectangle 2">
            <a:extLst>
              <a:ext uri="{FF2B5EF4-FFF2-40B4-BE49-F238E27FC236}">
                <a16:creationId xmlns:a16="http://schemas.microsoft.com/office/drawing/2014/main" id="{9D0F4565-A876-4B08-9BBF-4D7A26DC9656}"/>
              </a:ext>
            </a:extLst>
          </p:cNvPr>
          <p:cNvSpPr>
            <a:spLocks noChangeArrowheads="1"/>
          </p:cNvSpPr>
          <p:nvPr/>
        </p:nvSpPr>
        <p:spPr bwMode="auto">
          <a:xfrm>
            <a:off x="1331913" y="2349500"/>
            <a:ext cx="6192837" cy="3743325"/>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80228" name="Rectangle 3">
            <a:extLst>
              <a:ext uri="{FF2B5EF4-FFF2-40B4-BE49-F238E27FC236}">
                <a16:creationId xmlns:a16="http://schemas.microsoft.com/office/drawing/2014/main" id="{8D815531-A3BA-48A0-AF43-4AFD757A8378}"/>
              </a:ext>
            </a:extLst>
          </p:cNvPr>
          <p:cNvSpPr>
            <a:spLocks noChangeArrowheads="1"/>
          </p:cNvSpPr>
          <p:nvPr/>
        </p:nvSpPr>
        <p:spPr bwMode="auto">
          <a:xfrm>
            <a:off x="6011863" y="1484313"/>
            <a:ext cx="2057400" cy="762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pic>
        <p:nvPicPr>
          <p:cNvPr id="180229" name="Picture 4">
            <a:extLst>
              <a:ext uri="{FF2B5EF4-FFF2-40B4-BE49-F238E27FC236}">
                <a16:creationId xmlns:a16="http://schemas.microsoft.com/office/drawing/2014/main" id="{1A2F29C8-B4BF-40BD-8674-BAF7CECD3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492375"/>
            <a:ext cx="6103937"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30" name="Text Box 5">
            <a:extLst>
              <a:ext uri="{FF2B5EF4-FFF2-40B4-BE49-F238E27FC236}">
                <a16:creationId xmlns:a16="http://schemas.microsoft.com/office/drawing/2014/main" id="{F0637734-044D-44E4-BDF6-676D3BAB8388}"/>
              </a:ext>
            </a:extLst>
          </p:cNvPr>
          <p:cNvSpPr txBox="1">
            <a:spLocks noChangeArrowheads="1"/>
          </p:cNvSpPr>
          <p:nvPr/>
        </p:nvSpPr>
        <p:spPr bwMode="auto">
          <a:xfrm>
            <a:off x="468313" y="692150"/>
            <a:ext cx="7559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t>La probabilité d’obtenir une valeur de t à l’extérieur de l’intervalle</a:t>
            </a:r>
            <a:r>
              <a:rPr lang="en-US" altLang="en-US" b="0">
                <a:latin typeface="Times New Roman" panose="02020603050405020304" pitchFamily="18" charset="0"/>
              </a:rPr>
              <a:t> (-t</a:t>
            </a:r>
            <a:r>
              <a:rPr lang="en-US" altLang="en-US" b="0" baseline="-25000">
                <a:latin typeface="Symbol" panose="05050102010706020507" pitchFamily="18" charset="2"/>
              </a:rPr>
              <a:t>a</a:t>
            </a:r>
            <a:r>
              <a:rPr lang="en-US" altLang="en-US" b="0" baseline="-25000">
                <a:latin typeface="Times New Roman" panose="02020603050405020304" pitchFamily="18" charset="0"/>
              </a:rPr>
              <a:t>/2</a:t>
            </a:r>
            <a:r>
              <a:rPr lang="en-US" altLang="en-US" b="0">
                <a:latin typeface="Times New Roman" panose="02020603050405020304" pitchFamily="18" charset="0"/>
              </a:rPr>
              <a:t> et t</a:t>
            </a:r>
            <a:r>
              <a:rPr lang="en-US" altLang="en-US" b="0" baseline="-25000">
                <a:latin typeface="Symbol" panose="05050102010706020507" pitchFamily="18" charset="2"/>
              </a:rPr>
              <a:t>a</a:t>
            </a:r>
            <a:r>
              <a:rPr lang="en-US" altLang="en-US" b="0" baseline="-25000">
                <a:latin typeface="Times New Roman" panose="02020603050405020304" pitchFamily="18" charset="0"/>
              </a:rPr>
              <a:t>/2</a:t>
            </a:r>
            <a:r>
              <a:rPr lang="en-US" altLang="en-US" b="0">
                <a:latin typeface="Times New Roman" panose="02020603050405020304" pitchFamily="18" charset="0"/>
              </a:rPr>
              <a:t>) </a:t>
            </a:r>
            <a:r>
              <a:rPr lang="en-US" altLang="en-US" b="0"/>
              <a:t>-&gt; TABLES. </a:t>
            </a:r>
          </a:p>
        </p:txBody>
      </p:sp>
      <p:graphicFrame>
        <p:nvGraphicFramePr>
          <p:cNvPr id="180231" name="Object 6">
            <a:extLst>
              <a:ext uri="{FF2B5EF4-FFF2-40B4-BE49-F238E27FC236}">
                <a16:creationId xmlns:a16="http://schemas.microsoft.com/office/drawing/2014/main" id="{1919A956-BA2D-4FFE-AB83-F4CE24009BAD}"/>
              </a:ext>
            </a:extLst>
          </p:cNvPr>
          <p:cNvGraphicFramePr>
            <a:graphicFrameLocks noChangeAspect="1"/>
          </p:cNvGraphicFramePr>
          <p:nvPr/>
        </p:nvGraphicFramePr>
        <p:xfrm>
          <a:off x="6164263" y="1636713"/>
          <a:ext cx="1752600" cy="612775"/>
        </p:xfrm>
        <a:graphic>
          <a:graphicData uri="http://schemas.openxmlformats.org/presentationml/2006/ole">
            <mc:AlternateContent xmlns:mc="http://schemas.openxmlformats.org/markup-compatibility/2006">
              <mc:Choice xmlns:v="urn:schemas-microsoft-com:vml" Requires="v">
                <p:oleObj name="Equation" r:id="rId3" imgW="723586" imgH="253890" progId="Equation.3">
                  <p:embed/>
                </p:oleObj>
              </mc:Choice>
              <mc:Fallback>
                <p:oleObj name="Equation" r:id="rId3" imgW="723586" imgH="25389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263" y="1636713"/>
                        <a:ext cx="1752600"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0232" name="Text Box 7">
            <a:extLst>
              <a:ext uri="{FF2B5EF4-FFF2-40B4-BE49-F238E27FC236}">
                <a16:creationId xmlns:a16="http://schemas.microsoft.com/office/drawing/2014/main" id="{682FAA54-2C52-4BF0-AF99-4C3525A78809}"/>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loi de Student: t(</a:t>
            </a:r>
            <a:r>
              <a:rPr lang="fr-FR" altLang="en-US" sz="2000" i="1">
                <a:solidFill>
                  <a:schemeClr val="bg1"/>
                </a:solidFill>
                <a:latin typeface="Symbol" panose="05050102010706020507" pitchFamily="18" charset="2"/>
              </a:rPr>
              <a:t>n</a:t>
            </a:r>
            <a:r>
              <a:rPr lang="fr-FR" altLang="en-US" sz="2000" i="1">
                <a:solidFill>
                  <a:schemeClr val="bg1"/>
                </a:solidFill>
              </a:rPr>
              <a:t>)</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Espace réservé du numéro de diapositive 3">
            <a:extLst>
              <a:ext uri="{FF2B5EF4-FFF2-40B4-BE49-F238E27FC236}">
                <a16:creationId xmlns:a16="http://schemas.microsoft.com/office/drawing/2014/main" id="{842D4666-068E-44BF-B65E-52E79B61127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581BAD9-41B2-4FD5-8996-DB3B6C100E8D}" type="slidenum">
              <a:rPr lang="fr-FR" altLang="en-US" sz="1400" b="0"/>
              <a:pPr/>
              <a:t>105</a:t>
            </a:fld>
            <a:endParaRPr lang="fr-FR" altLang="en-US" sz="1400" b="0"/>
          </a:p>
        </p:txBody>
      </p:sp>
      <p:pic>
        <p:nvPicPr>
          <p:cNvPr id="181251" name="Picture 4">
            <a:extLst>
              <a:ext uri="{FF2B5EF4-FFF2-40B4-BE49-F238E27FC236}">
                <a16:creationId xmlns:a16="http://schemas.microsoft.com/office/drawing/2014/main" id="{4EABFF4F-3C5B-4073-A988-45B0E9124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85750"/>
            <a:ext cx="3924300"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2" name="Text Box 5">
            <a:extLst>
              <a:ext uri="{FF2B5EF4-FFF2-40B4-BE49-F238E27FC236}">
                <a16:creationId xmlns:a16="http://schemas.microsoft.com/office/drawing/2014/main" id="{080D5C70-B9B8-4C92-B7D2-AFDF5BA8C33C}"/>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Echantillonnage – Estimation d’un paramètre</a:t>
            </a:r>
            <a:endParaRPr lang="fr-FR" altLang="en-US" sz="2000" i="1">
              <a:solidFill>
                <a:schemeClr val="bg1"/>
              </a:solidFill>
            </a:endParaRPr>
          </a:p>
        </p:txBody>
      </p:sp>
    </p:spTree>
  </p:cSld>
  <p:clrMapOvr>
    <a:masterClrMapping/>
  </p:clrMapOvr>
  <p:transition advClick="0"/>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Espace réservé du numéro de diapositive 3">
            <a:extLst>
              <a:ext uri="{FF2B5EF4-FFF2-40B4-BE49-F238E27FC236}">
                <a16:creationId xmlns:a16="http://schemas.microsoft.com/office/drawing/2014/main" id="{03D69F1E-92DC-46CB-82EF-5E3FF77EB2C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D159ECC-960A-47D8-A349-60139C429C0D}" type="slidenum">
              <a:rPr lang="fr-FR" altLang="en-US" sz="1400" b="0"/>
              <a:pPr/>
              <a:t>106</a:t>
            </a:fld>
            <a:endParaRPr lang="fr-FR" altLang="en-US" sz="1400" b="0"/>
          </a:p>
        </p:txBody>
      </p:sp>
      <p:sp>
        <p:nvSpPr>
          <p:cNvPr id="182275" name="Rectangle 2">
            <a:extLst>
              <a:ext uri="{FF2B5EF4-FFF2-40B4-BE49-F238E27FC236}">
                <a16:creationId xmlns:a16="http://schemas.microsoft.com/office/drawing/2014/main" id="{C7A2750D-5E81-42B9-B4E2-4324221F782D}"/>
              </a:ext>
            </a:extLst>
          </p:cNvPr>
          <p:cNvSpPr>
            <a:spLocks noChangeArrowheads="1"/>
          </p:cNvSpPr>
          <p:nvPr/>
        </p:nvSpPr>
        <p:spPr bwMode="auto">
          <a:xfrm>
            <a:off x="1493838" y="2925763"/>
            <a:ext cx="6121400" cy="2376487"/>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82276" name="Rectangle 3">
            <a:extLst>
              <a:ext uri="{FF2B5EF4-FFF2-40B4-BE49-F238E27FC236}">
                <a16:creationId xmlns:a16="http://schemas.microsoft.com/office/drawing/2014/main" id="{55B96D91-5A40-467F-89A6-920758770783}"/>
              </a:ext>
            </a:extLst>
          </p:cNvPr>
          <p:cNvSpPr>
            <a:spLocks noChangeArrowheads="1"/>
          </p:cNvSpPr>
          <p:nvPr/>
        </p:nvSpPr>
        <p:spPr bwMode="auto">
          <a:xfrm>
            <a:off x="3348038" y="1555750"/>
            <a:ext cx="2160587" cy="1296988"/>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82277" name="Text Box 4">
            <a:extLst>
              <a:ext uri="{FF2B5EF4-FFF2-40B4-BE49-F238E27FC236}">
                <a16:creationId xmlns:a16="http://schemas.microsoft.com/office/drawing/2014/main" id="{2F525E7A-9252-4E3F-9C40-9CC62899D348}"/>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Echantillonnage – Estimation d’un paramètre</a:t>
            </a:r>
            <a:endParaRPr lang="fr-FR" altLang="en-US" sz="2000" i="1">
              <a:solidFill>
                <a:schemeClr val="bg1"/>
              </a:solidFill>
            </a:endParaRPr>
          </a:p>
        </p:txBody>
      </p:sp>
      <p:sp>
        <p:nvSpPr>
          <p:cNvPr id="182278" name="Text Box 5">
            <a:extLst>
              <a:ext uri="{FF2B5EF4-FFF2-40B4-BE49-F238E27FC236}">
                <a16:creationId xmlns:a16="http://schemas.microsoft.com/office/drawing/2014/main" id="{B4C276DE-CC97-4E7C-B034-585AC19FE251}"/>
              </a:ext>
            </a:extLst>
          </p:cNvPr>
          <p:cNvSpPr txBox="1">
            <a:spLocks noChangeArrowheads="1"/>
          </p:cNvSpPr>
          <p:nvPr/>
        </p:nvSpPr>
        <p:spPr bwMode="auto">
          <a:xfrm>
            <a:off x="231775" y="711200"/>
            <a:ext cx="87328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a:solidFill>
                  <a:schemeClr val="accent2"/>
                </a:solidFill>
              </a:rPr>
              <a:t>Exemple:</a:t>
            </a:r>
          </a:p>
          <a:p>
            <a:pPr eaLnBrk="1" hangingPunct="1"/>
            <a:r>
              <a:rPr lang="fr-FR" altLang="en-US" b="0"/>
              <a:t>6 hommes de Neandertal males adultes</a:t>
            </a:r>
          </a:p>
          <a:p>
            <a:pPr eaLnBrk="1" hangingPunct="1"/>
            <a:endParaRPr lang="fr-FR" altLang="en-US" b="0"/>
          </a:p>
          <a:p>
            <a:pPr eaLnBrk="1" hangingPunct="1"/>
            <a:endParaRPr lang="fr-FR" altLang="en-US" b="0"/>
          </a:p>
        </p:txBody>
      </p:sp>
      <p:graphicFrame>
        <p:nvGraphicFramePr>
          <p:cNvPr id="182279" name="Object 6">
            <a:extLst>
              <a:ext uri="{FF2B5EF4-FFF2-40B4-BE49-F238E27FC236}">
                <a16:creationId xmlns:a16="http://schemas.microsoft.com/office/drawing/2014/main" id="{8627E863-50EF-4761-9C59-BD5632FA1469}"/>
              </a:ext>
            </a:extLst>
          </p:cNvPr>
          <p:cNvGraphicFramePr>
            <a:graphicFrameLocks noChangeAspect="1"/>
          </p:cNvGraphicFramePr>
          <p:nvPr/>
        </p:nvGraphicFramePr>
        <p:xfrm>
          <a:off x="3563938" y="1628775"/>
          <a:ext cx="1795462" cy="1090613"/>
        </p:xfrm>
        <a:graphic>
          <a:graphicData uri="http://schemas.openxmlformats.org/presentationml/2006/ole">
            <mc:AlternateContent xmlns:mc="http://schemas.openxmlformats.org/markup-compatibility/2006">
              <mc:Choice xmlns:v="urn:schemas-microsoft-com:vml" Requires="v">
                <p:oleObj name="Equation" r:id="rId2" imgW="710891" imgH="431613" progId="Equation.3">
                  <p:embed/>
                </p:oleObj>
              </mc:Choice>
              <mc:Fallback>
                <p:oleObj name="Equation" r:id="rId2" imgW="710891" imgH="431613"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628775"/>
                        <a:ext cx="1795462" cy="1090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2280" name="Object 7">
            <a:extLst>
              <a:ext uri="{FF2B5EF4-FFF2-40B4-BE49-F238E27FC236}">
                <a16:creationId xmlns:a16="http://schemas.microsoft.com/office/drawing/2014/main" id="{0A005982-96E9-4062-8D7C-2293F7051E43}"/>
              </a:ext>
            </a:extLst>
          </p:cNvPr>
          <p:cNvGraphicFramePr>
            <a:graphicFrameLocks noChangeAspect="1"/>
          </p:cNvGraphicFramePr>
          <p:nvPr/>
        </p:nvGraphicFramePr>
        <p:xfrm>
          <a:off x="1908175" y="2997200"/>
          <a:ext cx="5045075" cy="1943100"/>
        </p:xfrm>
        <a:graphic>
          <a:graphicData uri="http://schemas.openxmlformats.org/presentationml/2006/ole">
            <mc:AlternateContent xmlns:mc="http://schemas.openxmlformats.org/markup-compatibility/2006">
              <mc:Choice xmlns:v="urn:schemas-microsoft-com:vml" Requires="v">
                <p:oleObj name="Equation" r:id="rId4" imgW="2273300" imgH="876300" progId="Equation.3">
                  <p:embed/>
                </p:oleObj>
              </mc:Choice>
              <mc:Fallback>
                <p:oleObj name="Equation" r:id="rId4" imgW="2273300" imgH="8763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2997200"/>
                        <a:ext cx="5045075"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2281" name="Text Box 8">
            <a:extLst>
              <a:ext uri="{FF2B5EF4-FFF2-40B4-BE49-F238E27FC236}">
                <a16:creationId xmlns:a16="http://schemas.microsoft.com/office/drawing/2014/main" id="{F97A14B0-BD36-4453-A844-26187FDD325B}"/>
              </a:ext>
            </a:extLst>
          </p:cNvPr>
          <p:cNvSpPr txBox="1">
            <a:spLocks noChangeArrowheads="1"/>
          </p:cNvSpPr>
          <p:nvPr/>
        </p:nvSpPr>
        <p:spPr bwMode="auto">
          <a:xfrm>
            <a:off x="4014788" y="4149725"/>
            <a:ext cx="2863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à 95% de confiance</a:t>
            </a:r>
          </a:p>
        </p:txBody>
      </p:sp>
      <p:pic>
        <p:nvPicPr>
          <p:cNvPr id="182282" name="Picture 9">
            <a:extLst>
              <a:ext uri="{FF2B5EF4-FFF2-40B4-BE49-F238E27FC236}">
                <a16:creationId xmlns:a16="http://schemas.microsoft.com/office/drawing/2014/main" id="{36BA2AAA-E901-4D20-AB7B-6EF0ED0B7D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8975" y="4005263"/>
            <a:ext cx="484188"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2283" name="Text Box 10">
            <a:extLst>
              <a:ext uri="{FF2B5EF4-FFF2-40B4-BE49-F238E27FC236}">
                <a16:creationId xmlns:a16="http://schemas.microsoft.com/office/drawing/2014/main" id="{D8396036-B508-4DDC-94F7-31AB8844BAB6}"/>
              </a:ext>
            </a:extLst>
          </p:cNvPr>
          <p:cNvSpPr txBox="1">
            <a:spLocks noChangeArrowheads="1"/>
          </p:cNvSpPr>
          <p:nvPr/>
        </p:nvSpPr>
        <p:spPr bwMode="auto">
          <a:xfrm>
            <a:off x="468313" y="5559425"/>
            <a:ext cx="8264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a:solidFill>
                  <a:schemeClr val="accent2"/>
                </a:solidFill>
              </a:rPr>
              <a:t>Finalement on peut toujours utiliser la loi de Student puisque t tend vers la loi normale quand n est grand…</a:t>
            </a:r>
          </a:p>
        </p:txBody>
      </p:sp>
    </p:spTree>
  </p:cSld>
  <p:clrMapOvr>
    <a:masterClrMapping/>
  </p:clrMapOvr>
  <p:transition advClick="0"/>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Espace réservé du numéro de diapositive 3">
            <a:extLst>
              <a:ext uri="{FF2B5EF4-FFF2-40B4-BE49-F238E27FC236}">
                <a16:creationId xmlns:a16="http://schemas.microsoft.com/office/drawing/2014/main" id="{5DACFA40-48C7-4F06-AB80-066D87998FB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D6FC5441-A115-41F1-8F2F-37EDD456FEDD}" type="slidenum">
              <a:rPr lang="fr-FR" altLang="en-US" sz="1400" b="0"/>
              <a:pPr/>
              <a:t>107</a:t>
            </a:fld>
            <a:endParaRPr lang="fr-FR" altLang="en-US" sz="1400" b="0"/>
          </a:p>
        </p:txBody>
      </p:sp>
      <p:sp>
        <p:nvSpPr>
          <p:cNvPr id="183299" name="Text Box 4">
            <a:extLst>
              <a:ext uri="{FF2B5EF4-FFF2-40B4-BE49-F238E27FC236}">
                <a16:creationId xmlns:a16="http://schemas.microsoft.com/office/drawing/2014/main" id="{27999138-2DBE-4272-82F0-DAE168F16E12}"/>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Echantillonnage – Estimation d’un paramètre</a:t>
            </a:r>
            <a:endParaRPr lang="fr-FR" altLang="en-US" sz="2000" i="1">
              <a:solidFill>
                <a:schemeClr val="bg1"/>
              </a:solidFill>
            </a:endParaRPr>
          </a:p>
        </p:txBody>
      </p:sp>
      <p:sp>
        <p:nvSpPr>
          <p:cNvPr id="183300" name="Text Box 5">
            <a:extLst>
              <a:ext uri="{FF2B5EF4-FFF2-40B4-BE49-F238E27FC236}">
                <a16:creationId xmlns:a16="http://schemas.microsoft.com/office/drawing/2014/main" id="{D4E46BA1-A3C9-4AD9-BB73-5800874E726B}"/>
              </a:ext>
            </a:extLst>
          </p:cNvPr>
          <p:cNvSpPr txBox="1">
            <a:spLocks noChangeArrowheads="1"/>
          </p:cNvSpPr>
          <p:nvPr/>
        </p:nvSpPr>
        <p:spPr bwMode="auto">
          <a:xfrm>
            <a:off x="395288" y="692150"/>
            <a:ext cx="788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a:solidFill>
                  <a:schemeClr val="accent2"/>
                </a:solidFill>
              </a:rPr>
              <a:t>Intervalle de confiance de la variance</a:t>
            </a:r>
          </a:p>
        </p:txBody>
      </p:sp>
      <p:sp>
        <p:nvSpPr>
          <p:cNvPr id="183301" name="Text Box 6">
            <a:extLst>
              <a:ext uri="{FF2B5EF4-FFF2-40B4-BE49-F238E27FC236}">
                <a16:creationId xmlns:a16="http://schemas.microsoft.com/office/drawing/2014/main" id="{170E931A-5843-4A88-B882-A19323CF23DB}"/>
              </a:ext>
            </a:extLst>
          </p:cNvPr>
          <p:cNvSpPr txBox="1">
            <a:spLocks noChangeArrowheads="1"/>
          </p:cNvSpPr>
          <p:nvPr/>
        </p:nvSpPr>
        <p:spPr bwMode="auto">
          <a:xfrm>
            <a:off x="447675" y="1574800"/>
            <a:ext cx="83010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Soit une population obéissant à une </a:t>
            </a:r>
            <a:r>
              <a:rPr lang="fr-FR" altLang="en-US">
                <a:solidFill>
                  <a:schemeClr val="accent2"/>
                </a:solidFill>
              </a:rPr>
              <a:t>loi normale</a:t>
            </a:r>
            <a:r>
              <a:rPr lang="fr-FR" altLang="en-US" b="0"/>
              <a:t> de moyenne </a:t>
            </a:r>
            <a:r>
              <a:rPr lang="fr-FR" altLang="en-US" b="0">
                <a:latin typeface="Symbol" panose="05050102010706020507" pitchFamily="18" charset="2"/>
              </a:rPr>
              <a:t>m</a:t>
            </a:r>
            <a:r>
              <a:rPr lang="fr-FR" altLang="en-US" b="0"/>
              <a:t> et d’écart type </a:t>
            </a:r>
            <a:r>
              <a:rPr lang="fr-FR" altLang="en-US" b="0">
                <a:latin typeface="Symbol" panose="05050102010706020507" pitchFamily="18" charset="2"/>
              </a:rPr>
              <a:t>s</a:t>
            </a:r>
            <a:r>
              <a:rPr lang="fr-FR" altLang="en-US" b="0"/>
              <a:t>.</a:t>
            </a:r>
          </a:p>
          <a:p>
            <a:pPr eaLnBrk="1" hangingPunct="1"/>
            <a:endParaRPr lang="fr-FR" altLang="en-US"/>
          </a:p>
        </p:txBody>
      </p:sp>
      <p:sp>
        <p:nvSpPr>
          <p:cNvPr id="183302" name="Rectangle 7">
            <a:extLst>
              <a:ext uri="{FF2B5EF4-FFF2-40B4-BE49-F238E27FC236}">
                <a16:creationId xmlns:a16="http://schemas.microsoft.com/office/drawing/2014/main" id="{7443D73C-9EE1-41A7-B70A-BCEA0DE92614}"/>
              </a:ext>
            </a:extLst>
          </p:cNvPr>
          <p:cNvSpPr>
            <a:spLocks noChangeArrowheads="1"/>
          </p:cNvSpPr>
          <p:nvPr/>
        </p:nvSpPr>
        <p:spPr bwMode="auto">
          <a:xfrm>
            <a:off x="1258888" y="2781300"/>
            <a:ext cx="6553200" cy="143986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graphicFrame>
        <p:nvGraphicFramePr>
          <p:cNvPr id="183303" name="Object 8">
            <a:extLst>
              <a:ext uri="{FF2B5EF4-FFF2-40B4-BE49-F238E27FC236}">
                <a16:creationId xmlns:a16="http://schemas.microsoft.com/office/drawing/2014/main" id="{22A73E49-8ED4-441F-8121-80E8EEBB68F1}"/>
              </a:ext>
            </a:extLst>
          </p:cNvPr>
          <p:cNvGraphicFramePr>
            <a:graphicFrameLocks noChangeAspect="1"/>
          </p:cNvGraphicFramePr>
          <p:nvPr/>
        </p:nvGraphicFramePr>
        <p:xfrm>
          <a:off x="1728788" y="3009900"/>
          <a:ext cx="5565775" cy="1089025"/>
        </p:xfrm>
        <a:graphic>
          <a:graphicData uri="http://schemas.openxmlformats.org/presentationml/2006/ole">
            <mc:AlternateContent xmlns:mc="http://schemas.openxmlformats.org/markup-compatibility/2006">
              <mc:Choice xmlns:v="urn:schemas-microsoft-com:vml" Requires="v">
                <p:oleObj name="Equation" r:id="rId2" imgW="2387600" imgH="469900" progId="Equation.3">
                  <p:embed/>
                </p:oleObj>
              </mc:Choice>
              <mc:Fallback>
                <p:oleObj name="Equation" r:id="rId2" imgW="2387600" imgH="469900" progId="Equation.3">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788" y="3009900"/>
                        <a:ext cx="5565775" cy="108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3304" name="Text Box 9">
            <a:extLst>
              <a:ext uri="{FF2B5EF4-FFF2-40B4-BE49-F238E27FC236}">
                <a16:creationId xmlns:a16="http://schemas.microsoft.com/office/drawing/2014/main" id="{D39E9A21-DEA2-4D0E-AE1C-D338ABC04710}"/>
              </a:ext>
            </a:extLst>
          </p:cNvPr>
          <p:cNvSpPr txBox="1">
            <a:spLocks noChangeArrowheads="1"/>
          </p:cNvSpPr>
          <p:nvPr/>
        </p:nvSpPr>
        <p:spPr bwMode="auto">
          <a:xfrm>
            <a:off x="1239838" y="4595813"/>
            <a:ext cx="4300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Pour </a:t>
            </a:r>
            <a:r>
              <a:rPr lang="fr-FR" altLang="en-US" b="0">
                <a:latin typeface="Symbol" panose="05050102010706020507" pitchFamily="18" charset="2"/>
              </a:rPr>
              <a:t>n</a:t>
            </a:r>
            <a:r>
              <a:rPr lang="fr-FR" altLang="en-US" b="0"/>
              <a:t> = n-1 degrés de liberté </a:t>
            </a:r>
          </a:p>
        </p:txBody>
      </p:sp>
    </p:spTree>
  </p:cSld>
  <p:clrMapOvr>
    <a:masterClrMapping/>
  </p:clrMapOvr>
  <p:transition advClick="0"/>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Espace réservé du numéro de diapositive 3">
            <a:extLst>
              <a:ext uri="{FF2B5EF4-FFF2-40B4-BE49-F238E27FC236}">
                <a16:creationId xmlns:a16="http://schemas.microsoft.com/office/drawing/2014/main" id="{D3537292-8074-43F3-B6D2-B1F43A5CBE1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2873BAB-0CA2-4513-B2C0-D538851B8FED}" type="slidenum">
              <a:rPr lang="fr-FR" altLang="en-US" sz="1400" b="0"/>
              <a:pPr/>
              <a:t>108</a:t>
            </a:fld>
            <a:endParaRPr lang="fr-FR" altLang="en-US" sz="1400" b="0"/>
          </a:p>
        </p:txBody>
      </p:sp>
      <p:sp>
        <p:nvSpPr>
          <p:cNvPr id="184323" name="Rectangle 2">
            <a:extLst>
              <a:ext uri="{FF2B5EF4-FFF2-40B4-BE49-F238E27FC236}">
                <a16:creationId xmlns:a16="http://schemas.microsoft.com/office/drawing/2014/main" id="{6E687E52-5CB6-4899-893F-409AE7365B02}"/>
              </a:ext>
            </a:extLst>
          </p:cNvPr>
          <p:cNvSpPr>
            <a:spLocks noChangeArrowheads="1"/>
          </p:cNvSpPr>
          <p:nvPr/>
        </p:nvSpPr>
        <p:spPr bwMode="auto">
          <a:xfrm>
            <a:off x="2151063" y="3065463"/>
            <a:ext cx="4648200" cy="9144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84324" name="Text Box 3">
            <a:extLst>
              <a:ext uri="{FF2B5EF4-FFF2-40B4-BE49-F238E27FC236}">
                <a16:creationId xmlns:a16="http://schemas.microsoft.com/office/drawing/2014/main" id="{CB0FB213-5B24-4C8D-B4D4-27F2313C2401}"/>
              </a:ext>
            </a:extLst>
          </p:cNvPr>
          <p:cNvSpPr txBox="1">
            <a:spLocks noChangeArrowheads="1"/>
          </p:cNvSpPr>
          <p:nvPr/>
        </p:nvSpPr>
        <p:spPr bwMode="auto">
          <a:xfrm>
            <a:off x="539750" y="836613"/>
            <a:ext cx="75596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t>Si Z</a:t>
            </a:r>
            <a:r>
              <a:rPr lang="en-US" altLang="en-US" b="0" baseline="-25000"/>
              <a:t>1</a:t>
            </a:r>
            <a:r>
              <a:rPr lang="en-US" altLang="en-US" b="0"/>
              <a:t>, Z</a:t>
            </a:r>
            <a:r>
              <a:rPr lang="en-US" altLang="en-US" b="0" baseline="-25000"/>
              <a:t>2</a:t>
            </a:r>
            <a:r>
              <a:rPr lang="en-US" altLang="en-US" b="0"/>
              <a:t>, Z</a:t>
            </a:r>
            <a:r>
              <a:rPr lang="en-US" altLang="en-US" b="0" baseline="-25000"/>
              <a:t>n</a:t>
            </a:r>
            <a:r>
              <a:rPr lang="en-US" altLang="en-US" b="0"/>
              <a:t> sont des variables aléatoires normales centrées réduites et indépendantes entres elles, la somme des carrées de ces varaibles aléatoires obéit à la </a:t>
            </a:r>
            <a:r>
              <a:rPr lang="en-US" altLang="en-US"/>
              <a:t>loi du</a:t>
            </a:r>
            <a:r>
              <a:rPr lang="en-US" altLang="en-US">
                <a:latin typeface="Times New Roman" panose="02020603050405020304" pitchFamily="18" charset="0"/>
              </a:rPr>
              <a:t> </a:t>
            </a:r>
            <a:r>
              <a:rPr lang="en-US" altLang="en-US">
                <a:latin typeface="Symbol" panose="05050102010706020507" pitchFamily="18" charset="2"/>
              </a:rPr>
              <a:t>c</a:t>
            </a:r>
            <a:r>
              <a:rPr lang="en-US" altLang="en-US" baseline="30000">
                <a:latin typeface="Times New Roman" panose="02020603050405020304" pitchFamily="18" charset="0"/>
              </a:rPr>
              <a:t>2</a:t>
            </a:r>
            <a:r>
              <a:rPr lang="en-US" altLang="en-US" b="0">
                <a:latin typeface="Times New Roman" panose="02020603050405020304" pitchFamily="18" charset="0"/>
              </a:rPr>
              <a:t> </a:t>
            </a:r>
            <a:r>
              <a:rPr lang="en-US" altLang="en-US" b="0"/>
              <a:t>à</a:t>
            </a:r>
            <a:r>
              <a:rPr lang="en-US" altLang="en-US" b="0">
                <a:latin typeface="Times New Roman" panose="02020603050405020304" pitchFamily="18" charset="0"/>
              </a:rPr>
              <a:t> </a:t>
            </a:r>
            <a:r>
              <a:rPr lang="en-US" altLang="en-US" b="0">
                <a:latin typeface="Symbol" panose="05050102010706020507" pitchFamily="18" charset="2"/>
              </a:rPr>
              <a:t>n</a:t>
            </a:r>
            <a:r>
              <a:rPr lang="en-US" altLang="en-US" b="0">
                <a:latin typeface="Times New Roman" panose="02020603050405020304" pitchFamily="18" charset="0"/>
              </a:rPr>
              <a:t> </a:t>
            </a:r>
            <a:r>
              <a:rPr lang="en-US" altLang="en-US" b="0"/>
              <a:t>degrés de libertés</a:t>
            </a:r>
          </a:p>
          <a:p>
            <a:endParaRPr lang="en-US" altLang="en-US" b="0"/>
          </a:p>
          <a:p>
            <a:endParaRPr lang="en-US" altLang="en-US" b="0">
              <a:latin typeface="Times New Roman" panose="02020603050405020304" pitchFamily="18" charset="0"/>
            </a:endParaRPr>
          </a:p>
        </p:txBody>
      </p:sp>
      <p:graphicFrame>
        <p:nvGraphicFramePr>
          <p:cNvPr id="184325" name="Object 4">
            <a:extLst>
              <a:ext uri="{FF2B5EF4-FFF2-40B4-BE49-F238E27FC236}">
                <a16:creationId xmlns:a16="http://schemas.microsoft.com/office/drawing/2014/main" id="{284B94AD-A24E-446A-B86B-49D1E418AAD8}"/>
              </a:ext>
            </a:extLst>
          </p:cNvPr>
          <p:cNvGraphicFramePr>
            <a:graphicFrameLocks noChangeAspect="1"/>
          </p:cNvGraphicFramePr>
          <p:nvPr/>
        </p:nvGraphicFramePr>
        <p:xfrm>
          <a:off x="2568575" y="3190875"/>
          <a:ext cx="3717925" cy="630238"/>
        </p:xfrm>
        <a:graphic>
          <a:graphicData uri="http://schemas.openxmlformats.org/presentationml/2006/ole">
            <mc:AlternateContent xmlns:mc="http://schemas.openxmlformats.org/markup-compatibility/2006">
              <mc:Choice xmlns:v="urn:schemas-microsoft-com:vml" Requires="v">
                <p:oleObj name="Equation" r:id="rId2" imgW="1422400" imgH="241300" progId="Equation.3">
                  <p:embed/>
                </p:oleObj>
              </mc:Choice>
              <mc:Fallback>
                <p:oleObj name="Equation" r:id="rId2" imgW="1422400" imgH="2413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575" y="3190875"/>
                        <a:ext cx="3717925"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26" name="Text Box 5">
            <a:extLst>
              <a:ext uri="{FF2B5EF4-FFF2-40B4-BE49-F238E27FC236}">
                <a16:creationId xmlns:a16="http://schemas.microsoft.com/office/drawing/2014/main" id="{B427D6E3-B70B-4F13-8898-6CC35323024A}"/>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loi du Khi carré: </a:t>
            </a:r>
            <a:r>
              <a:rPr lang="fr-FR" altLang="en-US" sz="2000" i="1">
                <a:solidFill>
                  <a:schemeClr val="bg1"/>
                </a:solidFill>
                <a:latin typeface="Symbol" panose="05050102010706020507" pitchFamily="18" charset="2"/>
              </a:rPr>
              <a:t>c</a:t>
            </a:r>
            <a:r>
              <a:rPr lang="fr-FR" altLang="en-US" sz="2000" i="1" baseline="30000">
                <a:solidFill>
                  <a:schemeClr val="bg1"/>
                </a:solidFill>
              </a:rPr>
              <a:t>2</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Espace réservé du numéro de diapositive 3">
            <a:extLst>
              <a:ext uri="{FF2B5EF4-FFF2-40B4-BE49-F238E27FC236}">
                <a16:creationId xmlns:a16="http://schemas.microsoft.com/office/drawing/2014/main" id="{0805D603-600A-4948-BC33-207E32B58A5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16E863D-3BA0-44BA-B391-F3AA39AECAE7}" type="slidenum">
              <a:rPr lang="fr-FR" altLang="en-US" sz="1400" b="0"/>
              <a:pPr/>
              <a:t>109</a:t>
            </a:fld>
            <a:endParaRPr lang="fr-FR" altLang="en-US" sz="1400" b="0"/>
          </a:p>
        </p:txBody>
      </p:sp>
      <p:sp>
        <p:nvSpPr>
          <p:cNvPr id="185347" name="Rectangle 2">
            <a:extLst>
              <a:ext uri="{FF2B5EF4-FFF2-40B4-BE49-F238E27FC236}">
                <a16:creationId xmlns:a16="http://schemas.microsoft.com/office/drawing/2014/main" id="{79F0A8BC-4372-4B4B-88CB-C5E743836F81}"/>
              </a:ext>
            </a:extLst>
          </p:cNvPr>
          <p:cNvSpPr>
            <a:spLocks noChangeArrowheads="1"/>
          </p:cNvSpPr>
          <p:nvPr/>
        </p:nvSpPr>
        <p:spPr bwMode="auto">
          <a:xfrm>
            <a:off x="971550" y="836613"/>
            <a:ext cx="7200900" cy="5113337"/>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pic>
        <p:nvPicPr>
          <p:cNvPr id="185348" name="Picture 3">
            <a:extLst>
              <a:ext uri="{FF2B5EF4-FFF2-40B4-BE49-F238E27FC236}">
                <a16:creationId xmlns:a16="http://schemas.microsoft.com/office/drawing/2014/main" id="{10BEC83C-C070-4E6B-AFBA-DD4578C183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981075"/>
            <a:ext cx="68580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9" name="Text Box 4">
            <a:extLst>
              <a:ext uri="{FF2B5EF4-FFF2-40B4-BE49-F238E27FC236}">
                <a16:creationId xmlns:a16="http://schemas.microsoft.com/office/drawing/2014/main" id="{35E8C222-83CF-4BC9-966D-8462F2367E98}"/>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loi du Khi carré: </a:t>
            </a:r>
            <a:r>
              <a:rPr lang="fr-FR" altLang="en-US" sz="2000" i="1">
                <a:solidFill>
                  <a:schemeClr val="bg1"/>
                </a:solidFill>
                <a:latin typeface="Symbol" panose="05050102010706020507" pitchFamily="18" charset="2"/>
              </a:rPr>
              <a:t>c</a:t>
            </a:r>
            <a:r>
              <a:rPr lang="fr-FR" altLang="en-US" sz="2000" i="1" baseline="30000">
                <a:solidFill>
                  <a:schemeClr val="bg1"/>
                </a:solidFill>
              </a:rPr>
              <a:t>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6">
            <a:extLst>
              <a:ext uri="{FF2B5EF4-FFF2-40B4-BE49-F238E27FC236}">
                <a16:creationId xmlns:a16="http://schemas.microsoft.com/office/drawing/2014/main" id="{4BDBCCAA-81F5-403E-9889-B316EB343EC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2F98CCE-2DDB-4082-9C7F-4BC2C00691E1}" type="slidenum">
              <a:rPr lang="fr-FR" altLang="en-US" sz="1400" b="0"/>
              <a:pPr/>
              <a:t>11</a:t>
            </a:fld>
            <a:endParaRPr lang="fr-FR" altLang="en-US" sz="1400" b="0"/>
          </a:p>
        </p:txBody>
      </p:sp>
      <p:sp>
        <p:nvSpPr>
          <p:cNvPr id="24579" name="Rectangle 3">
            <a:extLst>
              <a:ext uri="{FF2B5EF4-FFF2-40B4-BE49-F238E27FC236}">
                <a16:creationId xmlns:a16="http://schemas.microsoft.com/office/drawing/2014/main" id="{D9D915E3-9901-49A8-B8EB-6CBD32B60076}"/>
              </a:ext>
            </a:extLst>
          </p:cNvPr>
          <p:cNvSpPr>
            <a:spLocks noGrp="1" noChangeArrowheads="1"/>
          </p:cNvSpPr>
          <p:nvPr>
            <p:ph type="body" sz="half" idx="1"/>
          </p:nvPr>
        </p:nvSpPr>
        <p:spPr>
          <a:xfrm>
            <a:off x="323850" y="620713"/>
            <a:ext cx="4752975" cy="4525962"/>
          </a:xfrm>
        </p:spPr>
        <p:txBody>
          <a:bodyPr/>
          <a:lstStyle/>
          <a:p>
            <a:pPr marL="0" indent="0" eaLnBrk="1" hangingPunct="1">
              <a:buFont typeface="Wingdings" panose="05000000000000000000" pitchFamily="2" charset="2"/>
              <a:buNone/>
            </a:pPr>
            <a:r>
              <a:rPr lang="fr-FR" altLang="en-US" sz="2000" b="1">
                <a:solidFill>
                  <a:schemeClr val="accent2"/>
                </a:solidFill>
              </a:rPr>
              <a:t>Échelle nominale :</a:t>
            </a:r>
            <a:br>
              <a:rPr lang="fr-FR" altLang="en-US" sz="2000">
                <a:solidFill>
                  <a:schemeClr val="accent2"/>
                </a:solidFill>
              </a:rPr>
            </a:br>
            <a:r>
              <a:rPr lang="fr-FR" altLang="en-US" sz="2000"/>
              <a:t>On dit d’une variable dont les catégories ne sont pas naturellement ordonnées, qu’elle est définie sur une échelle nominale.</a:t>
            </a:r>
          </a:p>
          <a:p>
            <a:pPr marL="0" indent="0" eaLnBrk="1" hangingPunct="1">
              <a:buFont typeface="Wingdings" panose="05000000000000000000" pitchFamily="2" charset="2"/>
              <a:buNone/>
            </a:pPr>
            <a:r>
              <a:rPr lang="fr-FR" altLang="en-US" sz="1800" i="1"/>
              <a:t>ex : sexe, types de haches, types d’amphores...</a:t>
            </a:r>
          </a:p>
          <a:p>
            <a:pPr marL="0" indent="0" eaLnBrk="1" hangingPunct="1">
              <a:buFont typeface="Wingdings" panose="05000000000000000000" pitchFamily="2" charset="2"/>
              <a:buNone/>
            </a:pPr>
            <a:endParaRPr lang="fr-FR" altLang="en-US" sz="1800"/>
          </a:p>
          <a:p>
            <a:pPr marL="0" indent="0" eaLnBrk="1" hangingPunct="1">
              <a:buFont typeface="Wingdings" panose="05000000000000000000" pitchFamily="2" charset="2"/>
              <a:buNone/>
            </a:pPr>
            <a:r>
              <a:rPr lang="fr-FR" altLang="en-US" sz="2000" b="1">
                <a:solidFill>
                  <a:schemeClr val="accent2"/>
                </a:solidFill>
              </a:rPr>
              <a:t>Échelle ordinale :</a:t>
            </a:r>
            <a:br>
              <a:rPr lang="fr-FR" altLang="en-US" sz="2000" b="1">
                <a:solidFill>
                  <a:schemeClr val="accent2"/>
                </a:solidFill>
              </a:rPr>
            </a:br>
            <a:r>
              <a:rPr lang="fr-FR" altLang="en-US" sz="2000"/>
              <a:t>Si les catégories peuvent être ordonnées, on est en présence d’une  échelle ordinale.</a:t>
            </a:r>
          </a:p>
          <a:p>
            <a:pPr marL="0" indent="0" eaLnBrk="1" hangingPunct="1">
              <a:buFont typeface="Wingdings" panose="05000000000000000000" pitchFamily="2" charset="2"/>
              <a:buNone/>
            </a:pPr>
            <a:r>
              <a:rPr lang="fr-FR" altLang="en-US" sz="1800" i="1"/>
              <a:t>ex : qualification professionnelle (travail d’un potier) ‘non qualifié’, ‘semi - qualifié’, ‘qualifié ’</a:t>
            </a:r>
          </a:p>
          <a:p>
            <a:pPr marL="0" indent="0" eaLnBrk="1" hangingPunct="1">
              <a:buFont typeface="Wingdings" panose="05000000000000000000" pitchFamily="2" charset="2"/>
              <a:buNone/>
            </a:pPr>
            <a:endParaRPr lang="fr-FR" altLang="en-US" sz="1800" i="1"/>
          </a:p>
          <a:p>
            <a:pPr marL="0" indent="0" eaLnBrk="1" hangingPunct="1">
              <a:buFontTx/>
              <a:buNone/>
            </a:pPr>
            <a:endParaRPr lang="fr-FR" altLang="en-US" sz="2000"/>
          </a:p>
        </p:txBody>
      </p:sp>
      <p:sp>
        <p:nvSpPr>
          <p:cNvPr id="24580" name="Text Box 13">
            <a:extLst>
              <a:ext uri="{FF2B5EF4-FFF2-40B4-BE49-F238E27FC236}">
                <a16:creationId xmlns:a16="http://schemas.microsoft.com/office/drawing/2014/main" id="{91432FF9-5BA7-4FCF-B246-0F484651D31B}"/>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Variables qualitatives</a:t>
            </a:r>
          </a:p>
        </p:txBody>
      </p:sp>
      <p:sp>
        <p:nvSpPr>
          <p:cNvPr id="24581" name="Rectangle 14">
            <a:extLst>
              <a:ext uri="{FF2B5EF4-FFF2-40B4-BE49-F238E27FC236}">
                <a16:creationId xmlns:a16="http://schemas.microsoft.com/office/drawing/2014/main" id="{760E0A16-667C-4798-8AFF-F06AF876760D}"/>
              </a:ext>
            </a:extLst>
          </p:cNvPr>
          <p:cNvSpPr>
            <a:spLocks noChangeArrowheads="1"/>
          </p:cNvSpPr>
          <p:nvPr/>
        </p:nvSpPr>
        <p:spPr bwMode="auto">
          <a:xfrm>
            <a:off x="395288" y="314166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fr-FR" altLang="en-US" b="0"/>
          </a:p>
        </p:txBody>
      </p:sp>
      <p:sp>
        <p:nvSpPr>
          <p:cNvPr id="24582" name="Rectangle 15">
            <a:extLst>
              <a:ext uri="{FF2B5EF4-FFF2-40B4-BE49-F238E27FC236}">
                <a16:creationId xmlns:a16="http://schemas.microsoft.com/office/drawing/2014/main" id="{67CE99A2-F664-4ED3-A314-9839069EF026}"/>
              </a:ext>
            </a:extLst>
          </p:cNvPr>
          <p:cNvSpPr>
            <a:spLocks noChangeArrowheads="1"/>
          </p:cNvSpPr>
          <p:nvPr/>
        </p:nvSpPr>
        <p:spPr bwMode="auto">
          <a:xfrm>
            <a:off x="2339975" y="5157788"/>
            <a:ext cx="5903913" cy="1408112"/>
          </a:xfrm>
          <a:prstGeom prst="rect">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graphicFrame>
        <p:nvGraphicFramePr>
          <p:cNvPr id="24583" name="Object 16">
            <a:extLst>
              <a:ext uri="{FF2B5EF4-FFF2-40B4-BE49-F238E27FC236}">
                <a16:creationId xmlns:a16="http://schemas.microsoft.com/office/drawing/2014/main" id="{5B125A5A-69BA-4E88-A026-834ACCCE0376}"/>
              </a:ext>
            </a:extLst>
          </p:cNvPr>
          <p:cNvGraphicFramePr>
            <a:graphicFrameLocks noChangeAspect="1"/>
          </p:cNvGraphicFramePr>
          <p:nvPr/>
        </p:nvGraphicFramePr>
        <p:xfrm>
          <a:off x="6877050" y="5229225"/>
          <a:ext cx="1219200" cy="1196975"/>
        </p:xfrm>
        <a:graphic>
          <a:graphicData uri="http://schemas.openxmlformats.org/presentationml/2006/ole">
            <mc:AlternateContent xmlns:mc="http://schemas.openxmlformats.org/markup-compatibility/2006">
              <mc:Choice xmlns:v="urn:schemas-microsoft-com:vml" Requires="v">
                <p:oleObj name="Clip" r:id="rId3" imgW="4016999" imgH="3945437" progId="MS_ClipArt_Gallery.2">
                  <p:embed/>
                </p:oleObj>
              </mc:Choice>
              <mc:Fallback>
                <p:oleObj name="Clip" r:id="rId3" imgW="4016999" imgH="3945437" progId="MS_ClipArt_Gallery.2">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5229225"/>
                        <a:ext cx="1219200"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4" name="Text Box 17">
            <a:extLst>
              <a:ext uri="{FF2B5EF4-FFF2-40B4-BE49-F238E27FC236}">
                <a16:creationId xmlns:a16="http://schemas.microsoft.com/office/drawing/2014/main" id="{FB1987C3-02D8-44ED-A216-BAAE265DC06C}"/>
              </a:ext>
            </a:extLst>
          </p:cNvPr>
          <p:cNvSpPr txBox="1">
            <a:spLocks noChangeArrowheads="1"/>
          </p:cNvSpPr>
          <p:nvPr/>
        </p:nvSpPr>
        <p:spPr bwMode="auto">
          <a:xfrm>
            <a:off x="2411413" y="5229225"/>
            <a:ext cx="46085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spcBef>
                <a:spcPct val="50000"/>
              </a:spcBef>
            </a:pPr>
            <a:r>
              <a:rPr lang="fr-FR" altLang="en-US" sz="1800">
                <a:solidFill>
                  <a:schemeClr val="hlink"/>
                </a:solidFill>
                <a:latin typeface="Times New Roman" panose="02020603050405020304" pitchFamily="18" charset="0"/>
              </a:rPr>
              <a:t>ATTENTION</a:t>
            </a:r>
            <a:r>
              <a:rPr lang="fr-FR" altLang="en-US" sz="1800">
                <a:latin typeface="Times New Roman" panose="02020603050405020304" pitchFamily="18" charset="0"/>
              </a:rPr>
              <a:t>: Indique la position dans une série ordonnée mais </a:t>
            </a:r>
            <a:br>
              <a:rPr lang="fr-FR" altLang="en-US" sz="1800">
                <a:latin typeface="Times New Roman" panose="02020603050405020304" pitchFamily="18" charset="0"/>
              </a:rPr>
            </a:br>
            <a:r>
              <a:rPr lang="fr-FR" altLang="en-US" sz="1800">
                <a:latin typeface="Times New Roman" panose="02020603050405020304" pitchFamily="18" charset="0"/>
              </a:rPr>
              <a:t>pas l’importance </a:t>
            </a:r>
            <a:br>
              <a:rPr lang="fr-FR" altLang="en-US" sz="1800">
                <a:latin typeface="Times New Roman" panose="02020603050405020304" pitchFamily="18" charset="0"/>
              </a:rPr>
            </a:br>
            <a:r>
              <a:rPr lang="fr-FR" altLang="en-US" sz="1800">
                <a:latin typeface="Times New Roman" panose="02020603050405020304" pitchFamily="18" charset="0"/>
              </a:rPr>
              <a:t>de la différence. Pas de calculs algébriques!!</a:t>
            </a:r>
            <a:endParaRPr lang="fr-FR" altLang="en-US" sz="1800" b="0">
              <a:latin typeface="Times New Roman" panose="02020603050405020304" pitchFamily="18" charset="0"/>
            </a:endParaRPr>
          </a:p>
        </p:txBody>
      </p:sp>
      <p:pic>
        <p:nvPicPr>
          <p:cNvPr id="24585" name="Picture 19">
            <a:extLst>
              <a:ext uri="{FF2B5EF4-FFF2-40B4-BE49-F238E27FC236}">
                <a16:creationId xmlns:a16="http://schemas.microsoft.com/office/drawing/2014/main" id="{9C3E505C-3376-4EFD-B535-617D2B3FCDFF}"/>
              </a:ext>
            </a:extLst>
          </p:cNvPr>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292725" y="908050"/>
            <a:ext cx="3606800" cy="3184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Espace réservé du numéro de diapositive 3">
            <a:extLst>
              <a:ext uri="{FF2B5EF4-FFF2-40B4-BE49-F238E27FC236}">
                <a16:creationId xmlns:a16="http://schemas.microsoft.com/office/drawing/2014/main" id="{AB0E840F-5213-4F07-8F1C-7D7924205CF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E5ACF917-4B87-4508-A9F2-96D97A1BF57E}" type="slidenum">
              <a:rPr lang="fr-FR" altLang="en-US" sz="1400" b="0"/>
              <a:pPr/>
              <a:t>110</a:t>
            </a:fld>
            <a:endParaRPr lang="fr-FR" altLang="en-US" sz="1400" b="0"/>
          </a:p>
        </p:txBody>
      </p:sp>
      <p:sp>
        <p:nvSpPr>
          <p:cNvPr id="186371" name="Rectangle 2">
            <a:extLst>
              <a:ext uri="{FF2B5EF4-FFF2-40B4-BE49-F238E27FC236}">
                <a16:creationId xmlns:a16="http://schemas.microsoft.com/office/drawing/2014/main" id="{0C1C7FF3-2754-4458-8204-0C54533002AF}"/>
              </a:ext>
            </a:extLst>
          </p:cNvPr>
          <p:cNvSpPr>
            <a:spLocks noChangeArrowheads="1"/>
          </p:cNvSpPr>
          <p:nvPr/>
        </p:nvSpPr>
        <p:spPr bwMode="auto">
          <a:xfrm>
            <a:off x="1692275" y="2565400"/>
            <a:ext cx="5903913" cy="3455988"/>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86372" name="Rectangle 3">
            <a:extLst>
              <a:ext uri="{FF2B5EF4-FFF2-40B4-BE49-F238E27FC236}">
                <a16:creationId xmlns:a16="http://schemas.microsoft.com/office/drawing/2014/main" id="{E5F7BAF1-7FBF-48BB-A955-8382F8FC8000}"/>
              </a:ext>
            </a:extLst>
          </p:cNvPr>
          <p:cNvSpPr>
            <a:spLocks noChangeArrowheads="1"/>
          </p:cNvSpPr>
          <p:nvPr/>
        </p:nvSpPr>
        <p:spPr bwMode="auto">
          <a:xfrm>
            <a:off x="3154363" y="1552575"/>
            <a:ext cx="2667000" cy="762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86373" name="Text Box 4">
            <a:extLst>
              <a:ext uri="{FF2B5EF4-FFF2-40B4-BE49-F238E27FC236}">
                <a16:creationId xmlns:a16="http://schemas.microsoft.com/office/drawing/2014/main" id="{333F9C17-A3AA-4DF2-9D52-853464893EC1}"/>
              </a:ext>
            </a:extLst>
          </p:cNvPr>
          <p:cNvSpPr txBox="1">
            <a:spLocks noChangeArrowheads="1"/>
          </p:cNvSpPr>
          <p:nvPr/>
        </p:nvSpPr>
        <p:spPr bwMode="auto">
          <a:xfrm>
            <a:off x="1042988" y="981075"/>
            <a:ext cx="725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t>En fait, les calculs sont fastidueux -&gt; TABLES</a:t>
            </a:r>
          </a:p>
        </p:txBody>
      </p:sp>
      <p:graphicFrame>
        <p:nvGraphicFramePr>
          <p:cNvPr id="186374" name="Object 5">
            <a:extLst>
              <a:ext uri="{FF2B5EF4-FFF2-40B4-BE49-F238E27FC236}">
                <a16:creationId xmlns:a16="http://schemas.microsoft.com/office/drawing/2014/main" id="{ADA17CC6-B293-4852-9035-9D493B1AA5EF}"/>
              </a:ext>
            </a:extLst>
          </p:cNvPr>
          <p:cNvGraphicFramePr>
            <a:graphicFrameLocks noChangeAspect="1"/>
          </p:cNvGraphicFramePr>
          <p:nvPr/>
        </p:nvGraphicFramePr>
        <p:xfrm>
          <a:off x="3348038" y="1628775"/>
          <a:ext cx="2220912" cy="552450"/>
        </p:xfrm>
        <a:graphic>
          <a:graphicData uri="http://schemas.openxmlformats.org/presentationml/2006/ole">
            <mc:AlternateContent xmlns:mc="http://schemas.openxmlformats.org/markup-compatibility/2006">
              <mc:Choice xmlns:v="urn:schemas-microsoft-com:vml" Requires="v">
                <p:oleObj name="Equation" r:id="rId2" imgW="1015559" imgH="253890" progId="Equation.3">
                  <p:embed/>
                </p:oleObj>
              </mc:Choice>
              <mc:Fallback>
                <p:oleObj name="Equation" r:id="rId2" imgW="1015559" imgH="25389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628775"/>
                        <a:ext cx="2220912"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86375" name="Picture 6">
            <a:extLst>
              <a:ext uri="{FF2B5EF4-FFF2-40B4-BE49-F238E27FC236}">
                <a16:creationId xmlns:a16="http://schemas.microsoft.com/office/drawing/2014/main" id="{936A5AB4-665C-4506-81BF-402E0D05B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2708275"/>
            <a:ext cx="5410200"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6" name="Text Box 7">
            <a:extLst>
              <a:ext uri="{FF2B5EF4-FFF2-40B4-BE49-F238E27FC236}">
                <a16:creationId xmlns:a16="http://schemas.microsoft.com/office/drawing/2014/main" id="{FBC14300-8F20-430A-810F-E5ABBEFA6EFB}"/>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loi du Khi carré: </a:t>
            </a:r>
            <a:r>
              <a:rPr lang="fr-FR" altLang="en-US" sz="2000" i="1">
                <a:solidFill>
                  <a:schemeClr val="bg1"/>
                </a:solidFill>
                <a:latin typeface="Symbol" panose="05050102010706020507" pitchFamily="18" charset="2"/>
              </a:rPr>
              <a:t>c</a:t>
            </a:r>
            <a:r>
              <a:rPr lang="fr-FR" altLang="en-US" sz="2000" i="1" baseline="30000">
                <a:solidFill>
                  <a:schemeClr val="bg1"/>
                </a:solidFill>
              </a:rPr>
              <a:t>2</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Espace réservé du numéro de diapositive 3">
            <a:extLst>
              <a:ext uri="{FF2B5EF4-FFF2-40B4-BE49-F238E27FC236}">
                <a16:creationId xmlns:a16="http://schemas.microsoft.com/office/drawing/2014/main" id="{8E3AC21A-41C2-43D3-8532-793B9EED91E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5346B98-99A4-404F-A345-0FAA00D92616}" type="slidenum">
              <a:rPr lang="fr-FR" altLang="en-US" sz="1400" b="0"/>
              <a:pPr/>
              <a:t>111</a:t>
            </a:fld>
            <a:endParaRPr lang="fr-FR" altLang="en-US" sz="1400" b="0"/>
          </a:p>
        </p:txBody>
      </p:sp>
      <p:pic>
        <p:nvPicPr>
          <p:cNvPr id="187395" name="Picture 2">
            <a:extLst>
              <a:ext uri="{FF2B5EF4-FFF2-40B4-BE49-F238E27FC236}">
                <a16:creationId xmlns:a16="http://schemas.microsoft.com/office/drawing/2014/main" id="{638E8A36-9558-4C17-B891-58577FE9D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476250"/>
            <a:ext cx="417195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6" name="Text Box 3">
            <a:extLst>
              <a:ext uri="{FF2B5EF4-FFF2-40B4-BE49-F238E27FC236}">
                <a16:creationId xmlns:a16="http://schemas.microsoft.com/office/drawing/2014/main" id="{42757C34-89F6-43C3-86F7-9358B2DE9530}"/>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loi du Khi carré: </a:t>
            </a:r>
            <a:r>
              <a:rPr lang="fr-FR" altLang="en-US" sz="2000" i="1">
                <a:solidFill>
                  <a:schemeClr val="bg1"/>
                </a:solidFill>
                <a:latin typeface="Symbol" panose="05050102010706020507" pitchFamily="18" charset="2"/>
              </a:rPr>
              <a:t>c</a:t>
            </a:r>
            <a:r>
              <a:rPr lang="fr-FR" altLang="en-US" sz="2000" i="1" baseline="30000">
                <a:solidFill>
                  <a:schemeClr val="bg1"/>
                </a:solidFill>
              </a:rPr>
              <a:t>2</a:t>
            </a:r>
          </a:p>
        </p:txBody>
      </p:sp>
    </p:spTree>
  </p:cSld>
  <p:clrMapOvr>
    <a:masterClrMapping/>
  </p:clrMapOvr>
  <p:transition advClick="0"/>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Espace réservé du numéro de diapositive 3">
            <a:extLst>
              <a:ext uri="{FF2B5EF4-FFF2-40B4-BE49-F238E27FC236}">
                <a16:creationId xmlns:a16="http://schemas.microsoft.com/office/drawing/2014/main" id="{01C169C4-DCB6-4C92-BD34-D49A7749B52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9289D3FF-6FA1-4CB3-B6A7-C6DEEC161974}" type="slidenum">
              <a:rPr lang="fr-FR" altLang="en-US" sz="1400" b="0"/>
              <a:pPr/>
              <a:t>112</a:t>
            </a:fld>
            <a:endParaRPr lang="fr-FR" altLang="en-US" sz="1400" b="0"/>
          </a:p>
        </p:txBody>
      </p:sp>
      <p:sp>
        <p:nvSpPr>
          <p:cNvPr id="188419" name="Text Box 2">
            <a:extLst>
              <a:ext uri="{FF2B5EF4-FFF2-40B4-BE49-F238E27FC236}">
                <a16:creationId xmlns:a16="http://schemas.microsoft.com/office/drawing/2014/main" id="{2E83B4D0-9594-4ABA-8D99-B8DC38256D25}"/>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Echantillonnage – Estimation d’un paramètre</a:t>
            </a:r>
            <a:endParaRPr lang="fr-FR" altLang="en-US" sz="2000" i="1">
              <a:solidFill>
                <a:schemeClr val="bg1"/>
              </a:solidFill>
            </a:endParaRPr>
          </a:p>
        </p:txBody>
      </p:sp>
      <p:sp>
        <p:nvSpPr>
          <p:cNvPr id="188420" name="Text Box 3">
            <a:extLst>
              <a:ext uri="{FF2B5EF4-FFF2-40B4-BE49-F238E27FC236}">
                <a16:creationId xmlns:a16="http://schemas.microsoft.com/office/drawing/2014/main" id="{2110F4E7-0F1A-4EF9-A360-7FA109BCD747}"/>
              </a:ext>
            </a:extLst>
          </p:cNvPr>
          <p:cNvSpPr txBox="1">
            <a:spLocks noChangeArrowheads="1"/>
          </p:cNvSpPr>
          <p:nvPr/>
        </p:nvSpPr>
        <p:spPr bwMode="auto">
          <a:xfrm>
            <a:off x="395288" y="692150"/>
            <a:ext cx="788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a:solidFill>
                  <a:schemeClr val="accent2"/>
                </a:solidFill>
              </a:rPr>
              <a:t>Intervalle de confiance de l’écart type (idem)</a:t>
            </a:r>
          </a:p>
        </p:txBody>
      </p:sp>
      <p:sp>
        <p:nvSpPr>
          <p:cNvPr id="188421" name="Text Box 4">
            <a:extLst>
              <a:ext uri="{FF2B5EF4-FFF2-40B4-BE49-F238E27FC236}">
                <a16:creationId xmlns:a16="http://schemas.microsoft.com/office/drawing/2014/main" id="{534FD064-1EC3-42DD-938E-874072A832B0}"/>
              </a:ext>
            </a:extLst>
          </p:cNvPr>
          <p:cNvSpPr txBox="1">
            <a:spLocks noChangeArrowheads="1"/>
          </p:cNvSpPr>
          <p:nvPr/>
        </p:nvSpPr>
        <p:spPr bwMode="auto">
          <a:xfrm>
            <a:off x="447675" y="1574800"/>
            <a:ext cx="83010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Soit une population obéissant à une </a:t>
            </a:r>
            <a:r>
              <a:rPr lang="fr-FR" altLang="en-US">
                <a:solidFill>
                  <a:schemeClr val="accent2"/>
                </a:solidFill>
              </a:rPr>
              <a:t>loi normale</a:t>
            </a:r>
            <a:r>
              <a:rPr lang="fr-FR" altLang="en-US" b="0"/>
              <a:t> de moyenne </a:t>
            </a:r>
            <a:r>
              <a:rPr lang="fr-FR" altLang="en-US" b="0">
                <a:latin typeface="Symbol" panose="05050102010706020507" pitchFamily="18" charset="2"/>
              </a:rPr>
              <a:t>m</a:t>
            </a:r>
            <a:r>
              <a:rPr lang="fr-FR" altLang="en-US" b="0"/>
              <a:t> et d’écart type </a:t>
            </a:r>
            <a:r>
              <a:rPr lang="fr-FR" altLang="en-US" b="0">
                <a:latin typeface="Symbol" panose="05050102010706020507" pitchFamily="18" charset="2"/>
              </a:rPr>
              <a:t>s</a:t>
            </a:r>
            <a:r>
              <a:rPr lang="fr-FR" altLang="en-US" b="0"/>
              <a:t>.</a:t>
            </a:r>
          </a:p>
          <a:p>
            <a:pPr eaLnBrk="1" hangingPunct="1"/>
            <a:endParaRPr lang="fr-FR" altLang="en-US"/>
          </a:p>
        </p:txBody>
      </p:sp>
      <p:sp>
        <p:nvSpPr>
          <p:cNvPr id="188422" name="Rectangle 5">
            <a:extLst>
              <a:ext uri="{FF2B5EF4-FFF2-40B4-BE49-F238E27FC236}">
                <a16:creationId xmlns:a16="http://schemas.microsoft.com/office/drawing/2014/main" id="{78553B23-D51C-4FDA-93E0-382CDB8A4727}"/>
              </a:ext>
            </a:extLst>
          </p:cNvPr>
          <p:cNvSpPr>
            <a:spLocks noChangeArrowheads="1"/>
          </p:cNvSpPr>
          <p:nvPr/>
        </p:nvSpPr>
        <p:spPr bwMode="auto">
          <a:xfrm>
            <a:off x="1258888" y="2781300"/>
            <a:ext cx="6553200" cy="143986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graphicFrame>
        <p:nvGraphicFramePr>
          <p:cNvPr id="188423" name="Object 6">
            <a:extLst>
              <a:ext uri="{FF2B5EF4-FFF2-40B4-BE49-F238E27FC236}">
                <a16:creationId xmlns:a16="http://schemas.microsoft.com/office/drawing/2014/main" id="{7E6BDFB4-6411-43C0-85D4-2E9E41E59633}"/>
              </a:ext>
            </a:extLst>
          </p:cNvPr>
          <p:cNvGraphicFramePr>
            <a:graphicFrameLocks noChangeAspect="1"/>
          </p:cNvGraphicFramePr>
          <p:nvPr/>
        </p:nvGraphicFramePr>
        <p:xfrm>
          <a:off x="1536700" y="2967038"/>
          <a:ext cx="5951538" cy="1176337"/>
        </p:xfrm>
        <a:graphic>
          <a:graphicData uri="http://schemas.openxmlformats.org/presentationml/2006/ole">
            <mc:AlternateContent xmlns:mc="http://schemas.openxmlformats.org/markup-compatibility/2006">
              <mc:Choice xmlns:v="urn:schemas-microsoft-com:vml" Requires="v">
                <p:oleObj name="Equation" r:id="rId2" imgW="2552700" imgH="508000" progId="Equation.3">
                  <p:embed/>
                </p:oleObj>
              </mc:Choice>
              <mc:Fallback>
                <p:oleObj name="Equation" r:id="rId2" imgW="2552700" imgH="50800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2967038"/>
                        <a:ext cx="5951538" cy="1176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8424" name="Text Box 7">
            <a:extLst>
              <a:ext uri="{FF2B5EF4-FFF2-40B4-BE49-F238E27FC236}">
                <a16:creationId xmlns:a16="http://schemas.microsoft.com/office/drawing/2014/main" id="{113359AE-EFEA-4313-A137-3B55C15250C7}"/>
              </a:ext>
            </a:extLst>
          </p:cNvPr>
          <p:cNvSpPr txBox="1">
            <a:spLocks noChangeArrowheads="1"/>
          </p:cNvSpPr>
          <p:nvPr/>
        </p:nvSpPr>
        <p:spPr bwMode="auto">
          <a:xfrm>
            <a:off x="1239838" y="4595813"/>
            <a:ext cx="4300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Pour </a:t>
            </a:r>
            <a:r>
              <a:rPr lang="fr-FR" altLang="en-US" b="0">
                <a:latin typeface="Symbol" panose="05050102010706020507" pitchFamily="18" charset="2"/>
              </a:rPr>
              <a:t>n</a:t>
            </a:r>
            <a:r>
              <a:rPr lang="fr-FR" altLang="en-US" b="0"/>
              <a:t> = n-1 degrés de liberté </a:t>
            </a:r>
          </a:p>
        </p:txBody>
      </p:sp>
    </p:spTree>
  </p:cSld>
  <p:clrMapOvr>
    <a:masterClrMapping/>
  </p:clrMapOvr>
  <p:transition advClick="0"/>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Espace réservé du numéro de diapositive 3">
            <a:extLst>
              <a:ext uri="{FF2B5EF4-FFF2-40B4-BE49-F238E27FC236}">
                <a16:creationId xmlns:a16="http://schemas.microsoft.com/office/drawing/2014/main" id="{C741063F-3B04-472D-B9A3-683EB1E20EA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BAA1940D-1701-419F-9E08-1790229B8D88}" type="slidenum">
              <a:rPr lang="fr-FR" altLang="en-US" sz="1400" b="0"/>
              <a:pPr/>
              <a:t>113</a:t>
            </a:fld>
            <a:endParaRPr lang="fr-FR" altLang="en-US" sz="1400" b="0"/>
          </a:p>
        </p:txBody>
      </p:sp>
      <p:sp>
        <p:nvSpPr>
          <p:cNvPr id="189443" name="Rectangle 10">
            <a:extLst>
              <a:ext uri="{FF2B5EF4-FFF2-40B4-BE49-F238E27FC236}">
                <a16:creationId xmlns:a16="http://schemas.microsoft.com/office/drawing/2014/main" id="{0CF498E4-A233-4DE2-865D-F63E3AA672D5}"/>
              </a:ext>
            </a:extLst>
          </p:cNvPr>
          <p:cNvSpPr>
            <a:spLocks noChangeArrowheads="1"/>
          </p:cNvSpPr>
          <p:nvPr/>
        </p:nvSpPr>
        <p:spPr bwMode="auto">
          <a:xfrm>
            <a:off x="3132138" y="2636838"/>
            <a:ext cx="2447925" cy="1439862"/>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89444" name="Text Box 4">
            <a:extLst>
              <a:ext uri="{FF2B5EF4-FFF2-40B4-BE49-F238E27FC236}">
                <a16:creationId xmlns:a16="http://schemas.microsoft.com/office/drawing/2014/main" id="{59238252-E52A-426E-896D-D03EB1FBA3F3}"/>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Echantillonnage – Estimation d’un paramètre</a:t>
            </a:r>
            <a:endParaRPr lang="fr-FR" altLang="en-US" sz="2000" i="1">
              <a:solidFill>
                <a:schemeClr val="bg1"/>
              </a:solidFill>
            </a:endParaRPr>
          </a:p>
        </p:txBody>
      </p:sp>
      <p:sp>
        <p:nvSpPr>
          <p:cNvPr id="189445" name="Text Box 5">
            <a:extLst>
              <a:ext uri="{FF2B5EF4-FFF2-40B4-BE49-F238E27FC236}">
                <a16:creationId xmlns:a16="http://schemas.microsoft.com/office/drawing/2014/main" id="{BA29B554-E049-4002-99E2-54301BE8F254}"/>
              </a:ext>
            </a:extLst>
          </p:cNvPr>
          <p:cNvSpPr txBox="1">
            <a:spLocks noChangeArrowheads="1"/>
          </p:cNvSpPr>
          <p:nvPr/>
        </p:nvSpPr>
        <p:spPr bwMode="auto">
          <a:xfrm>
            <a:off x="395288" y="692150"/>
            <a:ext cx="788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a:solidFill>
                  <a:schemeClr val="accent2"/>
                </a:solidFill>
              </a:rPr>
              <a:t>Intervalle de confiance de la médiane</a:t>
            </a:r>
          </a:p>
        </p:txBody>
      </p:sp>
      <p:sp>
        <p:nvSpPr>
          <p:cNvPr id="189446" name="Text Box 6">
            <a:extLst>
              <a:ext uri="{FF2B5EF4-FFF2-40B4-BE49-F238E27FC236}">
                <a16:creationId xmlns:a16="http://schemas.microsoft.com/office/drawing/2014/main" id="{08DA9AF9-0C63-44F2-86CC-656B9D19E39C}"/>
              </a:ext>
            </a:extLst>
          </p:cNvPr>
          <p:cNvSpPr txBox="1">
            <a:spLocks noChangeArrowheads="1"/>
          </p:cNvSpPr>
          <p:nvPr/>
        </p:nvSpPr>
        <p:spPr bwMode="auto">
          <a:xfrm>
            <a:off x="395288" y="1484313"/>
            <a:ext cx="82089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b="0"/>
              <a:t>Si un échantillon est extrait d’une </a:t>
            </a:r>
            <a:r>
              <a:rPr lang="en-US" altLang="en-US" sz="2000">
                <a:solidFill>
                  <a:schemeClr val="accent2"/>
                </a:solidFill>
              </a:rPr>
              <a:t>population approximativement normale</a:t>
            </a:r>
            <a:r>
              <a:rPr lang="en-US" altLang="en-US" sz="2000" b="0"/>
              <a:t>, et si son effectif est relativement grand (n&gt;60), la distribution d’échantillonnage de la médiane s’approche de la loi normale.</a:t>
            </a:r>
          </a:p>
        </p:txBody>
      </p:sp>
      <p:sp>
        <p:nvSpPr>
          <p:cNvPr id="189447" name="Rectangle 7">
            <a:extLst>
              <a:ext uri="{FF2B5EF4-FFF2-40B4-BE49-F238E27FC236}">
                <a16:creationId xmlns:a16="http://schemas.microsoft.com/office/drawing/2014/main" id="{64B8B1DB-7455-4D5C-8180-89AA6F3ACEA0}"/>
              </a:ext>
            </a:extLst>
          </p:cNvPr>
          <p:cNvSpPr>
            <a:spLocks noChangeArrowheads="1"/>
          </p:cNvSpPr>
          <p:nvPr/>
        </p:nvSpPr>
        <p:spPr bwMode="auto">
          <a:xfrm>
            <a:off x="250825" y="4394200"/>
            <a:ext cx="8281988" cy="143986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graphicFrame>
        <p:nvGraphicFramePr>
          <p:cNvPr id="189448" name="Object 8">
            <a:extLst>
              <a:ext uri="{FF2B5EF4-FFF2-40B4-BE49-F238E27FC236}">
                <a16:creationId xmlns:a16="http://schemas.microsoft.com/office/drawing/2014/main" id="{C94819D2-BE12-4EFC-8EAA-1CD21A9A331B}"/>
              </a:ext>
            </a:extLst>
          </p:cNvPr>
          <p:cNvGraphicFramePr>
            <a:graphicFrameLocks noChangeAspect="1"/>
          </p:cNvGraphicFramePr>
          <p:nvPr/>
        </p:nvGraphicFramePr>
        <p:xfrm>
          <a:off x="468313" y="4725988"/>
          <a:ext cx="7920037" cy="898525"/>
        </p:xfrm>
        <a:graphic>
          <a:graphicData uri="http://schemas.openxmlformats.org/presentationml/2006/ole">
            <mc:AlternateContent xmlns:mc="http://schemas.openxmlformats.org/markup-compatibility/2006">
              <mc:Choice xmlns:v="urn:schemas-microsoft-com:vml" Requires="v">
                <p:oleObj name="Equation" r:id="rId2" imgW="3898900" imgH="444500" progId="Equation.3">
                  <p:embed/>
                </p:oleObj>
              </mc:Choice>
              <mc:Fallback>
                <p:oleObj name="Equation" r:id="rId2" imgW="3898900" imgH="444500" progId="Equation.3">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725988"/>
                        <a:ext cx="7920037"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9449" name="Object 9">
            <a:extLst>
              <a:ext uri="{FF2B5EF4-FFF2-40B4-BE49-F238E27FC236}">
                <a16:creationId xmlns:a16="http://schemas.microsoft.com/office/drawing/2014/main" id="{47757D5E-3687-4136-81CE-E93B18F85824}"/>
              </a:ext>
            </a:extLst>
          </p:cNvPr>
          <p:cNvGraphicFramePr>
            <a:graphicFrameLocks noChangeAspect="1"/>
          </p:cNvGraphicFramePr>
          <p:nvPr/>
        </p:nvGraphicFramePr>
        <p:xfrm>
          <a:off x="3348038" y="2852738"/>
          <a:ext cx="2016125" cy="1085850"/>
        </p:xfrm>
        <a:graphic>
          <a:graphicData uri="http://schemas.openxmlformats.org/presentationml/2006/ole">
            <mc:AlternateContent xmlns:mc="http://schemas.openxmlformats.org/markup-compatibility/2006">
              <mc:Choice xmlns:v="urn:schemas-microsoft-com:vml" Requires="v">
                <p:oleObj name="Equation" r:id="rId4" imgW="825142" imgH="444307" progId="Equation.3">
                  <p:embed/>
                </p:oleObj>
              </mc:Choice>
              <mc:Fallback>
                <p:oleObj name="Equation" r:id="rId4" imgW="825142" imgH="444307"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2852738"/>
                        <a:ext cx="2016125" cy="108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advClick="0"/>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Espace réservé du numéro de diapositive 3">
            <a:extLst>
              <a:ext uri="{FF2B5EF4-FFF2-40B4-BE49-F238E27FC236}">
                <a16:creationId xmlns:a16="http://schemas.microsoft.com/office/drawing/2014/main" id="{4DAD4B47-148E-4526-A725-104EAE729D8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DC53321-D3DC-4724-BEF8-B16D0B4E5D0E}" type="slidenum">
              <a:rPr lang="fr-FR" altLang="en-US" sz="1400" b="0"/>
              <a:pPr/>
              <a:t>114</a:t>
            </a:fld>
            <a:endParaRPr lang="fr-FR" altLang="en-US" sz="1400" b="0"/>
          </a:p>
        </p:txBody>
      </p:sp>
      <p:sp>
        <p:nvSpPr>
          <p:cNvPr id="190467" name="Rectangle 9">
            <a:extLst>
              <a:ext uri="{FF2B5EF4-FFF2-40B4-BE49-F238E27FC236}">
                <a16:creationId xmlns:a16="http://schemas.microsoft.com/office/drawing/2014/main" id="{33A49A6B-B97A-459D-B8A1-0FD66E9E146D}"/>
              </a:ext>
            </a:extLst>
          </p:cNvPr>
          <p:cNvSpPr>
            <a:spLocks noChangeArrowheads="1"/>
          </p:cNvSpPr>
          <p:nvPr/>
        </p:nvSpPr>
        <p:spPr bwMode="auto">
          <a:xfrm>
            <a:off x="3059113" y="2565400"/>
            <a:ext cx="2736850" cy="1655763"/>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90468" name="Text Box 4">
            <a:extLst>
              <a:ext uri="{FF2B5EF4-FFF2-40B4-BE49-F238E27FC236}">
                <a16:creationId xmlns:a16="http://schemas.microsoft.com/office/drawing/2014/main" id="{93B86372-970A-42DE-BD9A-67605958B475}"/>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Echantillonnage – Estimation d’un paramètre</a:t>
            </a:r>
            <a:endParaRPr lang="fr-FR" altLang="en-US" sz="2000" i="1">
              <a:solidFill>
                <a:schemeClr val="bg1"/>
              </a:solidFill>
            </a:endParaRPr>
          </a:p>
        </p:txBody>
      </p:sp>
      <p:sp>
        <p:nvSpPr>
          <p:cNvPr id="190469" name="Text Box 5">
            <a:extLst>
              <a:ext uri="{FF2B5EF4-FFF2-40B4-BE49-F238E27FC236}">
                <a16:creationId xmlns:a16="http://schemas.microsoft.com/office/drawing/2014/main" id="{5090EB5D-47F4-47E9-82E0-63600C38500C}"/>
              </a:ext>
            </a:extLst>
          </p:cNvPr>
          <p:cNvSpPr txBox="1">
            <a:spLocks noChangeArrowheads="1"/>
          </p:cNvSpPr>
          <p:nvPr/>
        </p:nvSpPr>
        <p:spPr bwMode="auto">
          <a:xfrm>
            <a:off x="395288" y="692150"/>
            <a:ext cx="788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a:solidFill>
                  <a:schemeClr val="accent2"/>
                </a:solidFill>
              </a:rPr>
              <a:t>Estimation ponctuelle d’un pourcentage</a:t>
            </a:r>
          </a:p>
        </p:txBody>
      </p:sp>
      <p:sp>
        <p:nvSpPr>
          <p:cNvPr id="190470" name="Text Box 6">
            <a:extLst>
              <a:ext uri="{FF2B5EF4-FFF2-40B4-BE49-F238E27FC236}">
                <a16:creationId xmlns:a16="http://schemas.microsoft.com/office/drawing/2014/main" id="{77221107-8D9D-41AF-A255-6650E64E3A45}"/>
              </a:ext>
            </a:extLst>
          </p:cNvPr>
          <p:cNvSpPr txBox="1">
            <a:spLocks noChangeArrowheads="1"/>
          </p:cNvSpPr>
          <p:nvPr/>
        </p:nvSpPr>
        <p:spPr bwMode="auto">
          <a:xfrm>
            <a:off x="447675" y="1358900"/>
            <a:ext cx="85169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sz="2000" b="0"/>
              <a:t>La population est formée d’individus ayant ou non un caractère A. Soit p la probabilité pour qu’un individu pris au hasard dans la population présente le caractère A.</a:t>
            </a:r>
          </a:p>
        </p:txBody>
      </p:sp>
      <p:graphicFrame>
        <p:nvGraphicFramePr>
          <p:cNvPr id="190471" name="Object 7">
            <a:extLst>
              <a:ext uri="{FF2B5EF4-FFF2-40B4-BE49-F238E27FC236}">
                <a16:creationId xmlns:a16="http://schemas.microsoft.com/office/drawing/2014/main" id="{63BFC551-C9C0-482B-A968-E2515FCC1606}"/>
              </a:ext>
            </a:extLst>
          </p:cNvPr>
          <p:cNvGraphicFramePr>
            <a:graphicFrameLocks noChangeAspect="1"/>
          </p:cNvGraphicFramePr>
          <p:nvPr/>
        </p:nvGraphicFramePr>
        <p:xfrm>
          <a:off x="3322638" y="2636838"/>
          <a:ext cx="2078037" cy="1487487"/>
        </p:xfrm>
        <a:graphic>
          <a:graphicData uri="http://schemas.openxmlformats.org/presentationml/2006/ole">
            <mc:AlternateContent xmlns:mc="http://schemas.openxmlformats.org/markup-compatibility/2006">
              <mc:Choice xmlns:v="urn:schemas-microsoft-com:vml" Requires="v">
                <p:oleObj name="Equation" r:id="rId2" imgW="850531" imgH="609336" progId="Equation.3">
                  <p:embed/>
                </p:oleObj>
              </mc:Choice>
              <mc:Fallback>
                <p:oleObj name="Equation" r:id="rId2" imgW="850531" imgH="609336" progId="Equation.3">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638" y="2636838"/>
                        <a:ext cx="2078037" cy="1487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0472" name="Text Box 8">
            <a:extLst>
              <a:ext uri="{FF2B5EF4-FFF2-40B4-BE49-F238E27FC236}">
                <a16:creationId xmlns:a16="http://schemas.microsoft.com/office/drawing/2014/main" id="{17FCF914-24C0-428C-AF60-4D6C22C7AFB5}"/>
              </a:ext>
            </a:extLst>
          </p:cNvPr>
          <p:cNvSpPr txBox="1">
            <a:spLocks noChangeArrowheads="1"/>
          </p:cNvSpPr>
          <p:nvPr/>
        </p:nvSpPr>
        <p:spPr bwMode="auto">
          <a:xfrm>
            <a:off x="539750" y="4221163"/>
            <a:ext cx="82280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sz="2000" b="0"/>
              <a:t>Quand on dispose d’un seul échantillon de taille n, la meilleure estimation ponctuelle de P est donc la fréquence p observée sur l’échantillon.</a:t>
            </a:r>
          </a:p>
        </p:txBody>
      </p:sp>
    </p:spTree>
  </p:cSld>
  <p:clrMapOvr>
    <a:masterClrMapping/>
  </p:clrMapOvr>
  <p:transition advClick="0"/>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Espace réservé du numéro de diapositive 3">
            <a:extLst>
              <a:ext uri="{FF2B5EF4-FFF2-40B4-BE49-F238E27FC236}">
                <a16:creationId xmlns:a16="http://schemas.microsoft.com/office/drawing/2014/main" id="{8AAFD915-9D43-4EAB-BCDA-127B1246FCC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5CDDDA60-BF35-4113-A3AC-EC027503A029}" type="slidenum">
              <a:rPr lang="fr-FR" altLang="en-US" sz="1400" b="0"/>
              <a:pPr/>
              <a:t>115</a:t>
            </a:fld>
            <a:endParaRPr lang="fr-FR" altLang="en-US" sz="1400" b="0"/>
          </a:p>
        </p:txBody>
      </p:sp>
      <p:sp>
        <p:nvSpPr>
          <p:cNvPr id="191491" name="Text Box 4">
            <a:extLst>
              <a:ext uri="{FF2B5EF4-FFF2-40B4-BE49-F238E27FC236}">
                <a16:creationId xmlns:a16="http://schemas.microsoft.com/office/drawing/2014/main" id="{BC47AD83-1B00-43E2-BB0A-BA2B463F6170}"/>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Echantillonnage – Estimation d’un paramètre</a:t>
            </a:r>
            <a:endParaRPr lang="fr-FR" altLang="en-US" sz="2000" i="1">
              <a:solidFill>
                <a:schemeClr val="bg1"/>
              </a:solidFill>
            </a:endParaRPr>
          </a:p>
        </p:txBody>
      </p:sp>
      <p:sp>
        <p:nvSpPr>
          <p:cNvPr id="191492" name="Rectangle 5">
            <a:extLst>
              <a:ext uri="{FF2B5EF4-FFF2-40B4-BE49-F238E27FC236}">
                <a16:creationId xmlns:a16="http://schemas.microsoft.com/office/drawing/2014/main" id="{535CA456-A73B-435B-8FE2-B2A443F8930D}"/>
              </a:ext>
            </a:extLst>
          </p:cNvPr>
          <p:cNvSpPr>
            <a:spLocks noChangeArrowheads="1"/>
          </p:cNvSpPr>
          <p:nvPr/>
        </p:nvSpPr>
        <p:spPr bwMode="auto">
          <a:xfrm>
            <a:off x="365125" y="3663950"/>
            <a:ext cx="8496300" cy="1436688"/>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91493" name="Text Box 6">
            <a:extLst>
              <a:ext uri="{FF2B5EF4-FFF2-40B4-BE49-F238E27FC236}">
                <a16:creationId xmlns:a16="http://schemas.microsoft.com/office/drawing/2014/main" id="{B412822A-7E22-49FB-A9A8-0B4A2661F197}"/>
              </a:ext>
            </a:extLst>
          </p:cNvPr>
          <p:cNvSpPr txBox="1">
            <a:spLocks noChangeArrowheads="1"/>
          </p:cNvSpPr>
          <p:nvPr/>
        </p:nvSpPr>
        <p:spPr bwMode="auto">
          <a:xfrm>
            <a:off x="395288" y="1412875"/>
            <a:ext cx="8280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Grands échantillons (n&gt;30), p ni voisin de 0, ni voisin de 1, (np&gt;5, nq&gt;5)</a:t>
            </a:r>
          </a:p>
          <a:p>
            <a:endParaRPr lang="fr-FR" altLang="en-US" b="0"/>
          </a:p>
          <a:p>
            <a:r>
              <a:rPr lang="fr-FR" altLang="en-US" b="0"/>
              <a:t>La variable fréquence obéit à une loi normale centrée réduite</a:t>
            </a:r>
          </a:p>
        </p:txBody>
      </p:sp>
      <p:graphicFrame>
        <p:nvGraphicFramePr>
          <p:cNvPr id="191494" name="Object 7">
            <a:extLst>
              <a:ext uri="{FF2B5EF4-FFF2-40B4-BE49-F238E27FC236}">
                <a16:creationId xmlns:a16="http://schemas.microsoft.com/office/drawing/2014/main" id="{391DA68D-A80D-4FAD-BAF9-B03F4F3D5488}"/>
              </a:ext>
            </a:extLst>
          </p:cNvPr>
          <p:cNvGraphicFramePr>
            <a:graphicFrameLocks noChangeAspect="1"/>
          </p:cNvGraphicFramePr>
          <p:nvPr/>
        </p:nvGraphicFramePr>
        <p:xfrm>
          <a:off x="454025" y="3789363"/>
          <a:ext cx="8258175" cy="1028700"/>
        </p:xfrm>
        <a:graphic>
          <a:graphicData uri="http://schemas.openxmlformats.org/presentationml/2006/ole">
            <mc:AlternateContent xmlns:mc="http://schemas.openxmlformats.org/markup-compatibility/2006">
              <mc:Choice xmlns:v="urn:schemas-microsoft-com:vml" Requires="v">
                <p:oleObj name="Equation" r:id="rId2" imgW="3543300" imgH="444500" progId="Equation.3">
                  <p:embed/>
                </p:oleObj>
              </mc:Choice>
              <mc:Fallback>
                <p:oleObj name="Equation" r:id="rId2" imgW="3543300" imgH="444500" progId="Equation.3">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 y="3789363"/>
                        <a:ext cx="8258175"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1495" name="Text Box 8">
            <a:extLst>
              <a:ext uri="{FF2B5EF4-FFF2-40B4-BE49-F238E27FC236}">
                <a16:creationId xmlns:a16="http://schemas.microsoft.com/office/drawing/2014/main" id="{7AF84BF4-96F0-4F1F-A44F-C9B39D1408ED}"/>
              </a:ext>
            </a:extLst>
          </p:cNvPr>
          <p:cNvSpPr txBox="1">
            <a:spLocks noChangeArrowheads="1"/>
          </p:cNvSpPr>
          <p:nvPr/>
        </p:nvSpPr>
        <p:spPr bwMode="auto">
          <a:xfrm>
            <a:off x="395288" y="692150"/>
            <a:ext cx="788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a:solidFill>
                  <a:schemeClr val="accent2"/>
                </a:solidFill>
              </a:rPr>
              <a:t>Intervalle de confiance d’un pourcentage</a:t>
            </a:r>
          </a:p>
        </p:txBody>
      </p:sp>
    </p:spTree>
  </p:cSld>
  <p:clrMapOvr>
    <a:masterClrMapping/>
  </p:clrMapOvr>
  <p:transition advClick="0"/>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Espace réservé du numéro de diapositive 3">
            <a:extLst>
              <a:ext uri="{FF2B5EF4-FFF2-40B4-BE49-F238E27FC236}">
                <a16:creationId xmlns:a16="http://schemas.microsoft.com/office/drawing/2014/main" id="{97013205-E0B2-4322-9B2D-EBED41E95B9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D2E8927-DA1F-4EC0-93B7-1BF4B894E63E}" type="slidenum">
              <a:rPr lang="fr-FR" altLang="en-US" sz="1400" b="0"/>
              <a:pPr/>
              <a:t>116</a:t>
            </a:fld>
            <a:endParaRPr lang="fr-FR" altLang="en-US" sz="1400" b="0"/>
          </a:p>
        </p:txBody>
      </p:sp>
      <p:sp>
        <p:nvSpPr>
          <p:cNvPr id="192515" name="Text Box 4">
            <a:extLst>
              <a:ext uri="{FF2B5EF4-FFF2-40B4-BE49-F238E27FC236}">
                <a16:creationId xmlns:a16="http://schemas.microsoft.com/office/drawing/2014/main" id="{FC182CEC-A31D-4200-8E6F-90B824AB6E71}"/>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Echantillonnage – Estimation d’un paramètre</a:t>
            </a:r>
            <a:endParaRPr lang="fr-FR" altLang="en-US" sz="2000" i="1">
              <a:solidFill>
                <a:schemeClr val="bg1"/>
              </a:solidFill>
            </a:endParaRPr>
          </a:p>
        </p:txBody>
      </p:sp>
      <p:sp>
        <p:nvSpPr>
          <p:cNvPr id="192516" name="Text Box 5">
            <a:extLst>
              <a:ext uri="{FF2B5EF4-FFF2-40B4-BE49-F238E27FC236}">
                <a16:creationId xmlns:a16="http://schemas.microsoft.com/office/drawing/2014/main" id="{4D6012D7-D10D-4A76-8D21-C21A83806D9C}"/>
              </a:ext>
            </a:extLst>
          </p:cNvPr>
          <p:cNvSpPr txBox="1">
            <a:spLocks noChangeArrowheads="1"/>
          </p:cNvSpPr>
          <p:nvPr/>
        </p:nvSpPr>
        <p:spPr bwMode="auto">
          <a:xfrm>
            <a:off x="539750" y="692150"/>
            <a:ext cx="80645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sz="2000">
                <a:solidFill>
                  <a:schemeClr val="accent2"/>
                </a:solidFill>
              </a:rPr>
              <a:t>Un problème très fréquent!</a:t>
            </a:r>
          </a:p>
          <a:p>
            <a:pPr eaLnBrk="1" hangingPunct="1"/>
            <a:r>
              <a:rPr lang="fr-FR" altLang="en-US" sz="2000" b="0"/>
              <a:t>Un quotidien publie tous les mois la cote du chef du gouvernement à partir d'un sondage réalisé sur un échantillon représentatif de 1000 personnes. En janvier, la cote publiée était de 38% d'opinions favorables, en février de  36%. Un journaliste commente alors ces valeurs par "Le chef du gouvernement perd 2 points !!"</a:t>
            </a:r>
          </a:p>
          <a:p>
            <a:pPr eaLnBrk="1" hangingPunct="1"/>
            <a:endParaRPr lang="fr-FR" altLang="en-US" sz="2000" b="0"/>
          </a:p>
          <a:p>
            <a:pPr eaLnBrk="1" hangingPunct="1"/>
            <a:r>
              <a:rPr lang="fr-FR" altLang="en-US" sz="2000">
                <a:solidFill>
                  <a:schemeClr val="accent2"/>
                </a:solidFill>
              </a:rPr>
              <a:t>En fait:</a:t>
            </a:r>
            <a:r>
              <a:rPr lang="fr-FR" altLang="en-US" sz="2000" b="0"/>
              <a:t> On construit un intervalle de confiance autour des proportions. Avec un seuil de 95%, on obtient respectivement [35;41] et [33;39]  pour les valeurs 36% et  38%. Les deux intervalles ayant une intersection non vide, on ne peut pas conclure qu'il y ait eu baisse ou augmentation de la cote du chef de gouvernement. </a:t>
            </a:r>
          </a:p>
        </p:txBody>
      </p:sp>
    </p:spTree>
  </p:cSld>
  <p:clrMapOvr>
    <a:masterClrMapping/>
  </p:clrMapOvr>
  <p:transition advClick="0"/>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Espace réservé du numéro de diapositive 4">
            <a:extLst>
              <a:ext uri="{FF2B5EF4-FFF2-40B4-BE49-F238E27FC236}">
                <a16:creationId xmlns:a16="http://schemas.microsoft.com/office/drawing/2014/main" id="{08EA4716-A094-420A-AE1F-FB6A066E4D6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F83E1CA-156C-4FCE-A9CD-4ECAC44CB647}" type="slidenum">
              <a:rPr lang="fr-FR" altLang="en-US" sz="1400" b="0"/>
              <a:pPr/>
              <a:t>117</a:t>
            </a:fld>
            <a:endParaRPr lang="fr-FR" altLang="en-US" sz="1400" b="0"/>
          </a:p>
        </p:txBody>
      </p:sp>
      <p:sp>
        <p:nvSpPr>
          <p:cNvPr id="193539" name="Text Box 3">
            <a:extLst>
              <a:ext uri="{FF2B5EF4-FFF2-40B4-BE49-F238E27FC236}">
                <a16:creationId xmlns:a16="http://schemas.microsoft.com/office/drawing/2014/main" id="{674F79BA-DABA-46DA-9384-F24DF89CFEE6}"/>
              </a:ext>
            </a:extLst>
          </p:cNvPr>
          <p:cNvSpPr txBox="1">
            <a:spLocks noChangeArrowheads="1"/>
          </p:cNvSpPr>
          <p:nvPr/>
        </p:nvSpPr>
        <p:spPr bwMode="auto">
          <a:xfrm>
            <a:off x="323850" y="1201738"/>
            <a:ext cx="4752975"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b="0"/>
              <a:t>On sait qu’un homme de Neandertal mesure en moyenne 165 cm.</a:t>
            </a:r>
          </a:p>
          <a:p>
            <a:endParaRPr lang="fr-FR" altLang="en-US" sz="2000" b="0"/>
          </a:p>
          <a:p>
            <a:r>
              <a:rPr lang="fr-FR" altLang="en-US" sz="2000" b="0"/>
              <a:t>Sur un site on trouve 16 hommes avec une moyenne de 167 et un écart type de 8 cm (e.t. échantillon).</a:t>
            </a:r>
          </a:p>
          <a:p>
            <a:endParaRPr lang="fr-FR" altLang="en-US" sz="2000" b="0"/>
          </a:p>
          <a:p>
            <a:r>
              <a:rPr lang="fr-FR" altLang="en-US" sz="2000" b="0"/>
              <a:t>Comparaison de la moyenne avec la valeur théorique de 165 cm</a:t>
            </a:r>
          </a:p>
          <a:p>
            <a:endParaRPr lang="fr-FR" altLang="en-US" sz="2000" b="0"/>
          </a:p>
          <a:p>
            <a:endParaRPr lang="fr-FR" altLang="en-US" sz="2000" b="0"/>
          </a:p>
        </p:txBody>
      </p:sp>
      <p:sp>
        <p:nvSpPr>
          <p:cNvPr id="193540" name="Text Box 4">
            <a:extLst>
              <a:ext uri="{FF2B5EF4-FFF2-40B4-BE49-F238E27FC236}">
                <a16:creationId xmlns:a16="http://schemas.microsoft.com/office/drawing/2014/main" id="{5D85DC93-E0B8-412D-8419-05394DBE796B}"/>
              </a:ext>
            </a:extLst>
          </p:cNvPr>
          <p:cNvSpPr txBox="1">
            <a:spLocks noChangeArrowheads="1"/>
          </p:cNvSpPr>
          <p:nvPr/>
        </p:nvSpPr>
        <p:spPr bwMode="auto">
          <a:xfrm>
            <a:off x="323850" y="549275"/>
            <a:ext cx="3344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a:solidFill>
                  <a:schemeClr val="accent2"/>
                </a:solidFill>
              </a:rPr>
              <a:t>Quel est le problème…?</a:t>
            </a:r>
          </a:p>
        </p:txBody>
      </p:sp>
      <p:sp>
        <p:nvSpPr>
          <p:cNvPr id="193541" name="Text Box 5">
            <a:extLst>
              <a:ext uri="{FF2B5EF4-FFF2-40B4-BE49-F238E27FC236}">
                <a16:creationId xmlns:a16="http://schemas.microsoft.com/office/drawing/2014/main" id="{DE857A61-E9AA-4D65-B302-2BC618B47245}"/>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Théorie de la statistique de décision</a:t>
            </a:r>
            <a:endParaRPr lang="fr-FR" altLang="en-US" sz="2000" i="1">
              <a:solidFill>
                <a:schemeClr val="bg1"/>
              </a:solidFill>
            </a:endParaRPr>
          </a:p>
        </p:txBody>
      </p:sp>
      <p:sp>
        <p:nvSpPr>
          <p:cNvPr id="193542" name="Text Box 9">
            <a:extLst>
              <a:ext uri="{FF2B5EF4-FFF2-40B4-BE49-F238E27FC236}">
                <a16:creationId xmlns:a16="http://schemas.microsoft.com/office/drawing/2014/main" id="{0C345E74-7C67-4A80-BE2F-7E1327B3C3FF}"/>
              </a:ext>
            </a:extLst>
          </p:cNvPr>
          <p:cNvSpPr txBox="1">
            <a:spLocks noChangeArrowheads="1"/>
          </p:cNvSpPr>
          <p:nvPr/>
        </p:nvSpPr>
        <p:spPr bwMode="auto">
          <a:xfrm>
            <a:off x="323850" y="4365625"/>
            <a:ext cx="829945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sz="2000">
                <a:solidFill>
                  <a:schemeClr val="accent2"/>
                </a:solidFill>
              </a:rPr>
              <a:t>Possibilités</a:t>
            </a:r>
            <a:r>
              <a:rPr lang="fr-FR" altLang="en-US" sz="2000" b="0">
                <a:solidFill>
                  <a:schemeClr val="accent2"/>
                </a:solidFill>
              </a:rPr>
              <a:t>:</a:t>
            </a:r>
          </a:p>
          <a:p>
            <a:pPr eaLnBrk="1" hangingPunct="1"/>
            <a:r>
              <a:rPr lang="fr-FR" altLang="en-US" sz="2000" b="0"/>
              <a:t>Moyenne très élevée: Nous pourrons être amenés à croire que ces hommes ont des tailles différentes de 165 cm</a:t>
            </a:r>
          </a:p>
          <a:p>
            <a:pPr eaLnBrk="1" hangingPunct="1"/>
            <a:endParaRPr lang="fr-FR" altLang="en-US" sz="2000" b="0"/>
          </a:p>
          <a:p>
            <a:pPr eaLnBrk="1" hangingPunct="1"/>
            <a:r>
              <a:rPr lang="fr-FR" altLang="en-US" sz="2000" b="0"/>
              <a:t>Moyenne faiblement plus élevée: on ne pourra pas conclure si c’est significativement supérieur à la norme ou si c’est l’effet du hasard.</a:t>
            </a:r>
          </a:p>
          <a:p>
            <a:pPr eaLnBrk="1" hangingPunct="1"/>
            <a:endParaRPr lang="fr-FR" altLang="en-US" sz="2000"/>
          </a:p>
        </p:txBody>
      </p:sp>
      <p:pic>
        <p:nvPicPr>
          <p:cNvPr id="193543" name="Picture 11">
            <a:extLst>
              <a:ext uri="{FF2B5EF4-FFF2-40B4-BE49-F238E27FC236}">
                <a16:creationId xmlns:a16="http://schemas.microsoft.com/office/drawing/2014/main" id="{64BE87A8-3FCC-4016-A1A9-0E67675343FF}"/>
              </a:ext>
            </a:extLst>
          </p:cNvPr>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659563" y="836613"/>
            <a:ext cx="1289050" cy="3286125"/>
          </a:xfrm>
          <a:noFill/>
          <a:extLs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Espace réservé du numéro de diapositive 4">
            <a:extLst>
              <a:ext uri="{FF2B5EF4-FFF2-40B4-BE49-F238E27FC236}">
                <a16:creationId xmlns:a16="http://schemas.microsoft.com/office/drawing/2014/main" id="{F83E684B-28F9-433D-A79C-D7A88A79150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501D7B2-5654-4512-BFB6-4496303E9B7F}" type="slidenum">
              <a:rPr lang="fr-FR" altLang="en-US" sz="1400" b="0"/>
              <a:pPr/>
              <a:t>118</a:t>
            </a:fld>
            <a:endParaRPr lang="fr-FR" altLang="en-US" sz="1400" b="0"/>
          </a:p>
        </p:txBody>
      </p:sp>
      <p:sp>
        <p:nvSpPr>
          <p:cNvPr id="194563" name="Rectangle 2">
            <a:extLst>
              <a:ext uri="{FF2B5EF4-FFF2-40B4-BE49-F238E27FC236}">
                <a16:creationId xmlns:a16="http://schemas.microsoft.com/office/drawing/2014/main" id="{D098DA72-FB1B-423A-B54F-B757B76FA6BB}"/>
              </a:ext>
            </a:extLst>
          </p:cNvPr>
          <p:cNvSpPr>
            <a:spLocks noChangeArrowheads="1"/>
          </p:cNvSpPr>
          <p:nvPr/>
        </p:nvSpPr>
        <p:spPr bwMode="auto">
          <a:xfrm>
            <a:off x="342900" y="2328863"/>
            <a:ext cx="5237163" cy="1100137"/>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94564" name="Text Box 4">
            <a:extLst>
              <a:ext uri="{FF2B5EF4-FFF2-40B4-BE49-F238E27FC236}">
                <a16:creationId xmlns:a16="http://schemas.microsoft.com/office/drawing/2014/main" id="{313BD3AE-AED9-4C90-AE41-934306F6CA44}"/>
              </a:ext>
            </a:extLst>
          </p:cNvPr>
          <p:cNvSpPr txBox="1">
            <a:spLocks noChangeArrowheads="1"/>
          </p:cNvSpPr>
          <p:nvPr/>
        </p:nvSpPr>
        <p:spPr bwMode="auto">
          <a:xfrm>
            <a:off x="323850" y="692150"/>
            <a:ext cx="7580313"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a:solidFill>
                  <a:schemeClr val="accent2"/>
                </a:solidFill>
              </a:rPr>
              <a:t>Question</a:t>
            </a:r>
            <a:r>
              <a:rPr lang="fr-FR" altLang="en-US" sz="2000" b="0">
                <a:solidFill>
                  <a:schemeClr val="accent2"/>
                </a:solidFill>
              </a:rPr>
              <a:t>:</a:t>
            </a:r>
            <a:r>
              <a:rPr lang="fr-FR" altLang="en-US" sz="2000" b="0"/>
              <a:t> à partir de quelle limite pouvons nous raisonnablement conclure à une différence?</a:t>
            </a:r>
          </a:p>
          <a:p>
            <a:endParaRPr lang="fr-FR" altLang="en-US" sz="2000" b="0"/>
          </a:p>
          <a:p>
            <a:r>
              <a:rPr lang="fr-FR" altLang="en-US" sz="2000" b="0"/>
              <a:t>H</a:t>
            </a:r>
            <a:r>
              <a:rPr lang="fr-FR" altLang="en-US" sz="2000" b="0" baseline="-25000"/>
              <a:t>0</a:t>
            </a:r>
            <a:r>
              <a:rPr lang="fr-FR" altLang="en-US" sz="2000" b="0"/>
              <a:t>: </a:t>
            </a:r>
            <a:r>
              <a:rPr lang="fr-FR" altLang="en-US" sz="2000" b="0">
                <a:latin typeface="Symbol" panose="05050102010706020507" pitchFamily="18" charset="2"/>
              </a:rPr>
              <a:t>m</a:t>
            </a:r>
            <a:r>
              <a:rPr lang="fr-FR" altLang="en-US" sz="2000" b="0"/>
              <a:t>=165 (il n’y pas de différence)</a:t>
            </a:r>
          </a:p>
          <a:p>
            <a:r>
              <a:rPr lang="fr-FR" altLang="en-US" sz="2000" b="0"/>
              <a:t>H</a:t>
            </a:r>
            <a:r>
              <a:rPr lang="fr-FR" altLang="en-US" sz="2000" b="0" baseline="-25000"/>
              <a:t>1</a:t>
            </a:r>
            <a:r>
              <a:rPr lang="fr-FR" altLang="en-US" sz="2000" b="0"/>
              <a:t>: </a:t>
            </a:r>
            <a:r>
              <a:rPr lang="fr-FR" altLang="en-US" sz="2000" b="0">
                <a:latin typeface="Symbol" panose="05050102010706020507" pitchFamily="18" charset="2"/>
              </a:rPr>
              <a:t>m</a:t>
            </a:r>
            <a:r>
              <a:rPr lang="fr-FR" altLang="en-US" sz="2000" b="0">
                <a:cs typeface="Arial" panose="020B0604020202020204" pitchFamily="34" charset="0"/>
              </a:rPr>
              <a:t>≠165</a:t>
            </a:r>
          </a:p>
          <a:p>
            <a:endParaRPr lang="fr-FR" altLang="en-US" sz="2000" b="0"/>
          </a:p>
          <a:p>
            <a:r>
              <a:rPr lang="fr-FR" altLang="en-US" sz="2000" b="0"/>
              <a:t>Calcul de </a:t>
            </a:r>
            <a:endParaRPr lang="fr-FR" altLang="en-US" b="0">
              <a:latin typeface="Symbol" panose="05050102010706020507" pitchFamily="18" charset="2"/>
            </a:endParaRPr>
          </a:p>
        </p:txBody>
      </p:sp>
      <p:sp>
        <p:nvSpPr>
          <p:cNvPr id="194565" name="Text Box 5">
            <a:extLst>
              <a:ext uri="{FF2B5EF4-FFF2-40B4-BE49-F238E27FC236}">
                <a16:creationId xmlns:a16="http://schemas.microsoft.com/office/drawing/2014/main" id="{8B406468-8507-42D8-B473-FFA55AF710F1}"/>
              </a:ext>
            </a:extLst>
          </p:cNvPr>
          <p:cNvSpPr txBox="1">
            <a:spLocks noChangeArrowheads="1"/>
          </p:cNvSpPr>
          <p:nvPr/>
        </p:nvSpPr>
        <p:spPr bwMode="auto">
          <a:xfrm>
            <a:off x="395288" y="4221163"/>
            <a:ext cx="60483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b="0"/>
              <a:t>Sur la table la probabilité pour que la moyenne d’échantillonnage soit différente celle de la population de plus 2,131 de écart-type est de 5%.</a:t>
            </a:r>
          </a:p>
          <a:p>
            <a:endParaRPr lang="fr-FR" altLang="en-US" sz="2000" b="0"/>
          </a:p>
        </p:txBody>
      </p:sp>
      <p:graphicFrame>
        <p:nvGraphicFramePr>
          <p:cNvPr id="194566" name="Object 6">
            <a:extLst>
              <a:ext uri="{FF2B5EF4-FFF2-40B4-BE49-F238E27FC236}">
                <a16:creationId xmlns:a16="http://schemas.microsoft.com/office/drawing/2014/main" id="{D54B3AE7-C684-49AC-AD4D-C7948A75C7DC}"/>
              </a:ext>
            </a:extLst>
          </p:cNvPr>
          <p:cNvGraphicFramePr>
            <a:graphicFrameLocks noChangeAspect="1"/>
          </p:cNvGraphicFramePr>
          <p:nvPr>
            <p:ph/>
          </p:nvPr>
        </p:nvGraphicFramePr>
        <p:xfrm>
          <a:off x="2422525" y="2430463"/>
          <a:ext cx="2586038" cy="898525"/>
        </p:xfrm>
        <a:graphic>
          <a:graphicData uri="http://schemas.openxmlformats.org/presentationml/2006/ole">
            <mc:AlternateContent xmlns:mc="http://schemas.openxmlformats.org/markup-compatibility/2006">
              <mc:Choice xmlns:v="urn:schemas-microsoft-com:vml" Requires="v">
                <p:oleObj name="Equation" r:id="rId2" imgW="1206500" imgH="419100" progId="Equation.3">
                  <p:embed/>
                </p:oleObj>
              </mc:Choice>
              <mc:Fallback>
                <p:oleObj name="Equation" r:id="rId2" imgW="1206500" imgH="41910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525" y="2430463"/>
                        <a:ext cx="2586038"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567" name="Text Box 7">
            <a:extLst>
              <a:ext uri="{FF2B5EF4-FFF2-40B4-BE49-F238E27FC236}">
                <a16:creationId xmlns:a16="http://schemas.microsoft.com/office/drawing/2014/main" id="{B988C02F-DBAE-4C82-9278-71AEA037FEAE}"/>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Théorie de la statistique de décision</a:t>
            </a:r>
            <a:endParaRPr lang="fr-FR" altLang="en-US" sz="2000" i="1">
              <a:solidFill>
                <a:schemeClr val="bg1"/>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Espace réservé du numéro de diapositive 3">
            <a:extLst>
              <a:ext uri="{FF2B5EF4-FFF2-40B4-BE49-F238E27FC236}">
                <a16:creationId xmlns:a16="http://schemas.microsoft.com/office/drawing/2014/main" id="{A8F0CE3F-FB43-4642-A289-93A37AB0D0F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C30B80B-3465-44DF-884E-38D0DA8C7CCD}" type="slidenum">
              <a:rPr lang="fr-FR" altLang="en-US" sz="1400" b="0"/>
              <a:pPr/>
              <a:t>119</a:t>
            </a:fld>
            <a:endParaRPr lang="fr-FR" altLang="en-US" sz="1400" b="0"/>
          </a:p>
        </p:txBody>
      </p:sp>
      <p:sp>
        <p:nvSpPr>
          <p:cNvPr id="195587" name="Text Box 3">
            <a:extLst>
              <a:ext uri="{FF2B5EF4-FFF2-40B4-BE49-F238E27FC236}">
                <a16:creationId xmlns:a16="http://schemas.microsoft.com/office/drawing/2014/main" id="{679F1F25-5651-4BC2-BE1C-91BB3D9B2D0F}"/>
              </a:ext>
            </a:extLst>
          </p:cNvPr>
          <p:cNvSpPr txBox="1">
            <a:spLocks noChangeArrowheads="1"/>
          </p:cNvSpPr>
          <p:nvPr/>
        </p:nvSpPr>
        <p:spPr bwMode="auto">
          <a:xfrm>
            <a:off x="395288" y="692150"/>
            <a:ext cx="5956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a:solidFill>
                  <a:schemeClr val="accent2"/>
                </a:solidFill>
              </a:rPr>
              <a:t>Les deux risques d’erreur dans un test. </a:t>
            </a:r>
          </a:p>
        </p:txBody>
      </p:sp>
      <p:graphicFrame>
        <p:nvGraphicFramePr>
          <p:cNvPr id="195588" name="Object 4">
            <a:extLst>
              <a:ext uri="{FF2B5EF4-FFF2-40B4-BE49-F238E27FC236}">
                <a16:creationId xmlns:a16="http://schemas.microsoft.com/office/drawing/2014/main" id="{3C8F2039-6908-4BC4-AAF9-9CE332FA5272}"/>
              </a:ext>
            </a:extLst>
          </p:cNvPr>
          <p:cNvGraphicFramePr>
            <a:graphicFrameLocks noChangeAspect="1"/>
          </p:cNvGraphicFramePr>
          <p:nvPr/>
        </p:nvGraphicFramePr>
        <p:xfrm>
          <a:off x="515938" y="2255838"/>
          <a:ext cx="7683500" cy="1028700"/>
        </p:xfrm>
        <a:graphic>
          <a:graphicData uri="http://schemas.openxmlformats.org/presentationml/2006/ole">
            <mc:AlternateContent xmlns:mc="http://schemas.openxmlformats.org/markup-compatibility/2006">
              <mc:Choice xmlns:v="urn:schemas-microsoft-com:vml" Requires="v">
                <p:oleObj name="Document" r:id="rId2" imgW="6096215" imgH="823036" progId="Word.Document.8">
                  <p:embed/>
                </p:oleObj>
              </mc:Choice>
              <mc:Fallback>
                <p:oleObj name="Document" r:id="rId2" imgW="6096215" imgH="823036" progId="Word.Documen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8" y="2255838"/>
                        <a:ext cx="76835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589" name="Line 5">
            <a:extLst>
              <a:ext uri="{FF2B5EF4-FFF2-40B4-BE49-F238E27FC236}">
                <a16:creationId xmlns:a16="http://schemas.microsoft.com/office/drawing/2014/main" id="{0546C6B1-2BCE-4A30-B562-4C3D7B678E12}"/>
              </a:ext>
            </a:extLst>
          </p:cNvPr>
          <p:cNvSpPr>
            <a:spLocks noChangeShapeType="1"/>
          </p:cNvSpPr>
          <p:nvPr/>
        </p:nvSpPr>
        <p:spPr bwMode="auto">
          <a:xfrm flipV="1">
            <a:off x="2244725" y="3119438"/>
            <a:ext cx="792163"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590" name="Text Box 6">
            <a:extLst>
              <a:ext uri="{FF2B5EF4-FFF2-40B4-BE49-F238E27FC236}">
                <a16:creationId xmlns:a16="http://schemas.microsoft.com/office/drawing/2014/main" id="{FD1E3987-EC5D-4FD1-9F33-8D857925A06D}"/>
              </a:ext>
            </a:extLst>
          </p:cNvPr>
          <p:cNvSpPr txBox="1">
            <a:spLocks noChangeArrowheads="1"/>
          </p:cNvSpPr>
          <p:nvPr/>
        </p:nvSpPr>
        <p:spPr bwMode="auto">
          <a:xfrm>
            <a:off x="1955800" y="3910013"/>
            <a:ext cx="3071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Erreur de 1</a:t>
            </a:r>
            <a:r>
              <a:rPr lang="fr-FR" altLang="en-US" b="0" baseline="30000"/>
              <a:t>ere</a:t>
            </a:r>
            <a:r>
              <a:rPr lang="fr-FR" altLang="en-US" b="0"/>
              <a:t> espèce</a:t>
            </a:r>
          </a:p>
        </p:txBody>
      </p:sp>
      <p:sp>
        <p:nvSpPr>
          <p:cNvPr id="195591" name="Line 7">
            <a:extLst>
              <a:ext uri="{FF2B5EF4-FFF2-40B4-BE49-F238E27FC236}">
                <a16:creationId xmlns:a16="http://schemas.microsoft.com/office/drawing/2014/main" id="{40FC3FA8-C333-4BFC-A9C9-4946C0FA2BBB}"/>
              </a:ext>
            </a:extLst>
          </p:cNvPr>
          <p:cNvSpPr>
            <a:spLocks noChangeShapeType="1"/>
          </p:cNvSpPr>
          <p:nvPr/>
        </p:nvSpPr>
        <p:spPr bwMode="auto">
          <a:xfrm>
            <a:off x="4979988" y="1895475"/>
            <a:ext cx="504825"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592" name="Text Box 8">
            <a:extLst>
              <a:ext uri="{FF2B5EF4-FFF2-40B4-BE49-F238E27FC236}">
                <a16:creationId xmlns:a16="http://schemas.microsoft.com/office/drawing/2014/main" id="{6B1FB057-87A3-4EC7-92BD-5E583F85FBE6}"/>
              </a:ext>
            </a:extLst>
          </p:cNvPr>
          <p:cNvSpPr txBox="1">
            <a:spLocks noChangeArrowheads="1"/>
          </p:cNvSpPr>
          <p:nvPr/>
        </p:nvSpPr>
        <p:spPr bwMode="auto">
          <a:xfrm>
            <a:off x="3611563" y="1390650"/>
            <a:ext cx="4965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Erreur de 2</a:t>
            </a:r>
            <a:r>
              <a:rPr lang="fr-FR" altLang="en-US" b="0" baseline="30000"/>
              <a:t>nde</a:t>
            </a:r>
            <a:r>
              <a:rPr lang="fr-FR" altLang="en-US" b="0"/>
              <a:t> espèce (compliquée)</a:t>
            </a:r>
          </a:p>
        </p:txBody>
      </p:sp>
      <p:sp>
        <p:nvSpPr>
          <p:cNvPr id="195593" name="Line 9">
            <a:extLst>
              <a:ext uri="{FF2B5EF4-FFF2-40B4-BE49-F238E27FC236}">
                <a16:creationId xmlns:a16="http://schemas.microsoft.com/office/drawing/2014/main" id="{B2D6561A-670A-4712-B70C-F38AD8E35803}"/>
              </a:ext>
            </a:extLst>
          </p:cNvPr>
          <p:cNvSpPr>
            <a:spLocks noChangeShapeType="1"/>
          </p:cNvSpPr>
          <p:nvPr/>
        </p:nvSpPr>
        <p:spPr bwMode="auto">
          <a:xfrm>
            <a:off x="2676525" y="2039938"/>
            <a:ext cx="287338"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594" name="Text Box 10">
            <a:extLst>
              <a:ext uri="{FF2B5EF4-FFF2-40B4-BE49-F238E27FC236}">
                <a16:creationId xmlns:a16="http://schemas.microsoft.com/office/drawing/2014/main" id="{B39C8A58-AF08-4230-8536-A258685E9EA7}"/>
              </a:ext>
            </a:extLst>
          </p:cNvPr>
          <p:cNvSpPr txBox="1">
            <a:spLocks noChangeArrowheads="1"/>
          </p:cNvSpPr>
          <p:nvPr/>
        </p:nvSpPr>
        <p:spPr bwMode="auto">
          <a:xfrm>
            <a:off x="1955800" y="1679575"/>
            <a:ext cx="630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latin typeface="Times New Roman" panose="02020603050405020304" pitchFamily="18" charset="0"/>
              </a:rPr>
              <a:t>1-</a:t>
            </a:r>
            <a:r>
              <a:rPr lang="fr-FR" altLang="en-US" b="0">
                <a:latin typeface="Symbol" panose="05050102010706020507" pitchFamily="18" charset="2"/>
              </a:rPr>
              <a:t>a</a:t>
            </a:r>
          </a:p>
        </p:txBody>
      </p:sp>
      <p:sp>
        <p:nvSpPr>
          <p:cNvPr id="195595" name="Line 11">
            <a:extLst>
              <a:ext uri="{FF2B5EF4-FFF2-40B4-BE49-F238E27FC236}">
                <a16:creationId xmlns:a16="http://schemas.microsoft.com/office/drawing/2014/main" id="{B75B62EF-C4A5-44A0-A240-DEC91F28ABEB}"/>
              </a:ext>
            </a:extLst>
          </p:cNvPr>
          <p:cNvSpPr>
            <a:spLocks noChangeShapeType="1"/>
          </p:cNvSpPr>
          <p:nvPr/>
        </p:nvSpPr>
        <p:spPr bwMode="auto">
          <a:xfrm flipH="1" flipV="1">
            <a:off x="6924675" y="2976563"/>
            <a:ext cx="431800" cy="719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596" name="Text Box 12">
            <a:extLst>
              <a:ext uri="{FF2B5EF4-FFF2-40B4-BE49-F238E27FC236}">
                <a16:creationId xmlns:a16="http://schemas.microsoft.com/office/drawing/2014/main" id="{3F439ECB-E31C-4A7C-B0B3-38AB2459F06C}"/>
              </a:ext>
            </a:extLst>
          </p:cNvPr>
          <p:cNvSpPr txBox="1">
            <a:spLocks noChangeArrowheads="1"/>
          </p:cNvSpPr>
          <p:nvPr/>
        </p:nvSpPr>
        <p:spPr bwMode="auto">
          <a:xfrm>
            <a:off x="7140575" y="3624263"/>
            <a:ext cx="604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latin typeface="Times New Roman" panose="02020603050405020304" pitchFamily="18" charset="0"/>
              </a:rPr>
              <a:t>1-</a:t>
            </a:r>
            <a:r>
              <a:rPr lang="fr-FR" altLang="en-US" b="0">
                <a:latin typeface="Symbol" panose="05050102010706020507" pitchFamily="18" charset="2"/>
              </a:rPr>
              <a:t>b</a:t>
            </a:r>
          </a:p>
        </p:txBody>
      </p:sp>
      <p:sp>
        <p:nvSpPr>
          <p:cNvPr id="195597" name="Text Box 13">
            <a:extLst>
              <a:ext uri="{FF2B5EF4-FFF2-40B4-BE49-F238E27FC236}">
                <a16:creationId xmlns:a16="http://schemas.microsoft.com/office/drawing/2014/main" id="{267DD2AF-F592-4823-8191-37E71F85B8CA}"/>
              </a:ext>
            </a:extLst>
          </p:cNvPr>
          <p:cNvSpPr txBox="1">
            <a:spLocks noChangeArrowheads="1"/>
          </p:cNvSpPr>
          <p:nvPr/>
        </p:nvSpPr>
        <p:spPr bwMode="auto">
          <a:xfrm>
            <a:off x="395288" y="4868863"/>
            <a:ext cx="849788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a:solidFill>
                  <a:schemeClr val="accent2"/>
                </a:solidFill>
              </a:rPr>
              <a:t>A priori on ne sait pas à quel type d’erreur on sera confronté:</a:t>
            </a:r>
          </a:p>
          <a:p>
            <a:r>
              <a:rPr lang="fr-FR" altLang="en-US" sz="2000" b="0"/>
              <a:t>Le résultat de l’échantillon a révélé 167 cm probablement par pur hasard.</a:t>
            </a:r>
          </a:p>
          <a:p>
            <a:r>
              <a:rPr lang="fr-FR" altLang="en-US" sz="2000" b="0"/>
              <a:t>On conclue que la moyenne pourrait être 165 cm alors qu’en fait elle est mesurée à 167 cm.</a:t>
            </a:r>
          </a:p>
        </p:txBody>
      </p:sp>
      <p:sp>
        <p:nvSpPr>
          <p:cNvPr id="195598" name="Text Box 14">
            <a:extLst>
              <a:ext uri="{FF2B5EF4-FFF2-40B4-BE49-F238E27FC236}">
                <a16:creationId xmlns:a16="http://schemas.microsoft.com/office/drawing/2014/main" id="{5F3BEC08-9533-48D5-A2AF-2C04C9AE61F6}"/>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Théorie de la statistique de décision</a:t>
            </a:r>
            <a:endParaRPr lang="fr-FR" altLang="en-US" sz="2000" i="1">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5">
            <a:extLst>
              <a:ext uri="{FF2B5EF4-FFF2-40B4-BE49-F238E27FC236}">
                <a16:creationId xmlns:a16="http://schemas.microsoft.com/office/drawing/2014/main" id="{B56B1D34-6B3C-4284-80ED-1CDD63C97EC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DC1AB33-E5ED-4981-A869-1E9E35E66167}" type="slidenum">
              <a:rPr lang="fr-FR" altLang="en-US" sz="1400" b="0"/>
              <a:pPr/>
              <a:t>12</a:t>
            </a:fld>
            <a:endParaRPr lang="fr-FR" altLang="en-US" sz="1400" b="0"/>
          </a:p>
        </p:txBody>
      </p:sp>
      <p:sp>
        <p:nvSpPr>
          <p:cNvPr id="26627" name="Rectangle 3">
            <a:extLst>
              <a:ext uri="{FF2B5EF4-FFF2-40B4-BE49-F238E27FC236}">
                <a16:creationId xmlns:a16="http://schemas.microsoft.com/office/drawing/2014/main" id="{796C0476-CE0B-4BC0-ADC9-7B00C2AF132F}"/>
              </a:ext>
            </a:extLst>
          </p:cNvPr>
          <p:cNvSpPr>
            <a:spLocks noGrp="1" noChangeArrowheads="1"/>
          </p:cNvSpPr>
          <p:nvPr>
            <p:ph type="body" idx="1"/>
          </p:nvPr>
        </p:nvSpPr>
        <p:spPr>
          <a:xfrm>
            <a:off x="395288" y="836613"/>
            <a:ext cx="8229600" cy="4525962"/>
          </a:xfrm>
        </p:spPr>
        <p:txBody>
          <a:bodyPr/>
          <a:lstStyle/>
          <a:p>
            <a:pPr marL="0" indent="0" eaLnBrk="1" hangingPunct="1">
              <a:buFont typeface="Wingdings" panose="05000000000000000000" pitchFamily="2" charset="2"/>
              <a:buNone/>
            </a:pPr>
            <a:r>
              <a:rPr lang="fr-FR" altLang="en-US" sz="2400" b="1">
                <a:solidFill>
                  <a:schemeClr val="accent2"/>
                </a:solidFill>
              </a:rPr>
              <a:t>Une variable dichotomique</a:t>
            </a:r>
            <a:r>
              <a:rPr lang="fr-FR" altLang="en-US" sz="2400"/>
              <a:t> est une variable qui ne comporte que 2 catégories.</a:t>
            </a:r>
          </a:p>
          <a:p>
            <a:pPr marL="0" indent="0">
              <a:spcBef>
                <a:spcPct val="50000"/>
              </a:spcBef>
              <a:buFontTx/>
              <a:buNone/>
            </a:pPr>
            <a:r>
              <a:rPr lang="fr-FR" altLang="en-US" sz="2000" i="1"/>
              <a:t>‘H’ ou ‘F’, ‘ présence ’ ou ‘ absence ’, ‘positif ’ ou ‘ négatif ’, ‘ marche ’ ou ‘ arrêt ’ ...</a:t>
            </a:r>
            <a:endParaRPr lang="fr-FR" altLang="en-US" sz="2000"/>
          </a:p>
          <a:p>
            <a:pPr marL="0" indent="0" eaLnBrk="1" hangingPunct="1">
              <a:buFont typeface="Wingdings" panose="05000000000000000000" pitchFamily="2" charset="2"/>
              <a:buNone/>
            </a:pPr>
            <a:endParaRPr lang="fr-FR" altLang="en-US" sz="2000"/>
          </a:p>
        </p:txBody>
      </p:sp>
      <p:sp>
        <p:nvSpPr>
          <p:cNvPr id="26628" name="Text Box 10">
            <a:extLst>
              <a:ext uri="{FF2B5EF4-FFF2-40B4-BE49-F238E27FC236}">
                <a16:creationId xmlns:a16="http://schemas.microsoft.com/office/drawing/2014/main" id="{60DD18A3-6038-44F2-9158-FE78F4E9650C}"/>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Variables qualitatives</a:t>
            </a:r>
          </a:p>
        </p:txBody>
      </p:sp>
      <p:sp>
        <p:nvSpPr>
          <p:cNvPr id="26629" name="Rectangle 11">
            <a:extLst>
              <a:ext uri="{FF2B5EF4-FFF2-40B4-BE49-F238E27FC236}">
                <a16:creationId xmlns:a16="http://schemas.microsoft.com/office/drawing/2014/main" id="{3BD44BD1-A224-46D9-8980-4EC31DC127FD}"/>
              </a:ext>
            </a:extLst>
          </p:cNvPr>
          <p:cNvSpPr>
            <a:spLocks noChangeArrowheads="1"/>
          </p:cNvSpPr>
          <p:nvPr/>
        </p:nvSpPr>
        <p:spPr bwMode="auto">
          <a:xfrm>
            <a:off x="954088" y="3640138"/>
            <a:ext cx="7239000" cy="2057400"/>
          </a:xfrm>
          <a:prstGeom prst="rect">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graphicFrame>
        <p:nvGraphicFramePr>
          <p:cNvPr id="26630" name="Object 12">
            <a:extLst>
              <a:ext uri="{FF2B5EF4-FFF2-40B4-BE49-F238E27FC236}">
                <a16:creationId xmlns:a16="http://schemas.microsoft.com/office/drawing/2014/main" id="{6EB9EF25-1FBC-46DD-B83F-BFB28E50521D}"/>
              </a:ext>
            </a:extLst>
          </p:cNvPr>
          <p:cNvGraphicFramePr>
            <a:graphicFrameLocks noChangeAspect="1"/>
          </p:cNvGraphicFramePr>
          <p:nvPr/>
        </p:nvGraphicFramePr>
        <p:xfrm>
          <a:off x="1258888" y="3716338"/>
          <a:ext cx="1828800" cy="1795462"/>
        </p:xfrm>
        <a:graphic>
          <a:graphicData uri="http://schemas.openxmlformats.org/presentationml/2006/ole">
            <mc:AlternateContent xmlns:mc="http://schemas.openxmlformats.org/markup-compatibility/2006">
              <mc:Choice xmlns:v="urn:schemas-microsoft-com:vml" Requires="v">
                <p:oleObj name="Clip" r:id="rId3" imgW="4016999" imgH="3945437" progId="MS_ClipArt_Gallery.2">
                  <p:embed/>
                </p:oleObj>
              </mc:Choice>
              <mc:Fallback>
                <p:oleObj name="Clip" r:id="rId3" imgW="4016999" imgH="3945437" progId="MS_ClipArt_Gallery.2">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3716338"/>
                        <a:ext cx="1828800" cy="179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1" name="Text Box 13">
            <a:extLst>
              <a:ext uri="{FF2B5EF4-FFF2-40B4-BE49-F238E27FC236}">
                <a16:creationId xmlns:a16="http://schemas.microsoft.com/office/drawing/2014/main" id="{FFACA489-0BC6-4675-9573-22E71C2AF7EB}"/>
              </a:ext>
            </a:extLst>
          </p:cNvPr>
          <p:cNvSpPr txBox="1">
            <a:spLocks noChangeArrowheads="1"/>
          </p:cNvSpPr>
          <p:nvPr/>
        </p:nvSpPr>
        <p:spPr bwMode="auto">
          <a:xfrm>
            <a:off x="3316288" y="3868738"/>
            <a:ext cx="4800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spcBef>
                <a:spcPct val="50000"/>
              </a:spcBef>
            </a:pPr>
            <a:r>
              <a:rPr lang="fr-FR" altLang="en-US">
                <a:solidFill>
                  <a:schemeClr val="hlink"/>
                </a:solidFill>
                <a:latin typeface="Times New Roman" panose="02020603050405020304" pitchFamily="18" charset="0"/>
              </a:rPr>
              <a:t>ATTENTION</a:t>
            </a:r>
            <a:r>
              <a:rPr lang="fr-FR" altLang="en-US">
                <a:latin typeface="Times New Roman" panose="02020603050405020304" pitchFamily="18" charset="0"/>
              </a:rPr>
              <a:t>: On peut coder (0,1) des variables dichotomiques, cela ne signifie pas que les catégories ont un ordre logique. Ex. H/F!!</a:t>
            </a:r>
            <a:endParaRPr lang="fr-FR" altLang="en-US" b="0">
              <a:latin typeface="Times New Roman" panose="02020603050405020304" pitchFamily="18" charset="0"/>
            </a:endParaRPr>
          </a:p>
        </p:txBody>
      </p:sp>
    </p:spTree>
  </p:cSld>
  <p:clrMapOvr>
    <a:masterClrMapping/>
  </p:clrMapOvr>
  <p:transition advClick="0"/>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Espace réservé du numéro de diapositive 3">
            <a:extLst>
              <a:ext uri="{FF2B5EF4-FFF2-40B4-BE49-F238E27FC236}">
                <a16:creationId xmlns:a16="http://schemas.microsoft.com/office/drawing/2014/main" id="{E7A24A36-AA86-4947-AD71-63B9679D334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50126132-3ED5-48E3-9A93-1D2329447C26}" type="slidenum">
              <a:rPr lang="fr-FR" altLang="en-US" sz="1400" b="0"/>
              <a:pPr/>
              <a:t>120</a:t>
            </a:fld>
            <a:endParaRPr lang="fr-FR" altLang="en-US" sz="1400" b="0"/>
          </a:p>
        </p:txBody>
      </p:sp>
      <p:sp>
        <p:nvSpPr>
          <p:cNvPr id="196611" name="Text Box 3">
            <a:extLst>
              <a:ext uri="{FF2B5EF4-FFF2-40B4-BE49-F238E27FC236}">
                <a16:creationId xmlns:a16="http://schemas.microsoft.com/office/drawing/2014/main" id="{F65B4E79-3128-41F3-8E5F-0FF43822D18E}"/>
              </a:ext>
            </a:extLst>
          </p:cNvPr>
          <p:cNvSpPr txBox="1">
            <a:spLocks noChangeArrowheads="1"/>
          </p:cNvSpPr>
          <p:nvPr/>
        </p:nvSpPr>
        <p:spPr bwMode="auto">
          <a:xfrm>
            <a:off x="468313" y="836613"/>
            <a:ext cx="80645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solidFill>
                  <a:schemeClr val="accent2"/>
                </a:solidFill>
              </a:rPr>
              <a:t>H</a:t>
            </a:r>
            <a:r>
              <a:rPr lang="fr-FR" altLang="en-US" baseline="-25000">
                <a:solidFill>
                  <a:schemeClr val="accent2"/>
                </a:solidFill>
              </a:rPr>
              <a:t>0</a:t>
            </a:r>
            <a:r>
              <a:rPr lang="fr-FR" altLang="en-US">
                <a:solidFill>
                  <a:schemeClr val="accent2"/>
                </a:solidFill>
              </a:rPr>
              <a:t> : hypothèse nulle ou principale</a:t>
            </a:r>
            <a:endParaRPr lang="fr-FR" altLang="en-US" b="0">
              <a:solidFill>
                <a:schemeClr val="accent2"/>
              </a:solidFill>
            </a:endParaRPr>
          </a:p>
          <a:p>
            <a:r>
              <a:rPr lang="fr-FR" altLang="en-US" b="0"/>
              <a:t>Ex: Les haches de type A présentent les mêmes teneurs en Sn que les haches de type B.</a:t>
            </a:r>
          </a:p>
          <a:p>
            <a:endParaRPr lang="fr-FR" altLang="en-US" b="0"/>
          </a:p>
          <a:p>
            <a:r>
              <a:rPr lang="fr-FR" altLang="en-US">
                <a:solidFill>
                  <a:schemeClr val="accent2"/>
                </a:solidFill>
              </a:rPr>
              <a:t>H</a:t>
            </a:r>
            <a:r>
              <a:rPr lang="fr-FR" altLang="en-US" baseline="-25000">
                <a:solidFill>
                  <a:schemeClr val="accent2"/>
                </a:solidFill>
              </a:rPr>
              <a:t>1</a:t>
            </a:r>
            <a:r>
              <a:rPr lang="fr-FR" altLang="en-US">
                <a:solidFill>
                  <a:schemeClr val="accent2"/>
                </a:solidFill>
              </a:rPr>
              <a:t> : hypothèse alternative ou contraire …</a:t>
            </a:r>
          </a:p>
          <a:p>
            <a:endParaRPr lang="fr-FR" altLang="en-US">
              <a:solidFill>
                <a:schemeClr val="accent2"/>
              </a:solidFill>
            </a:endParaRPr>
          </a:p>
          <a:p>
            <a:endParaRPr lang="fr-FR" altLang="en-US"/>
          </a:p>
          <a:p>
            <a:r>
              <a:rPr lang="fr-FR" altLang="en-US" b="0"/>
              <a:t>Soumission à une épreuve de vérité!</a:t>
            </a:r>
          </a:p>
          <a:p>
            <a:endParaRPr lang="fr-FR" altLang="en-US" b="0"/>
          </a:p>
          <a:p>
            <a:r>
              <a:rPr lang="fr-FR" altLang="en-US">
                <a:solidFill>
                  <a:schemeClr val="accent2"/>
                </a:solidFill>
              </a:rPr>
              <a:t>Conclusion</a:t>
            </a:r>
            <a:r>
              <a:rPr lang="fr-FR" altLang="en-US" b="0"/>
              <a:t> : différence attribuable aux fluctuations d’échantillonnage??? </a:t>
            </a:r>
          </a:p>
        </p:txBody>
      </p:sp>
      <p:sp>
        <p:nvSpPr>
          <p:cNvPr id="196612" name="Text Box 4">
            <a:extLst>
              <a:ext uri="{FF2B5EF4-FFF2-40B4-BE49-F238E27FC236}">
                <a16:creationId xmlns:a16="http://schemas.microsoft.com/office/drawing/2014/main" id="{CE896194-4293-4A39-9D6E-F3433711AF8F}"/>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Théorie de la statistique de décision</a:t>
            </a:r>
            <a:endParaRPr lang="fr-FR" altLang="en-US" sz="2000" i="1">
              <a:solidFill>
                <a:schemeClr val="bg1"/>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Espace réservé du numéro de diapositive 3">
            <a:extLst>
              <a:ext uri="{FF2B5EF4-FFF2-40B4-BE49-F238E27FC236}">
                <a16:creationId xmlns:a16="http://schemas.microsoft.com/office/drawing/2014/main" id="{9A20D04D-DC5D-45BF-BB40-81AD57E251A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C85316D-CCD8-4FE2-BEE6-E4C44E925EE6}" type="slidenum">
              <a:rPr lang="fr-FR" altLang="en-US" sz="1400" b="0"/>
              <a:pPr/>
              <a:t>121</a:t>
            </a:fld>
            <a:endParaRPr lang="fr-FR" altLang="en-US" sz="1400" b="0"/>
          </a:p>
        </p:txBody>
      </p:sp>
      <p:sp>
        <p:nvSpPr>
          <p:cNvPr id="197635" name="Text Box 3">
            <a:extLst>
              <a:ext uri="{FF2B5EF4-FFF2-40B4-BE49-F238E27FC236}">
                <a16:creationId xmlns:a16="http://schemas.microsoft.com/office/drawing/2014/main" id="{EC032911-A9FD-4544-A5A0-EC6C9984E20D}"/>
              </a:ext>
            </a:extLst>
          </p:cNvPr>
          <p:cNvSpPr txBox="1">
            <a:spLocks noChangeArrowheads="1"/>
          </p:cNvSpPr>
          <p:nvPr/>
        </p:nvSpPr>
        <p:spPr bwMode="auto">
          <a:xfrm>
            <a:off x="539750" y="836613"/>
            <a:ext cx="7920038"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solidFill>
                  <a:schemeClr val="accent2"/>
                </a:solidFill>
              </a:rPr>
              <a:t>Niveau de signification</a:t>
            </a:r>
            <a:r>
              <a:rPr lang="fr-FR" altLang="en-US" b="0"/>
              <a:t> : un peu arbitraire…</a:t>
            </a:r>
          </a:p>
          <a:p>
            <a:r>
              <a:rPr lang="fr-FR" altLang="en-US" b="0"/>
              <a:t>significatif : 0.05</a:t>
            </a:r>
          </a:p>
          <a:p>
            <a:r>
              <a:rPr lang="fr-FR" altLang="en-US" b="0"/>
              <a:t>hautement significatif : 0.01</a:t>
            </a:r>
          </a:p>
          <a:p>
            <a:r>
              <a:rPr lang="fr-FR" altLang="en-US" b="0"/>
              <a:t>très hautement significatif : 0.001. </a:t>
            </a:r>
          </a:p>
          <a:p>
            <a:endParaRPr lang="fr-FR" altLang="en-US" b="0"/>
          </a:p>
          <a:p>
            <a:r>
              <a:rPr lang="fr-FR" altLang="en-US">
                <a:solidFill>
                  <a:schemeClr val="accent2"/>
                </a:solidFill>
              </a:rPr>
              <a:t>Test bilatéral / unilatéral</a:t>
            </a:r>
            <a:r>
              <a:rPr lang="fr-FR" altLang="en-US" b="0"/>
              <a:t> : </a:t>
            </a:r>
          </a:p>
          <a:p>
            <a:r>
              <a:rPr lang="fr-FR" altLang="en-US" b="0"/>
              <a:t>bilatéral : différence sans se préoccuper du sens.</a:t>
            </a:r>
          </a:p>
          <a:p>
            <a:r>
              <a:rPr lang="fr-FR" altLang="en-US" b="0"/>
              <a:t>Unilatéral : &gt; ou &lt;. Zone de rejet d’un seul coté de la distribution de probabilité de référence.</a:t>
            </a:r>
          </a:p>
          <a:p>
            <a:endParaRPr lang="fr-FR" altLang="en-US" b="0"/>
          </a:p>
          <a:p>
            <a:r>
              <a:rPr lang="fr-FR" altLang="en-US">
                <a:solidFill>
                  <a:schemeClr val="accent2"/>
                </a:solidFill>
              </a:rPr>
              <a:t>Echantillons indépendants ou appariés</a:t>
            </a:r>
            <a:r>
              <a:rPr lang="fr-FR" altLang="en-US" b="0">
                <a:solidFill>
                  <a:schemeClr val="accent2"/>
                </a:solidFill>
              </a:rPr>
              <a:t>:</a:t>
            </a:r>
          </a:p>
          <a:p>
            <a:r>
              <a:rPr lang="fr-FR" altLang="en-US" b="0"/>
              <a:t>Indépendants : aucune influence du 1</a:t>
            </a:r>
            <a:r>
              <a:rPr lang="fr-FR" altLang="en-US" b="0" baseline="30000"/>
              <a:t>er </a:t>
            </a:r>
            <a:r>
              <a:rPr lang="fr-FR" altLang="en-US" b="0"/>
              <a:t>ech sur le 2</a:t>
            </a:r>
            <a:r>
              <a:rPr lang="fr-FR" altLang="en-US" b="0" baseline="30000"/>
              <a:t>nd</a:t>
            </a:r>
            <a:r>
              <a:rPr lang="fr-FR" altLang="en-US" b="0"/>
              <a:t>.</a:t>
            </a:r>
          </a:p>
          <a:p>
            <a:r>
              <a:rPr lang="fr-FR" altLang="en-US" b="0"/>
              <a:t>Appariés : prélèvements par paires. Ex : fumeurs H + F.</a:t>
            </a:r>
          </a:p>
        </p:txBody>
      </p:sp>
      <p:sp>
        <p:nvSpPr>
          <p:cNvPr id="197636" name="Text Box 4">
            <a:extLst>
              <a:ext uri="{FF2B5EF4-FFF2-40B4-BE49-F238E27FC236}">
                <a16:creationId xmlns:a16="http://schemas.microsoft.com/office/drawing/2014/main" id="{520FC997-24F7-48D4-8DE0-8F1A6EA6B1DE}"/>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Théorie de la statistique de décision</a:t>
            </a:r>
            <a:endParaRPr lang="fr-FR" altLang="en-US" sz="2000" i="1">
              <a:solidFill>
                <a:schemeClr val="bg1"/>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Espace réservé du numéro de diapositive 3">
            <a:extLst>
              <a:ext uri="{FF2B5EF4-FFF2-40B4-BE49-F238E27FC236}">
                <a16:creationId xmlns:a16="http://schemas.microsoft.com/office/drawing/2014/main" id="{D01AC683-BBA2-4D7F-A561-1F792BE2F10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B43C153-798F-4E58-8DBD-B924C8D4DDC3}" type="slidenum">
              <a:rPr lang="fr-FR" altLang="en-US" sz="1400" b="0"/>
              <a:pPr/>
              <a:t>122</a:t>
            </a:fld>
            <a:endParaRPr lang="fr-FR" altLang="en-US" sz="1400" b="0"/>
          </a:p>
        </p:txBody>
      </p:sp>
      <p:sp>
        <p:nvSpPr>
          <p:cNvPr id="198659" name="Text Box 3">
            <a:extLst>
              <a:ext uri="{FF2B5EF4-FFF2-40B4-BE49-F238E27FC236}">
                <a16:creationId xmlns:a16="http://schemas.microsoft.com/office/drawing/2014/main" id="{97D636B9-3C9D-4F87-92A7-79E52D194C3A}"/>
              </a:ext>
            </a:extLst>
          </p:cNvPr>
          <p:cNvSpPr txBox="1">
            <a:spLocks noChangeArrowheads="1"/>
          </p:cNvSpPr>
          <p:nvPr/>
        </p:nvSpPr>
        <p:spPr bwMode="auto">
          <a:xfrm>
            <a:off x="468313" y="836613"/>
            <a:ext cx="81359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a:t>Comparaison des moyennes de </a:t>
            </a:r>
            <a:r>
              <a:rPr lang="en-US" altLang="en-US">
                <a:solidFill>
                  <a:schemeClr val="accent2"/>
                </a:solidFill>
              </a:rPr>
              <a:t>2 grands échantillons</a:t>
            </a:r>
            <a:r>
              <a:rPr lang="en-US" altLang="en-US"/>
              <a:t> indépendants (n</a:t>
            </a:r>
            <a:r>
              <a:rPr lang="en-US" altLang="en-US" baseline="-25000"/>
              <a:t>1</a:t>
            </a:r>
            <a:r>
              <a:rPr lang="en-US" altLang="en-US"/>
              <a:t> et n</a:t>
            </a:r>
            <a:r>
              <a:rPr lang="en-US" altLang="en-US" baseline="-25000"/>
              <a:t>2</a:t>
            </a:r>
            <a:r>
              <a:rPr lang="en-US" altLang="en-US"/>
              <a:t> &gt;30):</a:t>
            </a:r>
          </a:p>
        </p:txBody>
      </p:sp>
      <p:sp>
        <p:nvSpPr>
          <p:cNvPr id="198660" name="Text Box 8">
            <a:extLst>
              <a:ext uri="{FF2B5EF4-FFF2-40B4-BE49-F238E27FC236}">
                <a16:creationId xmlns:a16="http://schemas.microsoft.com/office/drawing/2014/main" id="{081FF95F-5950-472A-8457-2AF790301EA9}"/>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Comparaison de deux moyennes expérimentales–grands échantillons -</a:t>
            </a:r>
            <a:endParaRPr lang="fr-FR" altLang="en-US" sz="2000" i="1">
              <a:solidFill>
                <a:schemeClr val="bg1"/>
              </a:solidFill>
            </a:endParaRPr>
          </a:p>
        </p:txBody>
      </p:sp>
      <p:sp>
        <p:nvSpPr>
          <p:cNvPr id="198661" name="Rectangle 9">
            <a:extLst>
              <a:ext uri="{FF2B5EF4-FFF2-40B4-BE49-F238E27FC236}">
                <a16:creationId xmlns:a16="http://schemas.microsoft.com/office/drawing/2014/main" id="{43FF6FF1-FB83-47BD-AB04-D38F30708173}"/>
              </a:ext>
            </a:extLst>
          </p:cNvPr>
          <p:cNvSpPr>
            <a:spLocks noChangeArrowheads="1"/>
          </p:cNvSpPr>
          <p:nvPr/>
        </p:nvSpPr>
        <p:spPr bwMode="auto">
          <a:xfrm>
            <a:off x="3492500" y="3068638"/>
            <a:ext cx="3657600" cy="20574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98662" name="Text Box 10">
            <a:extLst>
              <a:ext uri="{FF2B5EF4-FFF2-40B4-BE49-F238E27FC236}">
                <a16:creationId xmlns:a16="http://schemas.microsoft.com/office/drawing/2014/main" id="{89000351-5A17-4908-AAD6-27A77B6A70A2}"/>
              </a:ext>
            </a:extLst>
          </p:cNvPr>
          <p:cNvSpPr txBox="1">
            <a:spLocks noChangeArrowheads="1"/>
          </p:cNvSpPr>
          <p:nvPr/>
        </p:nvSpPr>
        <p:spPr bwMode="auto">
          <a:xfrm>
            <a:off x="1055688" y="2963863"/>
            <a:ext cx="1617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Symbol" panose="05050102010706020507" pitchFamily="18" charset="2"/>
              </a:rPr>
              <a:t>H</a:t>
            </a:r>
            <a:r>
              <a:rPr lang="en-US" altLang="en-US" b="0" baseline="-25000">
                <a:latin typeface="Symbol" panose="05050102010706020507" pitchFamily="18" charset="2"/>
              </a:rPr>
              <a:t>0</a:t>
            </a:r>
            <a:r>
              <a:rPr lang="en-US" altLang="en-US" b="0">
                <a:latin typeface="Symbol" panose="05050102010706020507" pitchFamily="18" charset="2"/>
              </a:rPr>
              <a:t> : m</a:t>
            </a:r>
            <a:r>
              <a:rPr lang="en-US" altLang="en-US" b="0" baseline="-25000">
                <a:latin typeface="Symbol" panose="05050102010706020507" pitchFamily="18" charset="2"/>
              </a:rPr>
              <a:t>1</a:t>
            </a:r>
            <a:r>
              <a:rPr lang="en-US" altLang="en-US" b="0">
                <a:latin typeface="Symbol" panose="05050102010706020507" pitchFamily="18" charset="2"/>
              </a:rPr>
              <a:t> = m</a:t>
            </a:r>
            <a:r>
              <a:rPr lang="en-US" altLang="en-US" b="0" baseline="-25000">
                <a:latin typeface="Symbol" panose="05050102010706020507" pitchFamily="18" charset="2"/>
              </a:rPr>
              <a:t>2</a:t>
            </a:r>
            <a:endParaRPr lang="en-US" altLang="en-US" b="0">
              <a:latin typeface="Symbol" panose="05050102010706020507" pitchFamily="18" charset="2"/>
            </a:endParaRPr>
          </a:p>
        </p:txBody>
      </p:sp>
      <p:graphicFrame>
        <p:nvGraphicFramePr>
          <p:cNvPr id="198663" name="Object 11">
            <a:extLst>
              <a:ext uri="{FF2B5EF4-FFF2-40B4-BE49-F238E27FC236}">
                <a16:creationId xmlns:a16="http://schemas.microsoft.com/office/drawing/2014/main" id="{DA4E123C-EB51-4525-B0C1-E67356060EE6}"/>
              </a:ext>
            </a:extLst>
          </p:cNvPr>
          <p:cNvGraphicFramePr>
            <a:graphicFrameLocks noChangeAspect="1"/>
          </p:cNvGraphicFramePr>
          <p:nvPr/>
        </p:nvGraphicFramePr>
        <p:xfrm>
          <a:off x="3816350" y="3081338"/>
          <a:ext cx="2919413" cy="1978025"/>
        </p:xfrm>
        <a:graphic>
          <a:graphicData uri="http://schemas.openxmlformats.org/presentationml/2006/ole">
            <mc:AlternateContent xmlns:mc="http://schemas.openxmlformats.org/markup-compatibility/2006">
              <mc:Choice xmlns:v="urn:schemas-microsoft-com:vml" Requires="v">
                <p:oleObj name="Equation" r:id="rId2" imgW="1028700" imgH="698500" progId="Equation.3">
                  <p:embed/>
                </p:oleObj>
              </mc:Choice>
              <mc:Fallback>
                <p:oleObj name="Equation" r:id="rId2" imgW="1028700" imgH="698500" progId="Equation.3">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081338"/>
                        <a:ext cx="2919413" cy="197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8664" name="Text Box 12">
            <a:extLst>
              <a:ext uri="{FF2B5EF4-FFF2-40B4-BE49-F238E27FC236}">
                <a16:creationId xmlns:a16="http://schemas.microsoft.com/office/drawing/2014/main" id="{38677218-4FE1-48E7-A38D-76368474D549}"/>
              </a:ext>
            </a:extLst>
          </p:cNvPr>
          <p:cNvSpPr txBox="1">
            <a:spLocks noChangeArrowheads="1"/>
          </p:cNvSpPr>
          <p:nvPr/>
        </p:nvSpPr>
        <p:spPr bwMode="auto">
          <a:xfrm>
            <a:off x="519113" y="1858963"/>
            <a:ext cx="81565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Deux échantillons qui suivent des </a:t>
            </a:r>
            <a:r>
              <a:rPr lang="fr-FR" altLang="en-US">
                <a:solidFill>
                  <a:schemeClr val="accent2"/>
                </a:solidFill>
              </a:rPr>
              <a:t>lois normales</a:t>
            </a:r>
            <a:r>
              <a:rPr lang="fr-FR" altLang="en-US" b="0"/>
              <a:t>: </a:t>
            </a:r>
            <a:r>
              <a:rPr lang="fr-FR" altLang="en-US" b="0">
                <a:latin typeface="Symbol" panose="05050102010706020507" pitchFamily="18" charset="2"/>
              </a:rPr>
              <a:t>m</a:t>
            </a:r>
            <a:r>
              <a:rPr lang="fr-FR" altLang="en-US" b="0" baseline="-25000"/>
              <a:t>1</a:t>
            </a:r>
            <a:r>
              <a:rPr lang="fr-FR" altLang="en-US" b="0"/>
              <a:t>, </a:t>
            </a:r>
            <a:r>
              <a:rPr lang="fr-FR" altLang="en-US" b="0">
                <a:latin typeface="Symbol" panose="05050102010706020507" pitchFamily="18" charset="2"/>
              </a:rPr>
              <a:t>s</a:t>
            </a:r>
            <a:r>
              <a:rPr lang="fr-FR" altLang="en-US" b="0" baseline="30000"/>
              <a:t>2</a:t>
            </a:r>
            <a:r>
              <a:rPr lang="fr-FR" altLang="en-US" b="0" baseline="-25000"/>
              <a:t>1</a:t>
            </a:r>
            <a:r>
              <a:rPr lang="fr-FR" altLang="en-US" b="0"/>
              <a:t>; </a:t>
            </a:r>
            <a:r>
              <a:rPr lang="fr-FR" altLang="en-US" b="0">
                <a:latin typeface="Symbol" panose="05050102010706020507" pitchFamily="18" charset="2"/>
              </a:rPr>
              <a:t>m</a:t>
            </a:r>
            <a:r>
              <a:rPr lang="fr-FR" altLang="en-US" b="0" baseline="-25000"/>
              <a:t>2</a:t>
            </a:r>
            <a:r>
              <a:rPr lang="fr-FR" altLang="en-US" b="0"/>
              <a:t>, </a:t>
            </a:r>
            <a:r>
              <a:rPr lang="fr-FR" altLang="en-US" b="0">
                <a:latin typeface="Symbol" panose="05050102010706020507" pitchFamily="18" charset="2"/>
              </a:rPr>
              <a:t>s</a:t>
            </a:r>
            <a:r>
              <a:rPr lang="fr-FR" altLang="en-US" b="0" baseline="30000"/>
              <a:t>2</a:t>
            </a:r>
            <a:r>
              <a:rPr lang="fr-FR" altLang="en-US" b="0" baseline="-25000"/>
              <a:t>2</a:t>
            </a:r>
          </a:p>
        </p:txBody>
      </p:sp>
      <p:sp>
        <p:nvSpPr>
          <p:cNvPr id="198665" name="Text Box 13">
            <a:extLst>
              <a:ext uri="{FF2B5EF4-FFF2-40B4-BE49-F238E27FC236}">
                <a16:creationId xmlns:a16="http://schemas.microsoft.com/office/drawing/2014/main" id="{F16248BD-424C-4861-9F99-790806A7446F}"/>
              </a:ext>
            </a:extLst>
          </p:cNvPr>
          <p:cNvSpPr txBox="1">
            <a:spLocks noChangeArrowheads="1"/>
          </p:cNvSpPr>
          <p:nvPr/>
        </p:nvSpPr>
        <p:spPr bwMode="auto">
          <a:xfrm>
            <a:off x="663575" y="53927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fr-FR" altLang="en-US"/>
          </a:p>
        </p:txBody>
      </p:sp>
      <p:sp>
        <p:nvSpPr>
          <p:cNvPr id="198666" name="Text Box 14">
            <a:extLst>
              <a:ext uri="{FF2B5EF4-FFF2-40B4-BE49-F238E27FC236}">
                <a16:creationId xmlns:a16="http://schemas.microsoft.com/office/drawing/2014/main" id="{7BB54171-302D-4B40-AB98-CB4880E3A66A}"/>
              </a:ext>
            </a:extLst>
          </p:cNvPr>
          <p:cNvSpPr txBox="1">
            <a:spLocks noChangeArrowheads="1"/>
          </p:cNvSpPr>
          <p:nvPr/>
        </p:nvSpPr>
        <p:spPr bwMode="auto">
          <a:xfrm>
            <a:off x="468313" y="5373688"/>
            <a:ext cx="808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Si H</a:t>
            </a:r>
            <a:r>
              <a:rPr lang="fr-FR" altLang="en-US" b="0" baseline="-25000"/>
              <a:t>0</a:t>
            </a:r>
            <a:r>
              <a:rPr lang="fr-FR" altLang="en-US" b="0"/>
              <a:t> est vraie, Z</a:t>
            </a:r>
            <a:r>
              <a:rPr lang="fr-FR" altLang="en-US" b="0" baseline="-25000"/>
              <a:t>c</a:t>
            </a:r>
            <a:r>
              <a:rPr lang="fr-FR" altLang="en-US" b="0"/>
              <a:t> suit une loi normale N(0,1)</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Espace réservé du numéro de diapositive 3">
            <a:extLst>
              <a:ext uri="{FF2B5EF4-FFF2-40B4-BE49-F238E27FC236}">
                <a16:creationId xmlns:a16="http://schemas.microsoft.com/office/drawing/2014/main" id="{E3603AC9-A118-40AC-A54B-0E6C5D518A3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0BC7DDC-930B-4B14-B9A2-687E89D419A2}" type="slidenum">
              <a:rPr lang="fr-FR" altLang="en-US" sz="1400" b="0"/>
              <a:pPr/>
              <a:t>123</a:t>
            </a:fld>
            <a:endParaRPr lang="fr-FR" altLang="en-US" sz="1400" b="0"/>
          </a:p>
        </p:txBody>
      </p:sp>
      <p:sp>
        <p:nvSpPr>
          <p:cNvPr id="199683" name="Rectangle 6">
            <a:extLst>
              <a:ext uri="{FF2B5EF4-FFF2-40B4-BE49-F238E27FC236}">
                <a16:creationId xmlns:a16="http://schemas.microsoft.com/office/drawing/2014/main" id="{3CB4EB59-BF7E-4A70-848A-0D5AADFFCCEE}"/>
              </a:ext>
            </a:extLst>
          </p:cNvPr>
          <p:cNvSpPr>
            <a:spLocks noChangeArrowheads="1"/>
          </p:cNvSpPr>
          <p:nvPr/>
        </p:nvSpPr>
        <p:spPr bwMode="auto">
          <a:xfrm>
            <a:off x="1312863" y="1316038"/>
            <a:ext cx="5905500" cy="4103687"/>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99684" name="Text Box 3">
            <a:extLst>
              <a:ext uri="{FF2B5EF4-FFF2-40B4-BE49-F238E27FC236}">
                <a16:creationId xmlns:a16="http://schemas.microsoft.com/office/drawing/2014/main" id="{FA9F7C6B-8032-4888-9415-760200BA14D1}"/>
              </a:ext>
            </a:extLst>
          </p:cNvPr>
          <p:cNvSpPr txBox="1">
            <a:spLocks noChangeArrowheads="1"/>
          </p:cNvSpPr>
          <p:nvPr/>
        </p:nvSpPr>
        <p:spPr bwMode="auto">
          <a:xfrm>
            <a:off x="466725" y="765175"/>
            <a:ext cx="2757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t>H</a:t>
            </a:r>
            <a:r>
              <a:rPr lang="en-US" altLang="en-US" b="0" baseline="-25000"/>
              <a:t>1</a:t>
            </a:r>
            <a:r>
              <a:rPr lang="en-US" altLang="en-US" b="0"/>
              <a:t> </a:t>
            </a:r>
            <a:r>
              <a:rPr lang="en-US" altLang="en-US" b="0">
                <a:latin typeface="Symbol" panose="05050102010706020507" pitchFamily="18" charset="2"/>
              </a:rPr>
              <a:t>: m</a:t>
            </a:r>
            <a:r>
              <a:rPr lang="en-US" altLang="en-US" b="0" baseline="-25000">
                <a:latin typeface="Symbol" panose="05050102010706020507" pitchFamily="18" charset="2"/>
              </a:rPr>
              <a:t>1</a:t>
            </a:r>
            <a:r>
              <a:rPr lang="en-US" altLang="en-US" b="0">
                <a:latin typeface="Symbol" panose="05050102010706020507" pitchFamily="18" charset="2"/>
              </a:rPr>
              <a:t> </a:t>
            </a:r>
            <a:r>
              <a:rPr lang="en-US" altLang="en-US" b="0">
                <a:cs typeface="Arial" panose="020B0604020202020204" pitchFamily="34" charset="0"/>
              </a:rPr>
              <a:t>≠</a:t>
            </a:r>
            <a:r>
              <a:rPr lang="en-US" altLang="en-US" b="0">
                <a:latin typeface="Symbol" panose="05050102010706020507" pitchFamily="18" charset="2"/>
              </a:rPr>
              <a:t> m</a:t>
            </a:r>
            <a:r>
              <a:rPr lang="en-US" altLang="en-US" b="0" baseline="-25000">
                <a:latin typeface="Symbol" panose="05050102010706020507" pitchFamily="18" charset="2"/>
              </a:rPr>
              <a:t>2 </a:t>
            </a:r>
            <a:r>
              <a:rPr lang="en-US" altLang="en-US" b="0"/>
              <a:t>bilatéral</a:t>
            </a:r>
          </a:p>
        </p:txBody>
      </p:sp>
      <p:pic>
        <p:nvPicPr>
          <p:cNvPr id="199685" name="Picture 4">
            <a:extLst>
              <a:ext uri="{FF2B5EF4-FFF2-40B4-BE49-F238E27FC236}">
                <a16:creationId xmlns:a16="http://schemas.microsoft.com/office/drawing/2014/main" id="{37DC147E-3D75-44B9-A55D-B42878B96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557338"/>
            <a:ext cx="53340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6" name="Text Box 12">
            <a:extLst>
              <a:ext uri="{FF2B5EF4-FFF2-40B4-BE49-F238E27FC236}">
                <a16:creationId xmlns:a16="http://schemas.microsoft.com/office/drawing/2014/main" id="{136807E0-6EFD-4ADD-A94C-B539413B86DE}"/>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Comparaison de deux moyennes expérimentales–grands échantillons -</a:t>
            </a:r>
            <a:endParaRPr lang="fr-FR" altLang="en-US" sz="2000" i="1">
              <a:solidFill>
                <a:schemeClr val="bg1"/>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Espace réservé du numéro de diapositive 3">
            <a:extLst>
              <a:ext uri="{FF2B5EF4-FFF2-40B4-BE49-F238E27FC236}">
                <a16:creationId xmlns:a16="http://schemas.microsoft.com/office/drawing/2014/main" id="{33997803-AA81-4C0F-A2FD-122F62DD7C4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30A2F77-996B-48A2-82EB-1E6820B4BF05}" type="slidenum">
              <a:rPr lang="fr-FR" altLang="en-US" sz="1400" b="0"/>
              <a:pPr/>
              <a:t>124</a:t>
            </a:fld>
            <a:endParaRPr lang="fr-FR" altLang="en-US" sz="1400" b="0"/>
          </a:p>
        </p:txBody>
      </p:sp>
      <p:sp>
        <p:nvSpPr>
          <p:cNvPr id="200707" name="Rectangle 7">
            <a:extLst>
              <a:ext uri="{FF2B5EF4-FFF2-40B4-BE49-F238E27FC236}">
                <a16:creationId xmlns:a16="http://schemas.microsoft.com/office/drawing/2014/main" id="{21A66218-D361-430D-82BD-44BAC7D311D3}"/>
              </a:ext>
            </a:extLst>
          </p:cNvPr>
          <p:cNvSpPr>
            <a:spLocks noChangeArrowheads="1"/>
          </p:cNvSpPr>
          <p:nvPr/>
        </p:nvSpPr>
        <p:spPr bwMode="auto">
          <a:xfrm>
            <a:off x="1763713" y="1557338"/>
            <a:ext cx="5688012" cy="424815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00708" name="Text Box 3">
            <a:extLst>
              <a:ext uri="{FF2B5EF4-FFF2-40B4-BE49-F238E27FC236}">
                <a16:creationId xmlns:a16="http://schemas.microsoft.com/office/drawing/2014/main" id="{188D3522-B332-48EE-AFC6-3E69C93B1FF9}"/>
              </a:ext>
            </a:extLst>
          </p:cNvPr>
          <p:cNvSpPr txBox="1">
            <a:spLocks noChangeArrowheads="1"/>
          </p:cNvSpPr>
          <p:nvPr/>
        </p:nvSpPr>
        <p:spPr bwMode="auto">
          <a:xfrm>
            <a:off x="395288" y="765175"/>
            <a:ext cx="2919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t>H</a:t>
            </a:r>
            <a:r>
              <a:rPr lang="en-US" altLang="en-US" b="0" baseline="-25000"/>
              <a:t>1</a:t>
            </a:r>
            <a:r>
              <a:rPr lang="en-US" altLang="en-US" b="0">
                <a:latin typeface="Symbol" panose="05050102010706020507" pitchFamily="18" charset="2"/>
              </a:rPr>
              <a:t> : m</a:t>
            </a:r>
            <a:r>
              <a:rPr lang="en-US" altLang="en-US" b="0" baseline="-25000">
                <a:latin typeface="Symbol" panose="05050102010706020507" pitchFamily="18" charset="2"/>
              </a:rPr>
              <a:t>1</a:t>
            </a:r>
            <a:r>
              <a:rPr lang="en-US" altLang="en-US" b="0">
                <a:latin typeface="Symbol" panose="05050102010706020507" pitchFamily="18" charset="2"/>
              </a:rPr>
              <a:t> &gt; m</a:t>
            </a:r>
            <a:r>
              <a:rPr lang="en-US" altLang="en-US" b="0" baseline="-25000">
                <a:latin typeface="Symbol" panose="05050102010706020507" pitchFamily="18" charset="2"/>
              </a:rPr>
              <a:t>2 </a:t>
            </a:r>
            <a:r>
              <a:rPr lang="en-US" altLang="en-US" b="0"/>
              <a:t>unilatéral</a:t>
            </a:r>
          </a:p>
        </p:txBody>
      </p:sp>
      <p:pic>
        <p:nvPicPr>
          <p:cNvPr id="200709" name="Picture 4">
            <a:extLst>
              <a:ext uri="{FF2B5EF4-FFF2-40B4-BE49-F238E27FC236}">
                <a16:creationId xmlns:a16="http://schemas.microsoft.com/office/drawing/2014/main" id="{0E0CE3E9-D5B7-496C-B9CC-EF0A5F6F8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700213"/>
            <a:ext cx="5105400"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10" name="Text Box 9">
            <a:extLst>
              <a:ext uri="{FF2B5EF4-FFF2-40B4-BE49-F238E27FC236}">
                <a16:creationId xmlns:a16="http://schemas.microsoft.com/office/drawing/2014/main" id="{04CC4DD2-6776-4513-8BCA-D096142D5F17}"/>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Comparaison de deux moyennes expérimentales–grands échantillons -</a:t>
            </a:r>
            <a:endParaRPr lang="fr-FR" altLang="en-US" sz="2000" i="1">
              <a:solidFill>
                <a:schemeClr val="bg1"/>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Espace réservé du numéro de diapositive 3">
            <a:extLst>
              <a:ext uri="{FF2B5EF4-FFF2-40B4-BE49-F238E27FC236}">
                <a16:creationId xmlns:a16="http://schemas.microsoft.com/office/drawing/2014/main" id="{4F71F7C7-B578-4BC7-B866-59EE18BA774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DF79B388-8374-4BD4-B570-329071FF0146}" type="slidenum">
              <a:rPr lang="fr-FR" altLang="en-US" sz="1400" b="0"/>
              <a:pPr/>
              <a:t>125</a:t>
            </a:fld>
            <a:endParaRPr lang="fr-FR" altLang="en-US" sz="1400" b="0"/>
          </a:p>
        </p:txBody>
      </p:sp>
      <p:sp>
        <p:nvSpPr>
          <p:cNvPr id="201731" name="Rectangle 7">
            <a:extLst>
              <a:ext uri="{FF2B5EF4-FFF2-40B4-BE49-F238E27FC236}">
                <a16:creationId xmlns:a16="http://schemas.microsoft.com/office/drawing/2014/main" id="{B3AE8C15-9A69-4252-82C3-9CA7103622AA}"/>
              </a:ext>
            </a:extLst>
          </p:cNvPr>
          <p:cNvSpPr>
            <a:spLocks noChangeArrowheads="1"/>
          </p:cNvSpPr>
          <p:nvPr/>
        </p:nvSpPr>
        <p:spPr bwMode="auto">
          <a:xfrm>
            <a:off x="1908175" y="1412875"/>
            <a:ext cx="5400675" cy="4176713"/>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01732" name="Text Box 3">
            <a:extLst>
              <a:ext uri="{FF2B5EF4-FFF2-40B4-BE49-F238E27FC236}">
                <a16:creationId xmlns:a16="http://schemas.microsoft.com/office/drawing/2014/main" id="{151680BD-2C59-4ECE-A29F-4068312A30B8}"/>
              </a:ext>
            </a:extLst>
          </p:cNvPr>
          <p:cNvSpPr txBox="1">
            <a:spLocks noChangeArrowheads="1"/>
          </p:cNvSpPr>
          <p:nvPr/>
        </p:nvSpPr>
        <p:spPr bwMode="auto">
          <a:xfrm>
            <a:off x="468313" y="620713"/>
            <a:ext cx="292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t>H</a:t>
            </a:r>
            <a:r>
              <a:rPr lang="en-US" altLang="en-US" b="0" baseline="-25000"/>
              <a:t>1</a:t>
            </a:r>
            <a:r>
              <a:rPr lang="en-US" altLang="en-US" b="0"/>
              <a:t> </a:t>
            </a:r>
            <a:r>
              <a:rPr lang="en-US" altLang="en-US" b="0">
                <a:latin typeface="Symbol" panose="05050102010706020507" pitchFamily="18" charset="2"/>
              </a:rPr>
              <a:t>: m</a:t>
            </a:r>
            <a:r>
              <a:rPr lang="en-US" altLang="en-US" b="0" baseline="-25000">
                <a:latin typeface="Symbol" panose="05050102010706020507" pitchFamily="18" charset="2"/>
              </a:rPr>
              <a:t>1</a:t>
            </a:r>
            <a:r>
              <a:rPr lang="en-US" altLang="en-US" b="0">
                <a:latin typeface="Symbol" panose="05050102010706020507" pitchFamily="18" charset="2"/>
              </a:rPr>
              <a:t> &lt; m</a:t>
            </a:r>
            <a:r>
              <a:rPr lang="en-US" altLang="en-US" b="0" baseline="-25000">
                <a:latin typeface="Symbol" panose="05050102010706020507" pitchFamily="18" charset="2"/>
              </a:rPr>
              <a:t>2 </a:t>
            </a:r>
            <a:r>
              <a:rPr lang="en-US" altLang="en-US" b="0"/>
              <a:t>unilatéral</a:t>
            </a:r>
          </a:p>
        </p:txBody>
      </p:sp>
      <p:pic>
        <p:nvPicPr>
          <p:cNvPr id="201733" name="Picture 4">
            <a:extLst>
              <a:ext uri="{FF2B5EF4-FFF2-40B4-BE49-F238E27FC236}">
                <a16:creationId xmlns:a16="http://schemas.microsoft.com/office/drawing/2014/main" id="{17035139-6373-475F-86EC-A803A5188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557338"/>
            <a:ext cx="48768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4" name="Text Box 9">
            <a:extLst>
              <a:ext uri="{FF2B5EF4-FFF2-40B4-BE49-F238E27FC236}">
                <a16:creationId xmlns:a16="http://schemas.microsoft.com/office/drawing/2014/main" id="{53EA310E-A7FE-4815-9486-6989CE961CD8}"/>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Comparaison de deux moyennes expérimentales–grands échantillons -</a:t>
            </a:r>
            <a:endParaRPr lang="fr-FR" altLang="en-US" sz="2000" i="1">
              <a:solidFill>
                <a:schemeClr val="bg1"/>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Espace réservé du numéro de diapositive 3">
            <a:extLst>
              <a:ext uri="{FF2B5EF4-FFF2-40B4-BE49-F238E27FC236}">
                <a16:creationId xmlns:a16="http://schemas.microsoft.com/office/drawing/2014/main" id="{F4D03BE8-A044-42AB-A42C-FB11CA823AF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1AE6A30-42EC-48FB-9889-9FBBD62DBEE7}" type="slidenum">
              <a:rPr lang="fr-FR" altLang="en-US" sz="1400" b="0"/>
              <a:pPr/>
              <a:t>126</a:t>
            </a:fld>
            <a:endParaRPr lang="fr-FR" altLang="en-US" sz="1400" b="0"/>
          </a:p>
        </p:txBody>
      </p:sp>
      <p:graphicFrame>
        <p:nvGraphicFramePr>
          <p:cNvPr id="202755" name="Object 3">
            <a:extLst>
              <a:ext uri="{FF2B5EF4-FFF2-40B4-BE49-F238E27FC236}">
                <a16:creationId xmlns:a16="http://schemas.microsoft.com/office/drawing/2014/main" id="{10B18E4C-9502-428D-A358-237D1AAF129F}"/>
              </a:ext>
            </a:extLst>
          </p:cNvPr>
          <p:cNvGraphicFramePr>
            <a:graphicFrameLocks noChangeAspect="1"/>
          </p:cNvGraphicFramePr>
          <p:nvPr/>
        </p:nvGraphicFramePr>
        <p:xfrm>
          <a:off x="684213" y="1268413"/>
          <a:ext cx="7605712" cy="1335087"/>
        </p:xfrm>
        <a:graphic>
          <a:graphicData uri="http://schemas.openxmlformats.org/presentationml/2006/ole">
            <mc:AlternateContent xmlns:mc="http://schemas.openxmlformats.org/markup-compatibility/2006">
              <mc:Choice xmlns:v="urn:schemas-microsoft-com:vml" Requires="v">
                <p:oleObj name="Document" r:id="rId2" imgW="6068568" imgH="1066800" progId="Word.Document.8">
                  <p:embed/>
                </p:oleObj>
              </mc:Choice>
              <mc:Fallback>
                <p:oleObj name="Document" r:id="rId2" imgW="6068568" imgH="1066800"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268413"/>
                        <a:ext cx="7605712"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2756" name="Text Box 4">
            <a:extLst>
              <a:ext uri="{FF2B5EF4-FFF2-40B4-BE49-F238E27FC236}">
                <a16:creationId xmlns:a16="http://schemas.microsoft.com/office/drawing/2014/main" id="{8A5C0EDF-4934-414C-A4A0-8FCB614D2AEE}"/>
              </a:ext>
            </a:extLst>
          </p:cNvPr>
          <p:cNvSpPr txBox="1">
            <a:spLocks noChangeArrowheads="1"/>
          </p:cNvSpPr>
          <p:nvPr/>
        </p:nvSpPr>
        <p:spPr bwMode="auto">
          <a:xfrm>
            <a:off x="588963" y="690563"/>
            <a:ext cx="2200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t>Pour résumer: </a:t>
            </a:r>
          </a:p>
        </p:txBody>
      </p:sp>
      <p:sp>
        <p:nvSpPr>
          <p:cNvPr id="202757" name="Text Box 5">
            <a:extLst>
              <a:ext uri="{FF2B5EF4-FFF2-40B4-BE49-F238E27FC236}">
                <a16:creationId xmlns:a16="http://schemas.microsoft.com/office/drawing/2014/main" id="{6378A0DE-0FEE-47FC-94E9-A90783D114C6}"/>
              </a:ext>
            </a:extLst>
          </p:cNvPr>
          <p:cNvSpPr txBox="1">
            <a:spLocks noChangeArrowheads="1"/>
          </p:cNvSpPr>
          <p:nvPr/>
        </p:nvSpPr>
        <p:spPr bwMode="auto">
          <a:xfrm>
            <a:off x="1430338" y="3670300"/>
            <a:ext cx="3805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a:t>Maintenant un exemple...</a:t>
            </a:r>
          </a:p>
        </p:txBody>
      </p:sp>
      <p:sp>
        <p:nvSpPr>
          <p:cNvPr id="202758" name="Text Box 9">
            <a:extLst>
              <a:ext uri="{FF2B5EF4-FFF2-40B4-BE49-F238E27FC236}">
                <a16:creationId xmlns:a16="http://schemas.microsoft.com/office/drawing/2014/main" id="{D1D3F7FF-44BC-4747-8EE6-3CBE7418D2F9}"/>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Comparaison de deux moyennes expérimentales–grands échantillons -</a:t>
            </a:r>
            <a:endParaRPr lang="fr-FR" altLang="en-US" sz="2000" i="1">
              <a:solidFill>
                <a:schemeClr val="bg1"/>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Espace réservé du numéro de diapositive 3">
            <a:extLst>
              <a:ext uri="{FF2B5EF4-FFF2-40B4-BE49-F238E27FC236}">
                <a16:creationId xmlns:a16="http://schemas.microsoft.com/office/drawing/2014/main" id="{DB470BBE-DCE6-41AF-8CA9-217EC774309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0DC0C51-B267-4728-9033-6FBD41CFF7DE}" type="slidenum">
              <a:rPr lang="fr-FR" altLang="en-US" sz="1400" b="0"/>
              <a:pPr/>
              <a:t>127</a:t>
            </a:fld>
            <a:endParaRPr lang="fr-FR" altLang="en-US" sz="1400" b="0"/>
          </a:p>
        </p:txBody>
      </p:sp>
      <p:sp>
        <p:nvSpPr>
          <p:cNvPr id="203779" name="Rectangle 14">
            <a:extLst>
              <a:ext uri="{FF2B5EF4-FFF2-40B4-BE49-F238E27FC236}">
                <a16:creationId xmlns:a16="http://schemas.microsoft.com/office/drawing/2014/main" id="{534E15A2-B7E6-4A2F-A45D-1738FB1967D3}"/>
              </a:ext>
            </a:extLst>
          </p:cNvPr>
          <p:cNvSpPr>
            <a:spLocks noChangeArrowheads="1"/>
          </p:cNvSpPr>
          <p:nvPr/>
        </p:nvSpPr>
        <p:spPr bwMode="auto">
          <a:xfrm>
            <a:off x="323850" y="1341438"/>
            <a:ext cx="5111750" cy="2303462"/>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03780" name="Text Box 4">
            <a:extLst>
              <a:ext uri="{FF2B5EF4-FFF2-40B4-BE49-F238E27FC236}">
                <a16:creationId xmlns:a16="http://schemas.microsoft.com/office/drawing/2014/main" id="{03B4E018-4BEC-4829-AC8A-2C89383B35C0}"/>
              </a:ext>
            </a:extLst>
          </p:cNvPr>
          <p:cNvSpPr txBox="1">
            <a:spLocks noChangeArrowheads="1"/>
          </p:cNvSpPr>
          <p:nvPr/>
        </p:nvSpPr>
        <p:spPr bwMode="auto">
          <a:xfrm>
            <a:off x="323850" y="619125"/>
            <a:ext cx="4467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a:solidFill>
                  <a:schemeClr val="accent2"/>
                </a:solidFill>
              </a:rPr>
              <a:t>Taille des silex sur deux sites</a:t>
            </a:r>
          </a:p>
        </p:txBody>
      </p:sp>
      <p:sp>
        <p:nvSpPr>
          <p:cNvPr id="203781" name="Text Box 6">
            <a:extLst>
              <a:ext uri="{FF2B5EF4-FFF2-40B4-BE49-F238E27FC236}">
                <a16:creationId xmlns:a16="http://schemas.microsoft.com/office/drawing/2014/main" id="{92AB043B-FD21-452A-8E8B-DF6508767055}"/>
              </a:ext>
            </a:extLst>
          </p:cNvPr>
          <p:cNvSpPr txBox="1">
            <a:spLocks noChangeArrowheads="1"/>
          </p:cNvSpPr>
          <p:nvPr/>
        </p:nvSpPr>
        <p:spPr bwMode="auto">
          <a:xfrm>
            <a:off x="323850" y="4005263"/>
            <a:ext cx="83518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t>Les moyennes de ces deux échantillons prélevés indépendamment l’un de l’autre diffèrent-elles d’une façon hautement significative?</a:t>
            </a:r>
          </a:p>
        </p:txBody>
      </p:sp>
      <p:pic>
        <p:nvPicPr>
          <p:cNvPr id="203782" name="Picture 10">
            <a:extLst>
              <a:ext uri="{FF2B5EF4-FFF2-40B4-BE49-F238E27FC236}">
                <a16:creationId xmlns:a16="http://schemas.microsoft.com/office/drawing/2014/main" id="{82FF0F11-4811-456D-A49B-88686BBE0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341438"/>
            <a:ext cx="30003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3783" name="Object 12">
            <a:extLst>
              <a:ext uri="{FF2B5EF4-FFF2-40B4-BE49-F238E27FC236}">
                <a16:creationId xmlns:a16="http://schemas.microsoft.com/office/drawing/2014/main" id="{34384CB7-2601-4279-B281-D607169E2A93}"/>
              </a:ext>
            </a:extLst>
          </p:cNvPr>
          <p:cNvGraphicFramePr>
            <a:graphicFrameLocks noChangeAspect="1"/>
          </p:cNvGraphicFramePr>
          <p:nvPr/>
        </p:nvGraphicFramePr>
        <p:xfrm>
          <a:off x="539750" y="1484313"/>
          <a:ext cx="2087563" cy="2087562"/>
        </p:xfrm>
        <a:graphic>
          <a:graphicData uri="http://schemas.openxmlformats.org/presentationml/2006/ole">
            <mc:AlternateContent xmlns:mc="http://schemas.openxmlformats.org/markup-compatibility/2006">
              <mc:Choice xmlns:v="urn:schemas-microsoft-com:vml" Requires="v">
                <p:oleObj name="Equation" r:id="rId3" imgW="965200" imgH="965200" progId="Equation.3">
                  <p:embed/>
                </p:oleObj>
              </mc:Choice>
              <mc:Fallback>
                <p:oleObj name="Equation" r:id="rId3" imgW="965200" imgH="965200"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484313"/>
                        <a:ext cx="2087563" cy="208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3784" name="Object 13">
            <a:extLst>
              <a:ext uri="{FF2B5EF4-FFF2-40B4-BE49-F238E27FC236}">
                <a16:creationId xmlns:a16="http://schemas.microsoft.com/office/drawing/2014/main" id="{AD85BADB-EA57-4271-BACB-37357D87CF75}"/>
              </a:ext>
            </a:extLst>
          </p:cNvPr>
          <p:cNvGraphicFramePr>
            <a:graphicFrameLocks noChangeAspect="1"/>
          </p:cNvGraphicFramePr>
          <p:nvPr/>
        </p:nvGraphicFramePr>
        <p:xfrm>
          <a:off x="3105150" y="1412875"/>
          <a:ext cx="2143125" cy="2087563"/>
        </p:xfrm>
        <a:graphic>
          <a:graphicData uri="http://schemas.openxmlformats.org/presentationml/2006/ole">
            <mc:AlternateContent xmlns:mc="http://schemas.openxmlformats.org/markup-compatibility/2006">
              <mc:Choice xmlns:v="urn:schemas-microsoft-com:vml" Requires="v">
                <p:oleObj name="Equation" r:id="rId5" imgW="990600" imgH="965200" progId="Equation.3">
                  <p:embed/>
                </p:oleObj>
              </mc:Choice>
              <mc:Fallback>
                <p:oleObj name="Equation" r:id="rId5" imgW="990600" imgH="965200"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5150" y="1412875"/>
                        <a:ext cx="2143125" cy="208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3785" name="Text Box 16">
            <a:extLst>
              <a:ext uri="{FF2B5EF4-FFF2-40B4-BE49-F238E27FC236}">
                <a16:creationId xmlns:a16="http://schemas.microsoft.com/office/drawing/2014/main" id="{43D65928-DD94-4EC9-82CD-E4A756BC39E2}"/>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Comparaison de deux moyennes expérimentales–grands échantillons -</a:t>
            </a:r>
            <a:endParaRPr lang="fr-FR" altLang="en-US" sz="2000" i="1">
              <a:solidFill>
                <a:schemeClr val="bg1"/>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Espace réservé du numéro de diapositive 3">
            <a:extLst>
              <a:ext uri="{FF2B5EF4-FFF2-40B4-BE49-F238E27FC236}">
                <a16:creationId xmlns:a16="http://schemas.microsoft.com/office/drawing/2014/main" id="{33252B4F-3D38-4675-ADA1-AE6E807A3C9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3EC1CBF1-78B7-4BD7-9CD9-4467F7979AAA}" type="slidenum">
              <a:rPr lang="fr-FR" altLang="en-US" sz="1400" b="0"/>
              <a:pPr/>
              <a:t>128</a:t>
            </a:fld>
            <a:endParaRPr lang="fr-FR" altLang="en-US" sz="1400" b="0"/>
          </a:p>
        </p:txBody>
      </p:sp>
      <p:sp>
        <p:nvSpPr>
          <p:cNvPr id="204803" name="Text Box 4">
            <a:extLst>
              <a:ext uri="{FF2B5EF4-FFF2-40B4-BE49-F238E27FC236}">
                <a16:creationId xmlns:a16="http://schemas.microsoft.com/office/drawing/2014/main" id="{EDCB241C-D960-495A-928B-4E973BC39355}"/>
              </a:ext>
            </a:extLst>
          </p:cNvPr>
          <p:cNvSpPr txBox="1">
            <a:spLocks noChangeArrowheads="1"/>
          </p:cNvSpPr>
          <p:nvPr/>
        </p:nvSpPr>
        <p:spPr bwMode="auto">
          <a:xfrm>
            <a:off x="611188" y="979488"/>
            <a:ext cx="5665787"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t>n</a:t>
            </a:r>
            <a:r>
              <a:rPr lang="en-US" altLang="en-US" b="0" baseline="-25000"/>
              <a:t>1</a:t>
            </a:r>
            <a:r>
              <a:rPr lang="en-US" altLang="en-US" b="0"/>
              <a:t> et n</a:t>
            </a:r>
            <a:r>
              <a:rPr lang="en-US" altLang="en-US" b="0" baseline="-25000"/>
              <a:t>2</a:t>
            </a:r>
            <a:r>
              <a:rPr lang="en-US" altLang="en-US" b="0"/>
              <a:t> grands -&gt; test sur la </a:t>
            </a:r>
            <a:r>
              <a:rPr lang="en-US" altLang="en-US">
                <a:solidFill>
                  <a:schemeClr val="accent2"/>
                </a:solidFill>
              </a:rPr>
              <a:t>loi normale</a:t>
            </a:r>
          </a:p>
          <a:p>
            <a:endParaRPr lang="en-US" altLang="en-US" b="0">
              <a:latin typeface="Times New Roman" panose="02020603050405020304" pitchFamily="18" charset="0"/>
            </a:endParaRPr>
          </a:p>
          <a:p>
            <a:r>
              <a:rPr lang="en-US" altLang="en-US" b="0"/>
              <a:t>H</a:t>
            </a:r>
            <a:r>
              <a:rPr lang="en-US" altLang="en-US" b="0" baseline="-25000"/>
              <a:t>0</a:t>
            </a:r>
            <a:r>
              <a:rPr lang="en-US" altLang="en-US" b="0">
                <a:latin typeface="Times New Roman" panose="02020603050405020304" pitchFamily="18" charset="0"/>
              </a:rPr>
              <a:t> : </a:t>
            </a:r>
            <a:r>
              <a:rPr lang="en-US" altLang="en-US" b="0">
                <a:latin typeface="Symbol" panose="05050102010706020507" pitchFamily="18" charset="2"/>
              </a:rPr>
              <a:t>m</a:t>
            </a:r>
            <a:r>
              <a:rPr lang="en-US" altLang="en-US" b="0" baseline="-25000">
                <a:latin typeface="Times New Roman" panose="02020603050405020304" pitchFamily="18" charset="0"/>
              </a:rPr>
              <a:t>a</a:t>
            </a:r>
            <a:r>
              <a:rPr lang="en-US" altLang="en-US" b="0">
                <a:latin typeface="Times New Roman" panose="02020603050405020304" pitchFamily="18" charset="0"/>
              </a:rPr>
              <a:t> = </a:t>
            </a:r>
            <a:r>
              <a:rPr lang="en-US" altLang="en-US" b="0">
                <a:latin typeface="Symbol" panose="05050102010706020507" pitchFamily="18" charset="2"/>
              </a:rPr>
              <a:t>m</a:t>
            </a:r>
            <a:r>
              <a:rPr lang="en-US" altLang="en-US" b="0" baseline="-25000">
                <a:latin typeface="Times New Roman" panose="02020603050405020304" pitchFamily="18" charset="0"/>
              </a:rPr>
              <a:t>b</a:t>
            </a:r>
            <a:endParaRPr lang="en-US" altLang="en-US" b="0">
              <a:latin typeface="Times New Roman" panose="02020603050405020304" pitchFamily="18" charset="0"/>
            </a:endParaRPr>
          </a:p>
          <a:p>
            <a:r>
              <a:rPr lang="en-US" altLang="en-US" b="0"/>
              <a:t>H</a:t>
            </a:r>
            <a:r>
              <a:rPr lang="en-US" altLang="en-US" b="0" baseline="-25000"/>
              <a:t>1</a:t>
            </a:r>
            <a:r>
              <a:rPr lang="en-US" altLang="en-US" b="0"/>
              <a:t> </a:t>
            </a:r>
            <a:r>
              <a:rPr lang="en-US" altLang="en-US" b="0">
                <a:latin typeface="Times New Roman" panose="02020603050405020304" pitchFamily="18" charset="0"/>
              </a:rPr>
              <a:t>: </a:t>
            </a:r>
            <a:r>
              <a:rPr lang="en-US" altLang="en-US" b="0">
                <a:latin typeface="Symbol" panose="05050102010706020507" pitchFamily="18" charset="2"/>
              </a:rPr>
              <a:t>m</a:t>
            </a:r>
            <a:r>
              <a:rPr lang="en-US" altLang="en-US" b="0" baseline="-25000">
                <a:latin typeface="Times New Roman" panose="02020603050405020304" pitchFamily="18" charset="0"/>
              </a:rPr>
              <a:t>a</a:t>
            </a:r>
            <a:r>
              <a:rPr lang="en-US" altLang="en-US" b="0">
                <a:latin typeface="Times New Roman" panose="02020603050405020304" pitchFamily="18" charset="0"/>
              </a:rPr>
              <a:t> </a:t>
            </a:r>
            <a:r>
              <a:rPr lang="fr-FR" altLang="en-US" b="0">
                <a:latin typeface="Times New Roman" panose="02020603050405020304" pitchFamily="18" charset="0"/>
                <a:sym typeface="Symbol" panose="05050102010706020507" pitchFamily="18" charset="2"/>
              </a:rPr>
              <a:t> </a:t>
            </a:r>
            <a:r>
              <a:rPr lang="fr-FR" altLang="en-US" b="0">
                <a:latin typeface="Symbol" panose="05050102010706020507" pitchFamily="18" charset="2"/>
                <a:sym typeface="Symbol" panose="05050102010706020507" pitchFamily="18" charset="2"/>
              </a:rPr>
              <a:t>m</a:t>
            </a:r>
            <a:r>
              <a:rPr lang="fr-FR" altLang="en-US" b="0" baseline="-25000">
                <a:latin typeface="Times New Roman" panose="02020603050405020304" pitchFamily="18" charset="0"/>
                <a:sym typeface="Symbol" panose="05050102010706020507" pitchFamily="18" charset="2"/>
              </a:rPr>
              <a:t>b </a:t>
            </a:r>
            <a:r>
              <a:rPr lang="fr-FR" altLang="en-US" b="0">
                <a:sym typeface="Symbol" panose="05050102010706020507" pitchFamily="18" charset="2"/>
              </a:rPr>
              <a:t>(bilatéral)</a:t>
            </a:r>
            <a:endParaRPr lang="en-US" altLang="en-US" b="0">
              <a:sym typeface="Symbol" panose="05050102010706020507" pitchFamily="18" charset="2"/>
            </a:endParaRPr>
          </a:p>
        </p:txBody>
      </p:sp>
      <p:graphicFrame>
        <p:nvGraphicFramePr>
          <p:cNvPr id="204804" name="Object 5">
            <a:extLst>
              <a:ext uri="{FF2B5EF4-FFF2-40B4-BE49-F238E27FC236}">
                <a16:creationId xmlns:a16="http://schemas.microsoft.com/office/drawing/2014/main" id="{269DEBC6-A281-44AA-AF87-88F9B14475ED}"/>
              </a:ext>
            </a:extLst>
          </p:cNvPr>
          <p:cNvGraphicFramePr>
            <a:graphicFrameLocks noChangeAspect="1"/>
          </p:cNvGraphicFramePr>
          <p:nvPr/>
        </p:nvGraphicFramePr>
        <p:xfrm>
          <a:off x="1042988" y="2909888"/>
          <a:ext cx="2519362" cy="1655762"/>
        </p:xfrm>
        <a:graphic>
          <a:graphicData uri="http://schemas.openxmlformats.org/presentationml/2006/ole">
            <mc:AlternateContent xmlns:mc="http://schemas.openxmlformats.org/markup-compatibility/2006">
              <mc:Choice xmlns:v="urn:schemas-microsoft-com:vml" Requires="v">
                <p:oleObj name="Equation" r:id="rId2" imgW="1041400" imgH="685800" progId="Equation.3">
                  <p:embed/>
                </p:oleObj>
              </mc:Choice>
              <mc:Fallback>
                <p:oleObj name="Equation" r:id="rId2" imgW="1041400" imgH="6858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909888"/>
                        <a:ext cx="2519362" cy="165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05" name="Object 6">
            <a:extLst>
              <a:ext uri="{FF2B5EF4-FFF2-40B4-BE49-F238E27FC236}">
                <a16:creationId xmlns:a16="http://schemas.microsoft.com/office/drawing/2014/main" id="{980E031B-355A-4256-9212-2F5ED10C768B}"/>
              </a:ext>
            </a:extLst>
          </p:cNvPr>
          <p:cNvGraphicFramePr>
            <a:graphicFrameLocks noChangeAspect="1"/>
          </p:cNvGraphicFramePr>
          <p:nvPr/>
        </p:nvGraphicFramePr>
        <p:xfrm>
          <a:off x="3995738" y="2924175"/>
          <a:ext cx="4121150" cy="1417638"/>
        </p:xfrm>
        <a:graphic>
          <a:graphicData uri="http://schemas.openxmlformats.org/presentationml/2006/ole">
            <mc:AlternateContent xmlns:mc="http://schemas.openxmlformats.org/markup-compatibility/2006">
              <mc:Choice xmlns:v="urn:schemas-microsoft-com:vml" Requires="v">
                <p:oleObj name="Équation" r:id="rId4" imgW="1803400" imgH="622300" progId="Equation.3">
                  <p:embed/>
                </p:oleObj>
              </mc:Choice>
              <mc:Fallback>
                <p:oleObj name="Équation" r:id="rId4" imgW="1803400" imgH="6223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2924175"/>
                        <a:ext cx="4121150" cy="1417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06" name="Line 9">
            <a:extLst>
              <a:ext uri="{FF2B5EF4-FFF2-40B4-BE49-F238E27FC236}">
                <a16:creationId xmlns:a16="http://schemas.microsoft.com/office/drawing/2014/main" id="{4034F1DD-1E54-456E-BBC8-F5894401EE76}"/>
              </a:ext>
            </a:extLst>
          </p:cNvPr>
          <p:cNvSpPr>
            <a:spLocks noChangeShapeType="1"/>
          </p:cNvSpPr>
          <p:nvPr/>
        </p:nvSpPr>
        <p:spPr bwMode="auto">
          <a:xfrm>
            <a:off x="3200400" y="5410200"/>
            <a:ext cx="335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07" name="Text Box 10">
            <a:extLst>
              <a:ext uri="{FF2B5EF4-FFF2-40B4-BE49-F238E27FC236}">
                <a16:creationId xmlns:a16="http://schemas.microsoft.com/office/drawing/2014/main" id="{91B7FE24-4E2F-4E8D-8080-4E58FEBB8159}"/>
              </a:ext>
            </a:extLst>
          </p:cNvPr>
          <p:cNvSpPr txBox="1">
            <a:spLocks noChangeArrowheads="1"/>
          </p:cNvSpPr>
          <p:nvPr/>
        </p:nvSpPr>
        <p:spPr bwMode="auto">
          <a:xfrm>
            <a:off x="1279525" y="5521325"/>
            <a:ext cx="2716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Symbol" panose="05050102010706020507" pitchFamily="18" charset="2"/>
              </a:rPr>
              <a:t>a</a:t>
            </a:r>
            <a:r>
              <a:rPr lang="en-US" altLang="en-US" b="0">
                <a:latin typeface="Times New Roman" panose="02020603050405020304" pitchFamily="18" charset="0"/>
              </a:rPr>
              <a:t> = 0.01, Z</a:t>
            </a:r>
            <a:r>
              <a:rPr lang="en-US" altLang="en-US" b="0" baseline="-25000">
                <a:latin typeface="Symbol" panose="05050102010706020507" pitchFamily="18" charset="2"/>
              </a:rPr>
              <a:t>a</a:t>
            </a:r>
            <a:r>
              <a:rPr lang="en-US" altLang="en-US" b="0" baseline="-25000">
                <a:latin typeface="Times New Roman" panose="02020603050405020304" pitchFamily="18" charset="0"/>
              </a:rPr>
              <a:t>/2</a:t>
            </a:r>
            <a:r>
              <a:rPr lang="en-US" altLang="en-US" b="0">
                <a:latin typeface="Times New Roman" panose="02020603050405020304" pitchFamily="18" charset="0"/>
              </a:rPr>
              <a:t> = 2.57</a:t>
            </a:r>
          </a:p>
        </p:txBody>
      </p:sp>
      <p:sp>
        <p:nvSpPr>
          <p:cNvPr id="204808" name="Text Box 13">
            <a:extLst>
              <a:ext uri="{FF2B5EF4-FFF2-40B4-BE49-F238E27FC236}">
                <a16:creationId xmlns:a16="http://schemas.microsoft.com/office/drawing/2014/main" id="{8C402BBF-A3E0-4AC4-9756-B801A8551BAE}"/>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Comparaison de deux moyennes expérimentales–grands échantillons -</a:t>
            </a:r>
            <a:endParaRPr lang="fr-FR" altLang="en-US" sz="2000" i="1">
              <a:solidFill>
                <a:schemeClr val="bg1"/>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Espace réservé du numéro de diapositive 3">
            <a:extLst>
              <a:ext uri="{FF2B5EF4-FFF2-40B4-BE49-F238E27FC236}">
                <a16:creationId xmlns:a16="http://schemas.microsoft.com/office/drawing/2014/main" id="{2B6F6F30-1BA5-47AC-B176-5719F843280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B69F0AE0-B3BE-4808-879C-CE190A90987F}" type="slidenum">
              <a:rPr lang="fr-FR" altLang="en-US" sz="1400" b="0"/>
              <a:pPr/>
              <a:t>129</a:t>
            </a:fld>
            <a:endParaRPr lang="fr-FR" altLang="en-US" sz="1400" b="0"/>
          </a:p>
        </p:txBody>
      </p:sp>
      <p:sp>
        <p:nvSpPr>
          <p:cNvPr id="205827" name="Rectangle 7">
            <a:extLst>
              <a:ext uri="{FF2B5EF4-FFF2-40B4-BE49-F238E27FC236}">
                <a16:creationId xmlns:a16="http://schemas.microsoft.com/office/drawing/2014/main" id="{D58ACEA5-791B-45BB-8DE4-D13F605715CB}"/>
              </a:ext>
            </a:extLst>
          </p:cNvPr>
          <p:cNvSpPr>
            <a:spLocks noChangeArrowheads="1"/>
          </p:cNvSpPr>
          <p:nvPr/>
        </p:nvSpPr>
        <p:spPr bwMode="auto">
          <a:xfrm>
            <a:off x="1258888" y="1125538"/>
            <a:ext cx="6697662" cy="4103687"/>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05828" name="Text Box 5">
            <a:extLst>
              <a:ext uri="{FF2B5EF4-FFF2-40B4-BE49-F238E27FC236}">
                <a16:creationId xmlns:a16="http://schemas.microsoft.com/office/drawing/2014/main" id="{8CC325C2-C556-4537-BBC2-7DE87D07ABFE}"/>
              </a:ext>
            </a:extLst>
          </p:cNvPr>
          <p:cNvSpPr txBox="1">
            <a:spLocks noChangeArrowheads="1"/>
          </p:cNvSpPr>
          <p:nvPr/>
        </p:nvSpPr>
        <p:spPr bwMode="auto">
          <a:xfrm>
            <a:off x="1692275" y="5445125"/>
            <a:ext cx="572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t>H</a:t>
            </a:r>
            <a:r>
              <a:rPr lang="en-US" altLang="en-US" b="0" baseline="-25000"/>
              <a:t>0</a:t>
            </a:r>
            <a:r>
              <a:rPr lang="en-US" altLang="en-US" b="0"/>
              <a:t> rejetée au seuil de signification de 1%</a:t>
            </a:r>
          </a:p>
        </p:txBody>
      </p:sp>
      <p:pic>
        <p:nvPicPr>
          <p:cNvPr id="205829" name="Picture 6">
            <a:extLst>
              <a:ext uri="{FF2B5EF4-FFF2-40B4-BE49-F238E27FC236}">
                <a16:creationId xmlns:a16="http://schemas.microsoft.com/office/drawing/2014/main" id="{8C8F33E1-AFC9-4F0D-A430-7AE49E423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341438"/>
            <a:ext cx="62769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0" name="Text Box 10">
            <a:extLst>
              <a:ext uri="{FF2B5EF4-FFF2-40B4-BE49-F238E27FC236}">
                <a16:creationId xmlns:a16="http://schemas.microsoft.com/office/drawing/2014/main" id="{3D256166-FC10-4DEC-AD6D-F337B6260762}"/>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Comparaison de deux moyennes expérimentales–grands échantillons -</a:t>
            </a:r>
            <a:endParaRPr lang="fr-FR" altLang="en-US" sz="2000" i="1">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numéro de diapositive 4">
            <a:extLst>
              <a:ext uri="{FF2B5EF4-FFF2-40B4-BE49-F238E27FC236}">
                <a16:creationId xmlns:a16="http://schemas.microsoft.com/office/drawing/2014/main" id="{6E386C82-0D54-4084-927D-04B69AD8F08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AC4E6B54-C9A8-4453-BA31-083F9DDA241E}" type="slidenum">
              <a:rPr lang="fr-FR" altLang="en-US" sz="1400" b="0"/>
              <a:pPr/>
              <a:t>13</a:t>
            </a:fld>
            <a:endParaRPr lang="fr-FR" altLang="en-US" sz="1400" b="0"/>
          </a:p>
        </p:txBody>
      </p:sp>
      <p:sp>
        <p:nvSpPr>
          <p:cNvPr id="28675" name="Rectangle 16">
            <a:extLst>
              <a:ext uri="{FF2B5EF4-FFF2-40B4-BE49-F238E27FC236}">
                <a16:creationId xmlns:a16="http://schemas.microsoft.com/office/drawing/2014/main" id="{4B761293-67C5-4874-9424-728F12F9A43A}"/>
              </a:ext>
            </a:extLst>
          </p:cNvPr>
          <p:cNvSpPr>
            <a:spLocks noChangeArrowheads="1"/>
          </p:cNvSpPr>
          <p:nvPr/>
        </p:nvSpPr>
        <p:spPr bwMode="auto">
          <a:xfrm>
            <a:off x="3563938" y="2636838"/>
            <a:ext cx="4392612" cy="381635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8676" name="Rectangle 4">
            <a:extLst>
              <a:ext uri="{FF2B5EF4-FFF2-40B4-BE49-F238E27FC236}">
                <a16:creationId xmlns:a16="http://schemas.microsoft.com/office/drawing/2014/main" id="{8861264F-4C3E-4C04-92FD-534986017FE7}"/>
              </a:ext>
            </a:extLst>
          </p:cNvPr>
          <p:cNvSpPr>
            <a:spLocks noChangeArrowheads="1"/>
          </p:cNvSpPr>
          <p:nvPr/>
        </p:nvSpPr>
        <p:spPr bwMode="auto">
          <a:xfrm>
            <a:off x="323850" y="69215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fr-FR" altLang="en-US" sz="2400">
                <a:solidFill>
                  <a:schemeClr val="accent2"/>
                </a:solidFill>
              </a:rPr>
              <a:t>Variables quantitatives</a:t>
            </a:r>
            <a:r>
              <a:rPr lang="fr-FR" altLang="en-US" sz="2400" b="0">
                <a:solidFill>
                  <a:schemeClr val="accent2"/>
                </a:solidFill>
              </a:rPr>
              <a:t> :</a:t>
            </a:r>
            <a:br>
              <a:rPr lang="fr-FR" altLang="en-US" sz="2400" b="0"/>
            </a:br>
            <a:r>
              <a:rPr lang="fr-FR" altLang="en-US" sz="2400" b="0"/>
              <a:t>Modalités avec valeurs numériques.</a:t>
            </a:r>
            <a:br>
              <a:rPr lang="fr-FR" altLang="en-US" sz="2400" b="0"/>
            </a:br>
            <a:br>
              <a:rPr lang="fr-FR" altLang="en-US" sz="2400" b="0"/>
            </a:br>
            <a:r>
              <a:rPr lang="fr-FR" altLang="en-US" sz="2000" b="0" i="1"/>
              <a:t>Ex: Teneur en Ag, poids d’une pièce, nombre de pièces trouvées sur un site archéologique,…</a:t>
            </a:r>
          </a:p>
          <a:p>
            <a:pPr eaLnBrk="1" hangingPunct="1">
              <a:buFont typeface="Wingdings" panose="05000000000000000000" pitchFamily="2" charset="2"/>
              <a:buNone/>
            </a:pPr>
            <a:endParaRPr lang="fr-FR" altLang="en-US" sz="2000" b="0" i="1"/>
          </a:p>
          <a:p>
            <a:pPr eaLnBrk="1" hangingPunct="1">
              <a:buFont typeface="Wingdings" panose="05000000000000000000" pitchFamily="2" charset="2"/>
              <a:buNone/>
            </a:pPr>
            <a:r>
              <a:rPr lang="fr-FR" altLang="en-US" sz="2400" b="0"/>
              <a:t>Attention à l’unité!</a:t>
            </a:r>
            <a:br>
              <a:rPr lang="fr-FR" altLang="en-US" sz="2400" b="0"/>
            </a:br>
            <a:endParaRPr lang="fr-FR" altLang="en-US" sz="2400" b="0"/>
          </a:p>
        </p:txBody>
      </p:sp>
      <p:sp>
        <p:nvSpPr>
          <p:cNvPr id="28677" name="Text Box 11">
            <a:extLst>
              <a:ext uri="{FF2B5EF4-FFF2-40B4-BE49-F238E27FC236}">
                <a16:creationId xmlns:a16="http://schemas.microsoft.com/office/drawing/2014/main" id="{3F5AF712-19BD-44DA-83CC-EE2C3A65F62D}"/>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Variables quantitatives</a:t>
            </a:r>
          </a:p>
        </p:txBody>
      </p:sp>
      <p:pic>
        <p:nvPicPr>
          <p:cNvPr id="28678" name="Picture 14">
            <a:extLst>
              <a:ext uri="{FF2B5EF4-FFF2-40B4-BE49-F238E27FC236}">
                <a16:creationId xmlns:a16="http://schemas.microsoft.com/office/drawing/2014/main" id="{C71D1F5D-2906-4DA7-82A5-36FAE21BD20E}"/>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851275" y="2768600"/>
            <a:ext cx="3914775" cy="3508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Espace réservé du numéro de diapositive 3">
            <a:extLst>
              <a:ext uri="{FF2B5EF4-FFF2-40B4-BE49-F238E27FC236}">
                <a16:creationId xmlns:a16="http://schemas.microsoft.com/office/drawing/2014/main" id="{281CD608-4326-4AE2-A7DD-E4A71E5F29E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4444BB6-A140-4140-8E9F-941048A09A7F}" type="slidenum">
              <a:rPr lang="fr-FR" altLang="en-US" sz="1400" b="0"/>
              <a:pPr/>
              <a:t>130</a:t>
            </a:fld>
            <a:endParaRPr lang="fr-FR" altLang="en-US" sz="1400" b="0"/>
          </a:p>
        </p:txBody>
      </p:sp>
      <p:sp>
        <p:nvSpPr>
          <p:cNvPr id="206851" name="Text Box 5">
            <a:extLst>
              <a:ext uri="{FF2B5EF4-FFF2-40B4-BE49-F238E27FC236}">
                <a16:creationId xmlns:a16="http://schemas.microsoft.com/office/drawing/2014/main" id="{EF41294B-1FAA-476D-AE37-05EBB50A7ACC}"/>
              </a:ext>
            </a:extLst>
          </p:cNvPr>
          <p:cNvSpPr txBox="1">
            <a:spLocks noChangeArrowheads="1"/>
          </p:cNvSpPr>
          <p:nvPr/>
        </p:nvSpPr>
        <p:spPr bwMode="auto">
          <a:xfrm>
            <a:off x="395288" y="619125"/>
            <a:ext cx="5110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a:solidFill>
                  <a:schemeClr val="accent2"/>
                </a:solidFill>
              </a:rPr>
              <a:t>Cas des petits échantillons: Test t</a:t>
            </a:r>
          </a:p>
        </p:txBody>
      </p:sp>
      <p:sp>
        <p:nvSpPr>
          <p:cNvPr id="206852" name="Text Box 6">
            <a:extLst>
              <a:ext uri="{FF2B5EF4-FFF2-40B4-BE49-F238E27FC236}">
                <a16:creationId xmlns:a16="http://schemas.microsoft.com/office/drawing/2014/main" id="{B12B77E7-FA6A-4B96-8D96-6B816F057A4B}"/>
              </a:ext>
            </a:extLst>
          </p:cNvPr>
          <p:cNvSpPr txBox="1">
            <a:spLocks noChangeArrowheads="1"/>
          </p:cNvSpPr>
          <p:nvPr/>
        </p:nvSpPr>
        <p:spPr bwMode="auto">
          <a:xfrm>
            <a:off x="395288" y="1341438"/>
            <a:ext cx="8280400"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t>Deux </a:t>
            </a:r>
            <a:r>
              <a:rPr lang="en-US" altLang="en-US">
                <a:solidFill>
                  <a:schemeClr val="accent2"/>
                </a:solidFill>
              </a:rPr>
              <a:t>populations normales</a:t>
            </a:r>
            <a:r>
              <a:rPr lang="en-US" altLang="en-US" b="0">
                <a:latin typeface="Times New Roman" panose="02020603050405020304" pitchFamily="18" charset="0"/>
              </a:rPr>
              <a:t> </a:t>
            </a:r>
            <a:r>
              <a:rPr lang="en-US" altLang="en-US" b="0">
                <a:latin typeface="Symbol" panose="05050102010706020507" pitchFamily="18" charset="2"/>
              </a:rPr>
              <a:t>m</a:t>
            </a:r>
            <a:r>
              <a:rPr lang="en-US" altLang="en-US" b="0" baseline="-25000">
                <a:latin typeface="Times New Roman" panose="02020603050405020304" pitchFamily="18" charset="0"/>
              </a:rPr>
              <a:t>1</a:t>
            </a:r>
            <a:r>
              <a:rPr lang="en-US" altLang="en-US" b="0">
                <a:latin typeface="Times New Roman" panose="02020603050405020304" pitchFamily="18" charset="0"/>
              </a:rPr>
              <a:t> et </a:t>
            </a:r>
            <a:r>
              <a:rPr lang="en-US" altLang="en-US" b="0">
                <a:latin typeface="Symbol" panose="05050102010706020507" pitchFamily="18" charset="2"/>
              </a:rPr>
              <a:t>m</a:t>
            </a:r>
            <a:r>
              <a:rPr lang="en-US" altLang="en-US" b="0" baseline="-25000">
                <a:latin typeface="Times New Roman" panose="02020603050405020304" pitchFamily="18" charset="0"/>
              </a:rPr>
              <a:t>2</a:t>
            </a:r>
            <a:r>
              <a:rPr lang="en-US" altLang="en-US" b="0">
                <a:latin typeface="Times New Roman" panose="02020603050405020304" pitchFamily="18" charset="0"/>
              </a:rPr>
              <a:t> </a:t>
            </a:r>
            <a:r>
              <a:rPr lang="en-US" altLang="en-US" b="0"/>
              <a:t>de </a:t>
            </a:r>
            <a:r>
              <a:rPr lang="en-US" altLang="en-US">
                <a:solidFill>
                  <a:schemeClr val="accent2"/>
                </a:solidFill>
              </a:rPr>
              <a:t>même variance (au moins approximativement)</a:t>
            </a:r>
            <a:r>
              <a:rPr lang="en-US" altLang="en-US" b="0">
                <a:latin typeface="Times New Roman" panose="02020603050405020304" pitchFamily="18" charset="0"/>
              </a:rPr>
              <a:t> </a:t>
            </a:r>
            <a:r>
              <a:rPr lang="en-US" altLang="en-US">
                <a:solidFill>
                  <a:schemeClr val="accent2"/>
                </a:solidFill>
                <a:latin typeface="Symbol" panose="05050102010706020507" pitchFamily="18" charset="2"/>
              </a:rPr>
              <a:t>s</a:t>
            </a:r>
            <a:r>
              <a:rPr lang="en-US" altLang="en-US" baseline="30000">
                <a:solidFill>
                  <a:schemeClr val="accent2"/>
                </a:solidFill>
                <a:latin typeface="Times New Roman" panose="02020603050405020304" pitchFamily="18" charset="0"/>
              </a:rPr>
              <a:t>2</a:t>
            </a:r>
            <a:r>
              <a:rPr lang="en-US" altLang="en-US" b="0">
                <a:latin typeface="Times New Roman" panose="02020603050405020304" pitchFamily="18" charset="0"/>
              </a:rPr>
              <a:t>. </a:t>
            </a:r>
            <a:r>
              <a:rPr lang="en-US" altLang="en-US" b="0"/>
              <a:t>Si </a:t>
            </a:r>
            <a:r>
              <a:rPr lang="en-US" altLang="en-US">
                <a:solidFill>
                  <a:schemeClr val="accent2"/>
                </a:solidFill>
              </a:rPr>
              <a:t>n</a:t>
            </a:r>
            <a:r>
              <a:rPr lang="en-US" altLang="en-US" baseline="-25000">
                <a:solidFill>
                  <a:schemeClr val="accent2"/>
                </a:solidFill>
              </a:rPr>
              <a:t>1</a:t>
            </a:r>
            <a:r>
              <a:rPr lang="en-US" altLang="en-US">
                <a:solidFill>
                  <a:schemeClr val="accent2"/>
                </a:solidFill>
              </a:rPr>
              <a:t> et n</a:t>
            </a:r>
            <a:r>
              <a:rPr lang="en-US" altLang="en-US" baseline="-25000">
                <a:solidFill>
                  <a:schemeClr val="accent2"/>
                </a:solidFill>
              </a:rPr>
              <a:t>2</a:t>
            </a:r>
            <a:r>
              <a:rPr lang="en-US" altLang="en-US">
                <a:solidFill>
                  <a:schemeClr val="accent2"/>
                </a:solidFill>
              </a:rPr>
              <a:t> sont petits</a:t>
            </a:r>
            <a:r>
              <a:rPr lang="en-US" altLang="en-US" b="0"/>
              <a:t>,</a:t>
            </a:r>
            <a:r>
              <a:rPr lang="en-US" altLang="en-US" b="0">
                <a:latin typeface="Times New Roman" panose="02020603050405020304" pitchFamily="18" charset="0"/>
              </a:rPr>
              <a:t> s</a:t>
            </a:r>
            <a:r>
              <a:rPr lang="en-US" altLang="en-US" b="0" baseline="30000">
                <a:latin typeface="Times New Roman" panose="02020603050405020304" pitchFamily="18" charset="0"/>
              </a:rPr>
              <a:t>2</a:t>
            </a:r>
            <a:r>
              <a:rPr lang="en-US" altLang="en-US" b="0" baseline="-25000">
                <a:latin typeface="Times New Roman" panose="02020603050405020304" pitchFamily="18" charset="0"/>
              </a:rPr>
              <a:t>x1</a:t>
            </a:r>
            <a:r>
              <a:rPr lang="en-US" altLang="en-US" b="0">
                <a:latin typeface="Times New Roman" panose="02020603050405020304" pitchFamily="18" charset="0"/>
              </a:rPr>
              <a:t> et s</a:t>
            </a:r>
            <a:r>
              <a:rPr lang="en-US" altLang="en-US" b="0" baseline="30000">
                <a:latin typeface="Times New Roman" panose="02020603050405020304" pitchFamily="18" charset="0"/>
              </a:rPr>
              <a:t>2</a:t>
            </a:r>
            <a:r>
              <a:rPr lang="en-US" altLang="en-US" b="0" baseline="-25000">
                <a:latin typeface="Times New Roman" panose="02020603050405020304" pitchFamily="18" charset="0"/>
              </a:rPr>
              <a:t>x2</a:t>
            </a:r>
            <a:r>
              <a:rPr lang="en-US" altLang="en-US" b="0">
                <a:latin typeface="Times New Roman" panose="02020603050405020304" pitchFamily="18" charset="0"/>
              </a:rPr>
              <a:t> </a:t>
            </a:r>
            <a:r>
              <a:rPr lang="en-US" altLang="en-US" b="0"/>
              <a:t>sont des estimateurs peu précis de</a:t>
            </a:r>
            <a:r>
              <a:rPr lang="en-US" altLang="en-US" b="0">
                <a:latin typeface="Times New Roman" panose="02020603050405020304" pitchFamily="18" charset="0"/>
              </a:rPr>
              <a:t> </a:t>
            </a:r>
            <a:r>
              <a:rPr lang="en-US" altLang="en-US" b="0">
                <a:latin typeface="Symbol" panose="05050102010706020507" pitchFamily="18" charset="2"/>
              </a:rPr>
              <a:t>s</a:t>
            </a:r>
            <a:r>
              <a:rPr lang="en-US" altLang="en-US" b="0" baseline="30000">
                <a:latin typeface="Times New Roman" panose="02020603050405020304" pitchFamily="18" charset="0"/>
              </a:rPr>
              <a:t>2</a:t>
            </a:r>
            <a:r>
              <a:rPr lang="en-US" altLang="en-US" b="0">
                <a:latin typeface="Times New Roman" panose="02020603050405020304" pitchFamily="18" charset="0"/>
              </a:rPr>
              <a:t>.</a:t>
            </a:r>
            <a:endParaRPr lang="en-US" altLang="en-US" b="0" baseline="30000">
              <a:latin typeface="Times New Roman" panose="02020603050405020304" pitchFamily="18" charset="0"/>
            </a:endParaRPr>
          </a:p>
          <a:p>
            <a:endParaRPr lang="en-US" altLang="en-US" b="0" baseline="30000">
              <a:latin typeface="Times New Roman" panose="02020603050405020304" pitchFamily="18" charset="0"/>
            </a:endParaRPr>
          </a:p>
          <a:p>
            <a:r>
              <a:rPr lang="en-US" altLang="en-US" b="0"/>
              <a:t>Dans ce cas, la variable différence centrée réduite n’obéit plus à une loi normale mais à une </a:t>
            </a:r>
            <a:r>
              <a:rPr lang="en-US" altLang="en-US">
                <a:solidFill>
                  <a:schemeClr val="accent2"/>
                </a:solidFill>
              </a:rPr>
              <a:t>loi de Student</a:t>
            </a:r>
            <a:r>
              <a:rPr lang="en-US" altLang="en-US" b="0"/>
              <a:t> à </a:t>
            </a:r>
            <a:r>
              <a:rPr lang="en-US" altLang="en-US" b="0">
                <a:latin typeface="Symbol" panose="05050102010706020507" pitchFamily="18" charset="2"/>
              </a:rPr>
              <a:t>n</a:t>
            </a:r>
            <a:r>
              <a:rPr lang="en-US" altLang="en-US" b="0"/>
              <a:t>=n</a:t>
            </a:r>
            <a:r>
              <a:rPr lang="en-US" altLang="en-US" b="0" baseline="-25000"/>
              <a:t>1</a:t>
            </a:r>
            <a:r>
              <a:rPr lang="en-US" altLang="en-US" b="0"/>
              <a:t>+n</a:t>
            </a:r>
            <a:r>
              <a:rPr lang="en-US" altLang="en-US" b="0" baseline="-25000"/>
              <a:t>2</a:t>
            </a:r>
            <a:r>
              <a:rPr lang="en-US" altLang="en-US" b="0"/>
              <a:t>-2 degrés de liberté.</a:t>
            </a:r>
            <a:endParaRPr lang="en-US" altLang="en-US" b="0" baseline="30000"/>
          </a:p>
        </p:txBody>
      </p:sp>
      <p:sp>
        <p:nvSpPr>
          <p:cNvPr id="206853" name="Text Box 10">
            <a:extLst>
              <a:ext uri="{FF2B5EF4-FFF2-40B4-BE49-F238E27FC236}">
                <a16:creationId xmlns:a16="http://schemas.microsoft.com/office/drawing/2014/main" id="{00A44561-D1A8-4EEF-AD1E-832C7D10BF20}"/>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Comparaison de deux moyennes expérimentales– petits échantillons -</a:t>
            </a:r>
            <a:endParaRPr lang="fr-FR" altLang="en-US" sz="2000" i="1">
              <a:solidFill>
                <a:schemeClr val="bg1"/>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Espace réservé du numéro de diapositive 3">
            <a:extLst>
              <a:ext uri="{FF2B5EF4-FFF2-40B4-BE49-F238E27FC236}">
                <a16:creationId xmlns:a16="http://schemas.microsoft.com/office/drawing/2014/main" id="{A73C9C04-FE10-4800-B8A7-92AF57057DD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D676D8ED-DD99-4D14-9751-DB445D031A81}" type="slidenum">
              <a:rPr lang="fr-FR" altLang="en-US" sz="1400" b="0"/>
              <a:pPr/>
              <a:t>131</a:t>
            </a:fld>
            <a:endParaRPr lang="fr-FR" altLang="en-US" sz="1400" b="0"/>
          </a:p>
        </p:txBody>
      </p:sp>
      <p:sp>
        <p:nvSpPr>
          <p:cNvPr id="207875" name="Rectangle 2">
            <a:extLst>
              <a:ext uri="{FF2B5EF4-FFF2-40B4-BE49-F238E27FC236}">
                <a16:creationId xmlns:a16="http://schemas.microsoft.com/office/drawing/2014/main" id="{5EF873E9-67AB-4573-A1AB-9AB59EDC8A52}"/>
              </a:ext>
            </a:extLst>
          </p:cNvPr>
          <p:cNvSpPr>
            <a:spLocks noChangeArrowheads="1"/>
          </p:cNvSpPr>
          <p:nvPr/>
        </p:nvSpPr>
        <p:spPr bwMode="auto">
          <a:xfrm>
            <a:off x="2124075" y="4425950"/>
            <a:ext cx="4800600" cy="1371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07876" name="Rectangle 3">
            <a:extLst>
              <a:ext uri="{FF2B5EF4-FFF2-40B4-BE49-F238E27FC236}">
                <a16:creationId xmlns:a16="http://schemas.microsoft.com/office/drawing/2014/main" id="{539B12F3-DC60-46AC-BF06-0483EBACBF86}"/>
              </a:ext>
            </a:extLst>
          </p:cNvPr>
          <p:cNvSpPr>
            <a:spLocks noChangeArrowheads="1"/>
          </p:cNvSpPr>
          <p:nvPr/>
        </p:nvSpPr>
        <p:spPr bwMode="auto">
          <a:xfrm>
            <a:off x="3146425" y="2001838"/>
            <a:ext cx="3657600" cy="1524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07877" name="Text Box 6">
            <a:extLst>
              <a:ext uri="{FF2B5EF4-FFF2-40B4-BE49-F238E27FC236}">
                <a16:creationId xmlns:a16="http://schemas.microsoft.com/office/drawing/2014/main" id="{6CA0E996-974F-4EE9-9E4D-15EF9F8E3C68}"/>
              </a:ext>
            </a:extLst>
          </p:cNvPr>
          <p:cNvSpPr txBox="1">
            <a:spLocks noChangeArrowheads="1"/>
          </p:cNvSpPr>
          <p:nvPr/>
        </p:nvSpPr>
        <p:spPr bwMode="auto">
          <a:xfrm>
            <a:off x="250825" y="765175"/>
            <a:ext cx="82089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La variance de la distribution des différences de moyennes est estimées par s</a:t>
            </a:r>
            <a:r>
              <a:rPr lang="fr-FR" altLang="en-US" b="0" baseline="30000"/>
              <a:t>2</a:t>
            </a:r>
            <a:r>
              <a:rPr lang="fr-FR" altLang="en-US" b="0" baseline="-25000"/>
              <a:t>D</a:t>
            </a:r>
            <a:endParaRPr lang="fr-FR" altLang="en-US" b="0"/>
          </a:p>
        </p:txBody>
      </p:sp>
      <p:graphicFrame>
        <p:nvGraphicFramePr>
          <p:cNvPr id="207878" name="Object 7">
            <a:extLst>
              <a:ext uri="{FF2B5EF4-FFF2-40B4-BE49-F238E27FC236}">
                <a16:creationId xmlns:a16="http://schemas.microsoft.com/office/drawing/2014/main" id="{37265AF8-8624-43BD-B750-42998B60964E}"/>
              </a:ext>
            </a:extLst>
          </p:cNvPr>
          <p:cNvGraphicFramePr>
            <a:graphicFrameLocks noChangeAspect="1"/>
          </p:cNvGraphicFramePr>
          <p:nvPr/>
        </p:nvGraphicFramePr>
        <p:xfrm>
          <a:off x="3351213" y="2154238"/>
          <a:ext cx="3332162" cy="3222625"/>
        </p:xfrm>
        <a:graphic>
          <a:graphicData uri="http://schemas.openxmlformats.org/presentationml/2006/ole">
            <mc:AlternateContent xmlns:mc="http://schemas.openxmlformats.org/markup-compatibility/2006">
              <mc:Choice xmlns:v="urn:schemas-microsoft-com:vml" Requires="v">
                <p:oleObj name="Equation" r:id="rId2" imgW="1206500" imgH="1168400" progId="Equation.3">
                  <p:embed/>
                </p:oleObj>
              </mc:Choice>
              <mc:Fallback>
                <p:oleObj name="Equation" r:id="rId2" imgW="1206500" imgH="1168400" progId="Equation.3">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213" y="2154238"/>
                        <a:ext cx="3332162" cy="322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7879" name="Object 8">
            <a:extLst>
              <a:ext uri="{FF2B5EF4-FFF2-40B4-BE49-F238E27FC236}">
                <a16:creationId xmlns:a16="http://schemas.microsoft.com/office/drawing/2014/main" id="{63F49AE6-AAF8-4777-8451-576FC630C618}"/>
              </a:ext>
            </a:extLst>
          </p:cNvPr>
          <p:cNvGraphicFramePr>
            <a:graphicFrameLocks noChangeAspect="1"/>
          </p:cNvGraphicFramePr>
          <p:nvPr/>
        </p:nvGraphicFramePr>
        <p:xfrm>
          <a:off x="2397125" y="4492625"/>
          <a:ext cx="4330700" cy="1187450"/>
        </p:xfrm>
        <a:graphic>
          <a:graphicData uri="http://schemas.openxmlformats.org/presentationml/2006/ole">
            <mc:AlternateContent xmlns:mc="http://schemas.openxmlformats.org/markup-compatibility/2006">
              <mc:Choice xmlns:v="urn:schemas-microsoft-com:vml" Requires="v">
                <p:oleObj name="Equation" r:id="rId4" imgW="1714500" imgH="469900" progId="Equation.3">
                  <p:embed/>
                </p:oleObj>
              </mc:Choice>
              <mc:Fallback>
                <p:oleObj name="Equation" r:id="rId4" imgW="1714500" imgH="46990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125" y="4492625"/>
                        <a:ext cx="43307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7880" name="Text Box 10">
            <a:extLst>
              <a:ext uri="{FF2B5EF4-FFF2-40B4-BE49-F238E27FC236}">
                <a16:creationId xmlns:a16="http://schemas.microsoft.com/office/drawing/2014/main" id="{6E4593F7-B6E8-4DB2-A626-481025240316}"/>
              </a:ext>
            </a:extLst>
          </p:cNvPr>
          <p:cNvSpPr txBox="1">
            <a:spLocks noChangeArrowheads="1"/>
          </p:cNvSpPr>
          <p:nvPr/>
        </p:nvSpPr>
        <p:spPr bwMode="auto">
          <a:xfrm>
            <a:off x="519113" y="3735388"/>
            <a:ext cx="82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avec</a:t>
            </a:r>
          </a:p>
        </p:txBody>
      </p:sp>
      <p:sp>
        <p:nvSpPr>
          <p:cNvPr id="207881" name="Text Box 11">
            <a:extLst>
              <a:ext uri="{FF2B5EF4-FFF2-40B4-BE49-F238E27FC236}">
                <a16:creationId xmlns:a16="http://schemas.microsoft.com/office/drawing/2014/main" id="{7B1FE16F-624C-4A0B-8533-78C1F6823678}"/>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Comparaison de deux moyennes expérimentales– petits échantillons -</a:t>
            </a:r>
            <a:endParaRPr lang="fr-FR" altLang="en-US" sz="2000" i="1">
              <a:solidFill>
                <a:schemeClr val="bg1"/>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Espace réservé du numéro de diapositive 3">
            <a:extLst>
              <a:ext uri="{FF2B5EF4-FFF2-40B4-BE49-F238E27FC236}">
                <a16:creationId xmlns:a16="http://schemas.microsoft.com/office/drawing/2014/main" id="{1B572E69-F729-4DCD-8132-E75F0064515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B38E2903-32F2-4C0E-843C-728F5CF9903D}" type="slidenum">
              <a:rPr lang="fr-FR" altLang="en-US" sz="1400" b="0"/>
              <a:pPr/>
              <a:t>132</a:t>
            </a:fld>
            <a:endParaRPr lang="fr-FR" altLang="en-US" sz="1400" b="0"/>
          </a:p>
        </p:txBody>
      </p:sp>
      <p:sp>
        <p:nvSpPr>
          <p:cNvPr id="208899" name="Rectangle 2">
            <a:extLst>
              <a:ext uri="{FF2B5EF4-FFF2-40B4-BE49-F238E27FC236}">
                <a16:creationId xmlns:a16="http://schemas.microsoft.com/office/drawing/2014/main" id="{1F26C0B4-9568-48BD-919F-EC966471448F}"/>
              </a:ext>
            </a:extLst>
          </p:cNvPr>
          <p:cNvSpPr>
            <a:spLocks noChangeArrowheads="1"/>
          </p:cNvSpPr>
          <p:nvPr/>
        </p:nvSpPr>
        <p:spPr bwMode="auto">
          <a:xfrm>
            <a:off x="2916238" y="1773238"/>
            <a:ext cx="3429000" cy="28194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08900" name="Text Box 5">
            <a:extLst>
              <a:ext uri="{FF2B5EF4-FFF2-40B4-BE49-F238E27FC236}">
                <a16:creationId xmlns:a16="http://schemas.microsoft.com/office/drawing/2014/main" id="{1F67E338-71B8-4062-BC52-EB331EDBDBFA}"/>
              </a:ext>
            </a:extLst>
          </p:cNvPr>
          <p:cNvSpPr txBox="1">
            <a:spLocks noChangeArrowheads="1"/>
          </p:cNvSpPr>
          <p:nvPr/>
        </p:nvSpPr>
        <p:spPr bwMode="auto">
          <a:xfrm>
            <a:off x="468313" y="763588"/>
            <a:ext cx="23050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t>Ce qui donne…</a:t>
            </a:r>
          </a:p>
          <a:p>
            <a:endParaRPr lang="en-US" altLang="en-US" b="0"/>
          </a:p>
          <a:p>
            <a:r>
              <a:rPr lang="en-US" altLang="en-US" b="0"/>
              <a:t>H</a:t>
            </a:r>
            <a:r>
              <a:rPr lang="en-US" altLang="en-US" b="0" baseline="-25000"/>
              <a:t>0</a:t>
            </a:r>
            <a:r>
              <a:rPr lang="en-US" altLang="en-US" b="0"/>
              <a:t> :</a:t>
            </a:r>
            <a:r>
              <a:rPr lang="en-US" altLang="en-US" b="0">
                <a:latin typeface="Times New Roman" panose="02020603050405020304" pitchFamily="18" charset="0"/>
              </a:rPr>
              <a:t> </a:t>
            </a:r>
            <a:r>
              <a:rPr lang="en-US" altLang="en-US" b="0">
                <a:latin typeface="Symbol" panose="05050102010706020507" pitchFamily="18" charset="2"/>
              </a:rPr>
              <a:t>m</a:t>
            </a:r>
            <a:r>
              <a:rPr lang="en-US" altLang="en-US" b="0" baseline="-25000">
                <a:latin typeface="Times New Roman" panose="02020603050405020304" pitchFamily="18" charset="0"/>
              </a:rPr>
              <a:t>a</a:t>
            </a:r>
            <a:r>
              <a:rPr lang="en-US" altLang="en-US" b="0">
                <a:latin typeface="Times New Roman" panose="02020603050405020304" pitchFamily="18" charset="0"/>
              </a:rPr>
              <a:t> = </a:t>
            </a:r>
            <a:r>
              <a:rPr lang="en-US" altLang="en-US" b="0">
                <a:latin typeface="Symbol" panose="05050102010706020507" pitchFamily="18" charset="2"/>
              </a:rPr>
              <a:t>m</a:t>
            </a:r>
            <a:r>
              <a:rPr lang="en-US" altLang="en-US" b="0" baseline="-25000">
                <a:latin typeface="Times New Roman" panose="02020603050405020304" pitchFamily="18" charset="0"/>
              </a:rPr>
              <a:t>b</a:t>
            </a:r>
            <a:endParaRPr lang="en-US" altLang="en-US" b="0">
              <a:latin typeface="Times New Roman" panose="02020603050405020304" pitchFamily="18" charset="0"/>
            </a:endParaRPr>
          </a:p>
          <a:p>
            <a:endParaRPr lang="en-US" altLang="en-US" b="0">
              <a:latin typeface="Times New Roman" panose="02020603050405020304" pitchFamily="18" charset="0"/>
            </a:endParaRPr>
          </a:p>
        </p:txBody>
      </p:sp>
      <p:graphicFrame>
        <p:nvGraphicFramePr>
          <p:cNvPr id="208901" name="Object 6">
            <a:extLst>
              <a:ext uri="{FF2B5EF4-FFF2-40B4-BE49-F238E27FC236}">
                <a16:creationId xmlns:a16="http://schemas.microsoft.com/office/drawing/2014/main" id="{03E8EF46-2173-4325-AD4F-47AD64A73FDB}"/>
              </a:ext>
            </a:extLst>
          </p:cNvPr>
          <p:cNvGraphicFramePr>
            <a:graphicFrameLocks noChangeAspect="1"/>
          </p:cNvGraphicFramePr>
          <p:nvPr/>
        </p:nvGraphicFramePr>
        <p:xfrm>
          <a:off x="3781425" y="2185988"/>
          <a:ext cx="1698625" cy="1030287"/>
        </p:xfrm>
        <a:graphic>
          <a:graphicData uri="http://schemas.openxmlformats.org/presentationml/2006/ole">
            <mc:AlternateContent xmlns:mc="http://schemas.openxmlformats.org/markup-compatibility/2006">
              <mc:Choice xmlns:v="urn:schemas-microsoft-com:vml" Requires="v">
                <p:oleObj name="Equation" r:id="rId2" imgW="710891" imgH="431613" progId="Equation.3">
                  <p:embed/>
                </p:oleObj>
              </mc:Choice>
              <mc:Fallback>
                <p:oleObj name="Equation" r:id="rId2" imgW="710891" imgH="431613"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425" y="2185988"/>
                        <a:ext cx="1698625" cy="1030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8902" name="Text Box 7">
            <a:extLst>
              <a:ext uri="{FF2B5EF4-FFF2-40B4-BE49-F238E27FC236}">
                <a16:creationId xmlns:a16="http://schemas.microsoft.com/office/drawing/2014/main" id="{911F7DFD-E36C-4A33-AC04-B215DF4A75C9}"/>
              </a:ext>
            </a:extLst>
          </p:cNvPr>
          <p:cNvSpPr txBox="1">
            <a:spLocks noChangeArrowheads="1"/>
          </p:cNvSpPr>
          <p:nvPr/>
        </p:nvSpPr>
        <p:spPr bwMode="auto">
          <a:xfrm>
            <a:off x="3221038" y="3754438"/>
            <a:ext cx="2624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Times New Roman" panose="02020603050405020304" pitchFamily="18" charset="0"/>
              </a:rPr>
              <a:t>Avec </a:t>
            </a:r>
            <a:r>
              <a:rPr lang="en-US" altLang="en-US" b="0">
                <a:latin typeface="Symbol" panose="05050102010706020507" pitchFamily="18" charset="2"/>
              </a:rPr>
              <a:t>n</a:t>
            </a:r>
            <a:r>
              <a:rPr lang="en-US" altLang="en-US" b="0">
                <a:latin typeface="Times New Roman" panose="02020603050405020304" pitchFamily="18" charset="0"/>
              </a:rPr>
              <a:t> = n</a:t>
            </a:r>
            <a:r>
              <a:rPr lang="en-US" altLang="en-US" b="0" baseline="-25000">
                <a:latin typeface="Times New Roman" panose="02020603050405020304" pitchFamily="18" charset="0"/>
              </a:rPr>
              <a:t>1</a:t>
            </a:r>
            <a:r>
              <a:rPr lang="en-US" altLang="en-US" b="0">
                <a:latin typeface="Times New Roman" panose="02020603050405020304" pitchFamily="18" charset="0"/>
              </a:rPr>
              <a:t> + n</a:t>
            </a:r>
            <a:r>
              <a:rPr lang="en-US" altLang="en-US" b="0" baseline="-25000">
                <a:latin typeface="Times New Roman" panose="02020603050405020304" pitchFamily="18" charset="0"/>
              </a:rPr>
              <a:t>2</a:t>
            </a:r>
            <a:r>
              <a:rPr lang="en-US" altLang="en-US" b="0">
                <a:latin typeface="Times New Roman" panose="02020603050405020304" pitchFamily="18" charset="0"/>
              </a:rPr>
              <a:t> - 2</a:t>
            </a:r>
          </a:p>
        </p:txBody>
      </p:sp>
      <p:sp>
        <p:nvSpPr>
          <p:cNvPr id="208903" name="Text Box 9">
            <a:extLst>
              <a:ext uri="{FF2B5EF4-FFF2-40B4-BE49-F238E27FC236}">
                <a16:creationId xmlns:a16="http://schemas.microsoft.com/office/drawing/2014/main" id="{4F5DF844-F9AE-4622-B6D0-5BD594A24F64}"/>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Comparaison de deux moyennes expérimentales– petits échantillons -</a:t>
            </a:r>
            <a:endParaRPr lang="fr-FR" altLang="en-US" sz="2000" i="1">
              <a:solidFill>
                <a:schemeClr val="bg1"/>
              </a:solidFil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Espace réservé du numéro de diapositive 3">
            <a:extLst>
              <a:ext uri="{FF2B5EF4-FFF2-40B4-BE49-F238E27FC236}">
                <a16:creationId xmlns:a16="http://schemas.microsoft.com/office/drawing/2014/main" id="{12BBD0AA-6ED5-48A0-BF86-5DED63573FC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509A2A7-4F9F-490C-89CB-AF1FEB025E1E}" type="slidenum">
              <a:rPr lang="fr-FR" altLang="en-US" sz="1400" b="0"/>
              <a:pPr/>
              <a:t>133</a:t>
            </a:fld>
            <a:endParaRPr lang="fr-FR" altLang="en-US" sz="1400" b="0"/>
          </a:p>
        </p:txBody>
      </p:sp>
      <p:sp>
        <p:nvSpPr>
          <p:cNvPr id="209923" name="Rectangle 9">
            <a:extLst>
              <a:ext uri="{FF2B5EF4-FFF2-40B4-BE49-F238E27FC236}">
                <a16:creationId xmlns:a16="http://schemas.microsoft.com/office/drawing/2014/main" id="{97041E06-F499-4F91-A559-F89B24F09520}"/>
              </a:ext>
            </a:extLst>
          </p:cNvPr>
          <p:cNvSpPr>
            <a:spLocks noChangeArrowheads="1"/>
          </p:cNvSpPr>
          <p:nvPr/>
        </p:nvSpPr>
        <p:spPr bwMode="auto">
          <a:xfrm>
            <a:off x="4500563" y="3213100"/>
            <a:ext cx="3024187" cy="3240088"/>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09924" name="Rectangle 2">
            <a:extLst>
              <a:ext uri="{FF2B5EF4-FFF2-40B4-BE49-F238E27FC236}">
                <a16:creationId xmlns:a16="http://schemas.microsoft.com/office/drawing/2014/main" id="{25127D35-DA78-4ABB-BFCC-281FC77037BE}"/>
              </a:ext>
            </a:extLst>
          </p:cNvPr>
          <p:cNvSpPr>
            <a:spLocks noChangeArrowheads="1"/>
          </p:cNvSpPr>
          <p:nvPr/>
        </p:nvSpPr>
        <p:spPr bwMode="auto">
          <a:xfrm>
            <a:off x="661988" y="1697038"/>
            <a:ext cx="3671887" cy="2219325"/>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09925" name="Text Box 5">
            <a:extLst>
              <a:ext uri="{FF2B5EF4-FFF2-40B4-BE49-F238E27FC236}">
                <a16:creationId xmlns:a16="http://schemas.microsoft.com/office/drawing/2014/main" id="{DADD20EC-2582-43A4-B7B0-D66F3FD2B6A6}"/>
              </a:ext>
            </a:extLst>
          </p:cNvPr>
          <p:cNvSpPr txBox="1">
            <a:spLocks noChangeArrowheads="1"/>
          </p:cNvSpPr>
          <p:nvPr/>
        </p:nvSpPr>
        <p:spPr bwMode="auto">
          <a:xfrm>
            <a:off x="395288" y="835025"/>
            <a:ext cx="7791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t>Si les </a:t>
            </a:r>
            <a:r>
              <a:rPr lang="en-US" altLang="en-US">
                <a:solidFill>
                  <a:schemeClr val="accent2"/>
                </a:solidFill>
              </a:rPr>
              <a:t>variances s’avèrent inégales</a:t>
            </a:r>
            <a:r>
              <a:rPr lang="en-US" altLang="en-US" b="0"/>
              <a:t> alors test t modifié.</a:t>
            </a:r>
          </a:p>
        </p:txBody>
      </p:sp>
      <p:graphicFrame>
        <p:nvGraphicFramePr>
          <p:cNvPr id="209926" name="Object 6">
            <a:extLst>
              <a:ext uri="{FF2B5EF4-FFF2-40B4-BE49-F238E27FC236}">
                <a16:creationId xmlns:a16="http://schemas.microsoft.com/office/drawing/2014/main" id="{4BD6EACE-D30E-41D0-8A98-84EF145C81EC}"/>
              </a:ext>
            </a:extLst>
          </p:cNvPr>
          <p:cNvGraphicFramePr>
            <a:graphicFrameLocks noChangeAspect="1"/>
          </p:cNvGraphicFramePr>
          <p:nvPr/>
        </p:nvGraphicFramePr>
        <p:xfrm>
          <a:off x="912813" y="1722438"/>
          <a:ext cx="3117850" cy="2022475"/>
        </p:xfrm>
        <a:graphic>
          <a:graphicData uri="http://schemas.openxmlformats.org/presentationml/2006/ole">
            <mc:AlternateContent xmlns:mc="http://schemas.openxmlformats.org/markup-compatibility/2006">
              <mc:Choice xmlns:v="urn:schemas-microsoft-com:vml" Requires="v">
                <p:oleObj name="Equation" r:id="rId2" imgW="1155700" imgH="749300" progId="Equation.3">
                  <p:embed/>
                </p:oleObj>
              </mc:Choice>
              <mc:Fallback>
                <p:oleObj name="Equation" r:id="rId2" imgW="1155700" imgH="74930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1722438"/>
                        <a:ext cx="3117850" cy="202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9927" name="Object 7">
            <a:extLst>
              <a:ext uri="{FF2B5EF4-FFF2-40B4-BE49-F238E27FC236}">
                <a16:creationId xmlns:a16="http://schemas.microsoft.com/office/drawing/2014/main" id="{352BEDB3-FC89-4067-AB67-6167F41A4B0A}"/>
              </a:ext>
            </a:extLst>
          </p:cNvPr>
          <p:cNvGraphicFramePr>
            <a:graphicFrameLocks noChangeAspect="1"/>
          </p:cNvGraphicFramePr>
          <p:nvPr/>
        </p:nvGraphicFramePr>
        <p:xfrm>
          <a:off x="4613275" y="3357563"/>
          <a:ext cx="2805113" cy="2749550"/>
        </p:xfrm>
        <a:graphic>
          <a:graphicData uri="http://schemas.openxmlformats.org/presentationml/2006/ole">
            <mc:AlternateContent xmlns:mc="http://schemas.openxmlformats.org/markup-compatibility/2006">
              <mc:Choice xmlns:v="urn:schemas-microsoft-com:vml" Requires="v">
                <p:oleObj name="Equation" r:id="rId4" imgW="1295400" imgH="1270000" progId="Equation.3">
                  <p:embed/>
                </p:oleObj>
              </mc:Choice>
              <mc:Fallback>
                <p:oleObj name="Equation" r:id="rId4" imgW="1295400" imgH="12700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3275" y="3357563"/>
                        <a:ext cx="2805113" cy="274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928" name="Text Box 10">
            <a:extLst>
              <a:ext uri="{FF2B5EF4-FFF2-40B4-BE49-F238E27FC236}">
                <a16:creationId xmlns:a16="http://schemas.microsoft.com/office/drawing/2014/main" id="{CF1448B8-8913-4A05-8209-39B23449A8DD}"/>
              </a:ext>
            </a:extLst>
          </p:cNvPr>
          <p:cNvSpPr txBox="1">
            <a:spLocks noChangeArrowheads="1"/>
          </p:cNvSpPr>
          <p:nvPr/>
        </p:nvSpPr>
        <p:spPr bwMode="auto">
          <a:xfrm>
            <a:off x="1455738" y="4311650"/>
            <a:ext cx="82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avec</a:t>
            </a:r>
          </a:p>
        </p:txBody>
      </p:sp>
      <p:sp>
        <p:nvSpPr>
          <p:cNvPr id="209929" name="Text Box 11">
            <a:extLst>
              <a:ext uri="{FF2B5EF4-FFF2-40B4-BE49-F238E27FC236}">
                <a16:creationId xmlns:a16="http://schemas.microsoft.com/office/drawing/2014/main" id="{A65AD277-F1E0-408D-B4DC-A5C0FD04A3EC}"/>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Comparaison de deux moyennes expérimentales– petits échantillons -</a:t>
            </a:r>
            <a:endParaRPr lang="fr-FR" altLang="en-US" sz="2000" i="1">
              <a:solidFill>
                <a:schemeClr val="bg1"/>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Espace réservé du numéro de diapositive 3">
            <a:extLst>
              <a:ext uri="{FF2B5EF4-FFF2-40B4-BE49-F238E27FC236}">
                <a16:creationId xmlns:a16="http://schemas.microsoft.com/office/drawing/2014/main" id="{95C6C5DF-4D86-468E-A607-9DDB92FBCFA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A4EB6E4-2AB9-4540-A54F-83436FB6F8F4}" type="slidenum">
              <a:rPr lang="fr-FR" altLang="en-US" sz="1400" b="0"/>
              <a:pPr/>
              <a:t>134</a:t>
            </a:fld>
            <a:endParaRPr lang="fr-FR" altLang="en-US" sz="1400" b="0"/>
          </a:p>
        </p:txBody>
      </p:sp>
      <p:sp>
        <p:nvSpPr>
          <p:cNvPr id="210947" name="Rectangle 9">
            <a:extLst>
              <a:ext uri="{FF2B5EF4-FFF2-40B4-BE49-F238E27FC236}">
                <a16:creationId xmlns:a16="http://schemas.microsoft.com/office/drawing/2014/main" id="{F42CBEF0-3E72-46EE-A944-92574C09C50A}"/>
              </a:ext>
            </a:extLst>
          </p:cNvPr>
          <p:cNvSpPr>
            <a:spLocks noChangeArrowheads="1"/>
          </p:cNvSpPr>
          <p:nvPr/>
        </p:nvSpPr>
        <p:spPr bwMode="auto">
          <a:xfrm>
            <a:off x="1487488" y="2709863"/>
            <a:ext cx="5905500" cy="2376487"/>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10948" name="Text Box 4">
            <a:extLst>
              <a:ext uri="{FF2B5EF4-FFF2-40B4-BE49-F238E27FC236}">
                <a16:creationId xmlns:a16="http://schemas.microsoft.com/office/drawing/2014/main" id="{DA22359B-9F8E-4DC6-BBE1-5DF444A0E52F}"/>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Comparaison d’une moyenne empirique à une moyenne théorique</a:t>
            </a:r>
            <a:endParaRPr lang="fr-FR" altLang="en-US" sz="2000" i="1">
              <a:solidFill>
                <a:schemeClr val="bg1"/>
              </a:solidFill>
            </a:endParaRPr>
          </a:p>
        </p:txBody>
      </p:sp>
      <p:sp>
        <p:nvSpPr>
          <p:cNvPr id="210949" name="Text Box 5">
            <a:extLst>
              <a:ext uri="{FF2B5EF4-FFF2-40B4-BE49-F238E27FC236}">
                <a16:creationId xmlns:a16="http://schemas.microsoft.com/office/drawing/2014/main" id="{0B98C45C-41B3-47D1-BD2A-8E630F6B653B}"/>
              </a:ext>
            </a:extLst>
          </p:cNvPr>
          <p:cNvSpPr txBox="1">
            <a:spLocks noChangeArrowheads="1"/>
          </p:cNvSpPr>
          <p:nvPr/>
        </p:nvSpPr>
        <p:spPr bwMode="auto">
          <a:xfrm>
            <a:off x="376238" y="784225"/>
            <a:ext cx="82280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Même principe que précédemment. Suivant si n est petit ou grand, on calcule les variables auxiliaires suivantes:</a:t>
            </a:r>
          </a:p>
        </p:txBody>
      </p:sp>
      <p:graphicFrame>
        <p:nvGraphicFramePr>
          <p:cNvPr id="210950" name="Object 6">
            <a:extLst>
              <a:ext uri="{FF2B5EF4-FFF2-40B4-BE49-F238E27FC236}">
                <a16:creationId xmlns:a16="http://schemas.microsoft.com/office/drawing/2014/main" id="{E74C424B-F948-455A-9028-53591FDBDE7D}"/>
              </a:ext>
            </a:extLst>
          </p:cNvPr>
          <p:cNvGraphicFramePr>
            <a:graphicFrameLocks noChangeAspect="1"/>
          </p:cNvGraphicFramePr>
          <p:nvPr/>
        </p:nvGraphicFramePr>
        <p:xfrm>
          <a:off x="1847850" y="3141663"/>
          <a:ext cx="1862138" cy="1625600"/>
        </p:xfrm>
        <a:graphic>
          <a:graphicData uri="http://schemas.openxmlformats.org/presentationml/2006/ole">
            <mc:AlternateContent xmlns:mc="http://schemas.openxmlformats.org/markup-compatibility/2006">
              <mc:Choice xmlns:v="urn:schemas-microsoft-com:vml" Requires="v">
                <p:oleObj name="Equation" r:id="rId2" imgW="698500" imgH="609600" progId="Equation.3">
                  <p:embed/>
                </p:oleObj>
              </mc:Choice>
              <mc:Fallback>
                <p:oleObj name="Equation" r:id="rId2" imgW="698500" imgH="60960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3141663"/>
                        <a:ext cx="1862138" cy="162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0951" name="Object 7">
            <a:extLst>
              <a:ext uri="{FF2B5EF4-FFF2-40B4-BE49-F238E27FC236}">
                <a16:creationId xmlns:a16="http://schemas.microsoft.com/office/drawing/2014/main" id="{FE8733F4-01B8-4923-B2DD-6398F55E979F}"/>
              </a:ext>
            </a:extLst>
          </p:cNvPr>
          <p:cNvGraphicFramePr>
            <a:graphicFrameLocks noChangeAspect="1"/>
          </p:cNvGraphicFramePr>
          <p:nvPr/>
        </p:nvGraphicFramePr>
        <p:xfrm>
          <a:off x="5148263" y="3141663"/>
          <a:ext cx="2030412" cy="1625600"/>
        </p:xfrm>
        <a:graphic>
          <a:graphicData uri="http://schemas.openxmlformats.org/presentationml/2006/ole">
            <mc:AlternateContent xmlns:mc="http://schemas.openxmlformats.org/markup-compatibility/2006">
              <mc:Choice xmlns:v="urn:schemas-microsoft-com:vml" Requires="v">
                <p:oleObj name="Equation" r:id="rId4" imgW="761669" imgH="609336" progId="Equation.3">
                  <p:embed/>
                </p:oleObj>
              </mc:Choice>
              <mc:Fallback>
                <p:oleObj name="Equation" r:id="rId4" imgW="761669" imgH="609336"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3141663"/>
                        <a:ext cx="2030412" cy="162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0952" name="Text Box 8">
            <a:extLst>
              <a:ext uri="{FF2B5EF4-FFF2-40B4-BE49-F238E27FC236}">
                <a16:creationId xmlns:a16="http://schemas.microsoft.com/office/drawing/2014/main" id="{EFFB70E7-775E-45A3-80C1-7196882FDF81}"/>
              </a:ext>
            </a:extLst>
          </p:cNvPr>
          <p:cNvSpPr txBox="1">
            <a:spLocks noChangeArrowheads="1"/>
          </p:cNvSpPr>
          <p:nvPr/>
        </p:nvSpPr>
        <p:spPr bwMode="auto">
          <a:xfrm>
            <a:off x="695325" y="5446713"/>
            <a:ext cx="7988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que l’on teste sur la </a:t>
            </a:r>
            <a:r>
              <a:rPr lang="fr-FR" altLang="en-US">
                <a:solidFill>
                  <a:schemeClr val="accent2"/>
                </a:solidFill>
              </a:rPr>
              <a:t>loi de Student</a:t>
            </a:r>
            <a:r>
              <a:rPr lang="fr-FR" altLang="en-US" b="0"/>
              <a:t> ou </a:t>
            </a:r>
            <a:r>
              <a:rPr lang="fr-FR" altLang="en-US">
                <a:solidFill>
                  <a:schemeClr val="accent2"/>
                </a:solidFill>
              </a:rPr>
              <a:t>loi normale N(0,1)</a:t>
            </a:r>
          </a:p>
        </p:txBody>
      </p:sp>
      <p:sp>
        <p:nvSpPr>
          <p:cNvPr id="210953" name="Text Box 10">
            <a:extLst>
              <a:ext uri="{FF2B5EF4-FFF2-40B4-BE49-F238E27FC236}">
                <a16:creationId xmlns:a16="http://schemas.microsoft.com/office/drawing/2014/main" id="{0B4104C3-8D54-43A6-9339-B16DE45F0F2E}"/>
              </a:ext>
            </a:extLst>
          </p:cNvPr>
          <p:cNvSpPr txBox="1">
            <a:spLocks noChangeArrowheads="1"/>
          </p:cNvSpPr>
          <p:nvPr/>
        </p:nvSpPr>
        <p:spPr bwMode="auto">
          <a:xfrm>
            <a:off x="592138" y="1858963"/>
            <a:ext cx="1328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H</a:t>
            </a:r>
            <a:r>
              <a:rPr lang="fr-FR" altLang="en-US" b="0" baseline="-25000"/>
              <a:t>0</a:t>
            </a:r>
            <a:r>
              <a:rPr lang="fr-FR" altLang="en-US" b="0"/>
              <a:t>: </a:t>
            </a:r>
            <a:r>
              <a:rPr lang="fr-FR" altLang="en-US" b="0">
                <a:latin typeface="Symbol" panose="05050102010706020507" pitchFamily="18" charset="2"/>
              </a:rPr>
              <a:t>m</a:t>
            </a:r>
            <a:r>
              <a:rPr lang="fr-FR" altLang="en-US" b="0"/>
              <a:t>=</a:t>
            </a:r>
            <a:r>
              <a:rPr lang="fr-FR" altLang="en-US" b="0">
                <a:latin typeface="Symbol" panose="05050102010706020507" pitchFamily="18" charset="2"/>
              </a:rPr>
              <a:t>m</a:t>
            </a:r>
            <a:r>
              <a:rPr lang="fr-FR" altLang="en-US" b="0" baseline="-25000"/>
              <a:t>0</a:t>
            </a:r>
          </a:p>
        </p:txBody>
      </p:sp>
    </p:spTree>
  </p:cSld>
  <p:clrMapOvr>
    <a:masterClrMapping/>
  </p:clrMapOvr>
  <p:transition advClick="0"/>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Espace réservé du numéro de diapositive 3">
            <a:extLst>
              <a:ext uri="{FF2B5EF4-FFF2-40B4-BE49-F238E27FC236}">
                <a16:creationId xmlns:a16="http://schemas.microsoft.com/office/drawing/2014/main" id="{A1F09E5B-F147-4519-B283-8E89FCBBC00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B66EF9F7-90D9-40E0-81AA-2CDE0BA6A0FF}" type="slidenum">
              <a:rPr lang="fr-FR" altLang="en-US" sz="1400" b="0"/>
              <a:pPr/>
              <a:t>135</a:t>
            </a:fld>
            <a:endParaRPr lang="fr-FR" altLang="en-US" sz="1400" b="0"/>
          </a:p>
        </p:txBody>
      </p:sp>
      <p:sp>
        <p:nvSpPr>
          <p:cNvPr id="211971" name="Rectangle 2">
            <a:extLst>
              <a:ext uri="{FF2B5EF4-FFF2-40B4-BE49-F238E27FC236}">
                <a16:creationId xmlns:a16="http://schemas.microsoft.com/office/drawing/2014/main" id="{45753BA4-27B2-41F2-8FE2-7B54FD1D18CA}"/>
              </a:ext>
            </a:extLst>
          </p:cNvPr>
          <p:cNvSpPr>
            <a:spLocks noChangeArrowheads="1"/>
          </p:cNvSpPr>
          <p:nvPr/>
        </p:nvSpPr>
        <p:spPr bwMode="auto">
          <a:xfrm>
            <a:off x="3209925" y="1493838"/>
            <a:ext cx="2362200" cy="8382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11972" name="Text Box 4">
            <a:extLst>
              <a:ext uri="{FF2B5EF4-FFF2-40B4-BE49-F238E27FC236}">
                <a16:creationId xmlns:a16="http://schemas.microsoft.com/office/drawing/2014/main" id="{9DD42BD3-5CD8-47B3-9B9B-787F17C4D5CD}"/>
              </a:ext>
            </a:extLst>
          </p:cNvPr>
          <p:cNvSpPr txBox="1">
            <a:spLocks noChangeArrowheads="1"/>
          </p:cNvSpPr>
          <p:nvPr/>
        </p:nvSpPr>
        <p:spPr bwMode="auto">
          <a:xfrm>
            <a:off x="539750" y="692150"/>
            <a:ext cx="7612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Fondée sur les différences de chaque paire d’éléments</a:t>
            </a:r>
          </a:p>
        </p:txBody>
      </p:sp>
      <p:graphicFrame>
        <p:nvGraphicFramePr>
          <p:cNvPr id="211973" name="Object 5">
            <a:extLst>
              <a:ext uri="{FF2B5EF4-FFF2-40B4-BE49-F238E27FC236}">
                <a16:creationId xmlns:a16="http://schemas.microsoft.com/office/drawing/2014/main" id="{6AA6C57D-721B-4A61-8639-1CB0B86F0DF4}"/>
              </a:ext>
            </a:extLst>
          </p:cNvPr>
          <p:cNvGraphicFramePr>
            <a:graphicFrameLocks noChangeAspect="1"/>
          </p:cNvGraphicFramePr>
          <p:nvPr/>
        </p:nvGraphicFramePr>
        <p:xfrm>
          <a:off x="3362325" y="1570038"/>
          <a:ext cx="1974850" cy="631825"/>
        </p:xfrm>
        <a:graphic>
          <a:graphicData uri="http://schemas.openxmlformats.org/presentationml/2006/ole">
            <mc:AlternateContent xmlns:mc="http://schemas.openxmlformats.org/markup-compatibility/2006">
              <mc:Choice xmlns:v="urn:schemas-microsoft-com:vml" Requires="v">
                <p:oleObj name="Équation" r:id="rId2" imgW="748975" imgH="241195" progId="Equation.3">
                  <p:embed/>
                </p:oleObj>
              </mc:Choice>
              <mc:Fallback>
                <p:oleObj name="Équation" r:id="rId2" imgW="748975" imgH="241195"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325" y="1570038"/>
                        <a:ext cx="1974850"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1974" name="Text Box 8">
            <a:extLst>
              <a:ext uri="{FF2B5EF4-FFF2-40B4-BE49-F238E27FC236}">
                <a16:creationId xmlns:a16="http://schemas.microsoft.com/office/drawing/2014/main" id="{8DF12FCD-6C95-4EAE-AD3A-64ED11D132A8}"/>
              </a:ext>
            </a:extLst>
          </p:cNvPr>
          <p:cNvSpPr txBox="1">
            <a:spLocks noChangeArrowheads="1"/>
          </p:cNvSpPr>
          <p:nvPr/>
        </p:nvSpPr>
        <p:spPr bwMode="auto">
          <a:xfrm>
            <a:off x="468313" y="2852738"/>
            <a:ext cx="82089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On imagine que la différence obéit à une </a:t>
            </a:r>
            <a:r>
              <a:rPr lang="fr-FR" altLang="en-US">
                <a:solidFill>
                  <a:schemeClr val="accent2"/>
                </a:solidFill>
              </a:rPr>
              <a:t>loi normale</a:t>
            </a:r>
            <a:r>
              <a:rPr lang="fr-FR" altLang="en-US" b="0"/>
              <a:t>, mais en général on utilise une </a:t>
            </a:r>
            <a:r>
              <a:rPr lang="fr-FR" altLang="en-US">
                <a:solidFill>
                  <a:schemeClr val="accent2"/>
                </a:solidFill>
              </a:rPr>
              <a:t>loi de Student</a:t>
            </a:r>
            <a:r>
              <a:rPr lang="fr-FR" altLang="en-US" b="0"/>
              <a:t> à n-1 degrés de liberté:</a:t>
            </a:r>
          </a:p>
        </p:txBody>
      </p:sp>
      <p:sp>
        <p:nvSpPr>
          <p:cNvPr id="211975" name="Text Box 10">
            <a:extLst>
              <a:ext uri="{FF2B5EF4-FFF2-40B4-BE49-F238E27FC236}">
                <a16:creationId xmlns:a16="http://schemas.microsoft.com/office/drawing/2014/main" id="{79BE095A-AD38-4989-9D62-E706A0998D54}"/>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Comparaison de moyennes de deux échantillons appariés</a:t>
            </a:r>
          </a:p>
        </p:txBody>
      </p:sp>
      <p:sp>
        <p:nvSpPr>
          <p:cNvPr id="211976" name="Rectangle 11">
            <a:extLst>
              <a:ext uri="{FF2B5EF4-FFF2-40B4-BE49-F238E27FC236}">
                <a16:creationId xmlns:a16="http://schemas.microsoft.com/office/drawing/2014/main" id="{FDF0B116-FACD-4D1D-81CA-67ADE2863591}"/>
              </a:ext>
            </a:extLst>
          </p:cNvPr>
          <p:cNvSpPr>
            <a:spLocks noChangeArrowheads="1"/>
          </p:cNvSpPr>
          <p:nvPr/>
        </p:nvSpPr>
        <p:spPr bwMode="auto">
          <a:xfrm>
            <a:off x="2268538" y="4581525"/>
            <a:ext cx="4319587" cy="1512888"/>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graphicFrame>
        <p:nvGraphicFramePr>
          <p:cNvPr id="211977" name="Object 12">
            <a:extLst>
              <a:ext uri="{FF2B5EF4-FFF2-40B4-BE49-F238E27FC236}">
                <a16:creationId xmlns:a16="http://schemas.microsoft.com/office/drawing/2014/main" id="{7F716B63-5B32-4E23-8172-63F11684B486}"/>
              </a:ext>
            </a:extLst>
          </p:cNvPr>
          <p:cNvGraphicFramePr>
            <a:graphicFrameLocks noChangeAspect="1"/>
          </p:cNvGraphicFramePr>
          <p:nvPr/>
        </p:nvGraphicFramePr>
        <p:xfrm>
          <a:off x="2555875" y="4581525"/>
          <a:ext cx="3865563" cy="1384300"/>
        </p:xfrm>
        <a:graphic>
          <a:graphicData uri="http://schemas.openxmlformats.org/presentationml/2006/ole">
            <mc:AlternateContent xmlns:mc="http://schemas.openxmlformats.org/markup-compatibility/2006">
              <mc:Choice xmlns:v="urn:schemas-microsoft-com:vml" Requires="v">
                <p:oleObj name="Equation" r:id="rId4" imgW="1879600" imgH="673100" progId="Equation.3">
                  <p:embed/>
                </p:oleObj>
              </mc:Choice>
              <mc:Fallback>
                <p:oleObj name="Equation" r:id="rId4" imgW="1879600" imgH="67310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4581525"/>
                        <a:ext cx="3865563" cy="138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Espace réservé du numéro de diapositive 3">
            <a:extLst>
              <a:ext uri="{FF2B5EF4-FFF2-40B4-BE49-F238E27FC236}">
                <a16:creationId xmlns:a16="http://schemas.microsoft.com/office/drawing/2014/main" id="{29CB8673-83BB-4643-A093-C424FC5996E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2193FBD2-E135-4050-A8AA-0F1569DFF80D}" type="slidenum">
              <a:rPr lang="fr-FR" altLang="en-US" sz="1400" b="0"/>
              <a:pPr/>
              <a:t>136</a:t>
            </a:fld>
            <a:endParaRPr lang="fr-FR" altLang="en-US" sz="1400" b="0"/>
          </a:p>
        </p:txBody>
      </p:sp>
      <p:sp>
        <p:nvSpPr>
          <p:cNvPr id="212995" name="Rectangle 16">
            <a:extLst>
              <a:ext uri="{FF2B5EF4-FFF2-40B4-BE49-F238E27FC236}">
                <a16:creationId xmlns:a16="http://schemas.microsoft.com/office/drawing/2014/main" id="{95C044D6-E9F3-4ECB-88AF-8E1A66AC026C}"/>
              </a:ext>
            </a:extLst>
          </p:cNvPr>
          <p:cNvSpPr>
            <a:spLocks noChangeArrowheads="1"/>
          </p:cNvSpPr>
          <p:nvPr/>
        </p:nvSpPr>
        <p:spPr bwMode="auto">
          <a:xfrm>
            <a:off x="3275013" y="2420938"/>
            <a:ext cx="5545137" cy="2592387"/>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12996" name="Rectangle 14">
            <a:extLst>
              <a:ext uri="{FF2B5EF4-FFF2-40B4-BE49-F238E27FC236}">
                <a16:creationId xmlns:a16="http://schemas.microsoft.com/office/drawing/2014/main" id="{90A02CE1-55FE-444A-84BA-C619864C51F0}"/>
              </a:ext>
            </a:extLst>
          </p:cNvPr>
          <p:cNvSpPr>
            <a:spLocks noChangeArrowheads="1"/>
          </p:cNvSpPr>
          <p:nvPr/>
        </p:nvSpPr>
        <p:spPr bwMode="auto">
          <a:xfrm>
            <a:off x="2843213" y="1092200"/>
            <a:ext cx="1368425" cy="1008063"/>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12997" name="Text Box 3">
            <a:extLst>
              <a:ext uri="{FF2B5EF4-FFF2-40B4-BE49-F238E27FC236}">
                <a16:creationId xmlns:a16="http://schemas.microsoft.com/office/drawing/2014/main" id="{1A4168A2-6D83-4D97-BFEF-8C6D5938F21F}"/>
              </a:ext>
            </a:extLst>
          </p:cNvPr>
          <p:cNvSpPr txBox="1">
            <a:spLocks noChangeArrowheads="1"/>
          </p:cNvSpPr>
          <p:nvPr/>
        </p:nvSpPr>
        <p:spPr bwMode="auto">
          <a:xfrm>
            <a:off x="539750" y="620713"/>
            <a:ext cx="245745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b="0">
                <a:latin typeface="Times New Roman" panose="02020603050405020304" pitchFamily="18" charset="0"/>
              </a:rPr>
              <a:t>H</a:t>
            </a:r>
            <a:r>
              <a:rPr lang="fr-FR" altLang="en-US" sz="2000" b="0" baseline="-25000">
                <a:latin typeface="Times New Roman" panose="02020603050405020304" pitchFamily="18" charset="0"/>
              </a:rPr>
              <a:t>0</a:t>
            </a:r>
            <a:r>
              <a:rPr lang="fr-FR" altLang="en-US" sz="2000" b="0">
                <a:latin typeface="Times New Roman" panose="02020603050405020304" pitchFamily="18" charset="0"/>
              </a:rPr>
              <a:t> : </a:t>
            </a:r>
            <a:r>
              <a:rPr lang="fr-FR" altLang="en-US" sz="2000" b="0">
                <a:latin typeface="Symbol" panose="05050102010706020507" pitchFamily="18" charset="2"/>
              </a:rPr>
              <a:t>m</a:t>
            </a:r>
            <a:r>
              <a:rPr lang="fr-FR" altLang="en-US" sz="2000" b="0" baseline="-25000">
                <a:latin typeface="Times New Roman" panose="02020603050405020304" pitchFamily="18" charset="0"/>
              </a:rPr>
              <a:t>1</a:t>
            </a:r>
            <a:r>
              <a:rPr lang="fr-FR" altLang="en-US" sz="2000" b="0">
                <a:latin typeface="Times New Roman" panose="02020603050405020304" pitchFamily="18" charset="0"/>
              </a:rPr>
              <a:t> = </a:t>
            </a:r>
            <a:r>
              <a:rPr lang="fr-FR" altLang="en-US" sz="2000" b="0">
                <a:latin typeface="Symbol" panose="05050102010706020507" pitchFamily="18" charset="2"/>
              </a:rPr>
              <a:t>m</a:t>
            </a:r>
            <a:r>
              <a:rPr lang="fr-FR" altLang="en-US" sz="2000" b="0" baseline="-25000">
                <a:latin typeface="Times New Roman" panose="02020603050405020304" pitchFamily="18" charset="0"/>
              </a:rPr>
              <a:t>2</a:t>
            </a:r>
            <a:r>
              <a:rPr lang="fr-FR" altLang="en-US" sz="2000" b="0">
                <a:latin typeface="Times New Roman" panose="02020603050405020304" pitchFamily="18" charset="0"/>
              </a:rPr>
              <a:t> ou </a:t>
            </a:r>
            <a:r>
              <a:rPr lang="fr-FR" altLang="en-US" sz="2000" b="0">
                <a:latin typeface="Symbol" panose="05050102010706020507" pitchFamily="18" charset="2"/>
              </a:rPr>
              <a:t>m</a:t>
            </a:r>
            <a:r>
              <a:rPr lang="fr-FR" altLang="en-US" sz="2000" b="0" baseline="-25000">
                <a:latin typeface="Times New Roman" panose="02020603050405020304" pitchFamily="18" charset="0"/>
              </a:rPr>
              <a:t>d</a:t>
            </a:r>
            <a:r>
              <a:rPr lang="fr-FR" altLang="en-US" sz="2000" b="0">
                <a:latin typeface="Times New Roman" panose="02020603050405020304" pitchFamily="18" charset="0"/>
              </a:rPr>
              <a:t> = 0</a:t>
            </a:r>
          </a:p>
          <a:p>
            <a:endParaRPr lang="fr-FR" altLang="en-US" sz="2000" b="0">
              <a:latin typeface="Times New Roman" panose="02020603050405020304" pitchFamily="18" charset="0"/>
            </a:endParaRPr>
          </a:p>
          <a:p>
            <a:endParaRPr lang="fr-FR" altLang="en-US" sz="2000" b="0">
              <a:latin typeface="Times New Roman" panose="02020603050405020304" pitchFamily="18" charset="0"/>
            </a:endParaRPr>
          </a:p>
          <a:p>
            <a:endParaRPr lang="fr-FR" altLang="en-US" sz="2000" b="0">
              <a:latin typeface="Times New Roman" panose="02020603050405020304" pitchFamily="18" charset="0"/>
            </a:endParaRPr>
          </a:p>
          <a:p>
            <a:endParaRPr lang="fr-FR" altLang="en-US" sz="2000" b="0">
              <a:latin typeface="Times New Roman" panose="02020603050405020304" pitchFamily="18" charset="0"/>
            </a:endParaRPr>
          </a:p>
          <a:p>
            <a:r>
              <a:rPr lang="fr-FR" altLang="en-US" sz="2000" b="0">
                <a:latin typeface="Times New Roman" panose="02020603050405020304" pitchFamily="18" charset="0"/>
              </a:rPr>
              <a:t>H</a:t>
            </a:r>
            <a:r>
              <a:rPr lang="fr-FR" altLang="en-US" sz="2000" b="0" baseline="-25000">
                <a:latin typeface="Times New Roman" panose="02020603050405020304" pitchFamily="18" charset="0"/>
              </a:rPr>
              <a:t>1</a:t>
            </a:r>
            <a:r>
              <a:rPr lang="fr-FR" altLang="en-US" sz="2000" b="0">
                <a:latin typeface="Times New Roman" panose="02020603050405020304" pitchFamily="18" charset="0"/>
              </a:rPr>
              <a:t>: </a:t>
            </a:r>
            <a:r>
              <a:rPr lang="fr-FR" altLang="en-US" sz="2000" b="0">
                <a:latin typeface="Symbol" panose="05050102010706020507" pitchFamily="18" charset="2"/>
              </a:rPr>
              <a:t>m</a:t>
            </a:r>
            <a:r>
              <a:rPr lang="fr-FR" altLang="en-US" sz="2000" b="0" baseline="-25000">
                <a:latin typeface="Times New Roman" panose="02020603050405020304" pitchFamily="18" charset="0"/>
              </a:rPr>
              <a:t>1</a:t>
            </a:r>
            <a:r>
              <a:rPr lang="fr-FR" altLang="en-US" sz="2000" b="0">
                <a:latin typeface="Times New Roman" panose="02020603050405020304" pitchFamily="18" charset="0"/>
              </a:rPr>
              <a:t> </a:t>
            </a:r>
            <a:r>
              <a:rPr lang="fr-FR" altLang="en-US" sz="2000" b="0">
                <a:latin typeface="Times New Roman" panose="02020603050405020304" pitchFamily="18" charset="0"/>
                <a:sym typeface="Symbol" panose="05050102010706020507" pitchFamily="18" charset="2"/>
              </a:rPr>
              <a:t></a:t>
            </a:r>
            <a:r>
              <a:rPr lang="fr-FR" altLang="en-US" sz="2000" b="0">
                <a:latin typeface="Times New Roman" panose="02020603050405020304" pitchFamily="18" charset="0"/>
              </a:rPr>
              <a:t> </a:t>
            </a:r>
            <a:r>
              <a:rPr lang="fr-FR" altLang="en-US" sz="2000" b="0">
                <a:latin typeface="Symbol" panose="05050102010706020507" pitchFamily="18" charset="2"/>
              </a:rPr>
              <a:t>m</a:t>
            </a:r>
            <a:r>
              <a:rPr lang="fr-FR" altLang="en-US" sz="2000" b="0" baseline="-25000">
                <a:latin typeface="Times New Roman" panose="02020603050405020304" pitchFamily="18" charset="0"/>
              </a:rPr>
              <a:t>2</a:t>
            </a:r>
            <a:r>
              <a:rPr lang="fr-FR" altLang="en-US" sz="2000" b="0">
                <a:latin typeface="Times New Roman" panose="02020603050405020304" pitchFamily="18" charset="0"/>
              </a:rPr>
              <a:t> , bilatéral</a:t>
            </a:r>
          </a:p>
          <a:p>
            <a:r>
              <a:rPr lang="fr-FR" altLang="en-US" sz="2000" b="0">
                <a:latin typeface="Times New Roman" panose="02020603050405020304" pitchFamily="18" charset="0"/>
              </a:rPr>
              <a:t>H</a:t>
            </a:r>
            <a:r>
              <a:rPr lang="fr-FR" altLang="en-US" sz="2000" b="0" baseline="-25000">
                <a:latin typeface="Times New Roman" panose="02020603050405020304" pitchFamily="18" charset="0"/>
              </a:rPr>
              <a:t>1</a:t>
            </a:r>
            <a:r>
              <a:rPr lang="fr-FR" altLang="en-US" sz="2000" b="0">
                <a:latin typeface="Times New Roman" panose="02020603050405020304" pitchFamily="18" charset="0"/>
              </a:rPr>
              <a:t>: </a:t>
            </a:r>
            <a:r>
              <a:rPr lang="fr-FR" altLang="en-US" sz="2000" b="0">
                <a:latin typeface="Symbol" panose="05050102010706020507" pitchFamily="18" charset="2"/>
              </a:rPr>
              <a:t>m</a:t>
            </a:r>
            <a:r>
              <a:rPr lang="fr-FR" altLang="en-US" sz="2000" b="0" baseline="-25000">
                <a:latin typeface="Times New Roman" panose="02020603050405020304" pitchFamily="18" charset="0"/>
              </a:rPr>
              <a:t>1</a:t>
            </a:r>
            <a:r>
              <a:rPr lang="fr-FR" altLang="en-US" sz="2000" b="0">
                <a:latin typeface="Times New Roman" panose="02020603050405020304" pitchFamily="18" charset="0"/>
              </a:rPr>
              <a:t> </a:t>
            </a:r>
            <a:r>
              <a:rPr lang="fr-FR" altLang="en-US" sz="2000" b="0">
                <a:latin typeface="Times New Roman" panose="02020603050405020304" pitchFamily="18" charset="0"/>
                <a:sym typeface="Symbol" panose="05050102010706020507" pitchFamily="18" charset="2"/>
              </a:rPr>
              <a:t>&gt;</a:t>
            </a:r>
            <a:r>
              <a:rPr lang="fr-FR" altLang="en-US" sz="2000" b="0">
                <a:latin typeface="Times New Roman" panose="02020603050405020304" pitchFamily="18" charset="0"/>
              </a:rPr>
              <a:t> </a:t>
            </a:r>
            <a:r>
              <a:rPr lang="fr-FR" altLang="en-US" sz="2000" b="0">
                <a:latin typeface="Symbol" panose="05050102010706020507" pitchFamily="18" charset="2"/>
              </a:rPr>
              <a:t>m</a:t>
            </a:r>
            <a:r>
              <a:rPr lang="fr-FR" altLang="en-US" sz="2000" b="0" baseline="-25000">
                <a:latin typeface="Times New Roman" panose="02020603050405020304" pitchFamily="18" charset="0"/>
              </a:rPr>
              <a:t>2</a:t>
            </a:r>
            <a:r>
              <a:rPr lang="fr-FR" altLang="en-US" sz="2000" b="0">
                <a:latin typeface="Times New Roman" panose="02020603050405020304" pitchFamily="18" charset="0"/>
              </a:rPr>
              <a:t> , unilatéral</a:t>
            </a:r>
          </a:p>
          <a:p>
            <a:r>
              <a:rPr lang="fr-FR" altLang="en-US" sz="2000" b="0">
                <a:latin typeface="Times New Roman" panose="02020603050405020304" pitchFamily="18" charset="0"/>
              </a:rPr>
              <a:t>H</a:t>
            </a:r>
            <a:r>
              <a:rPr lang="fr-FR" altLang="en-US" sz="2000" b="0" baseline="-25000">
                <a:latin typeface="Times New Roman" panose="02020603050405020304" pitchFamily="18" charset="0"/>
              </a:rPr>
              <a:t>1</a:t>
            </a:r>
            <a:r>
              <a:rPr lang="fr-FR" altLang="en-US" sz="2000" b="0">
                <a:latin typeface="Times New Roman" panose="02020603050405020304" pitchFamily="18" charset="0"/>
              </a:rPr>
              <a:t>: </a:t>
            </a:r>
            <a:r>
              <a:rPr lang="fr-FR" altLang="en-US" sz="2000" b="0">
                <a:latin typeface="Symbol" panose="05050102010706020507" pitchFamily="18" charset="2"/>
              </a:rPr>
              <a:t>m</a:t>
            </a:r>
            <a:r>
              <a:rPr lang="fr-FR" altLang="en-US" sz="2000" b="0" baseline="-25000">
                <a:latin typeface="Times New Roman" panose="02020603050405020304" pitchFamily="18" charset="0"/>
              </a:rPr>
              <a:t>1</a:t>
            </a:r>
            <a:r>
              <a:rPr lang="fr-FR" altLang="en-US" sz="2000" b="0">
                <a:latin typeface="Times New Roman" panose="02020603050405020304" pitchFamily="18" charset="0"/>
              </a:rPr>
              <a:t> </a:t>
            </a:r>
            <a:r>
              <a:rPr lang="fr-FR" altLang="en-US" sz="2000" b="0">
                <a:latin typeface="Times New Roman" panose="02020603050405020304" pitchFamily="18" charset="0"/>
                <a:sym typeface="Symbol" panose="05050102010706020507" pitchFamily="18" charset="2"/>
              </a:rPr>
              <a:t>&lt;</a:t>
            </a:r>
            <a:r>
              <a:rPr lang="fr-FR" altLang="en-US" sz="2000" b="0">
                <a:latin typeface="Times New Roman" panose="02020603050405020304" pitchFamily="18" charset="0"/>
              </a:rPr>
              <a:t> </a:t>
            </a:r>
            <a:r>
              <a:rPr lang="fr-FR" altLang="en-US" sz="2000" b="0">
                <a:latin typeface="Symbol" panose="05050102010706020507" pitchFamily="18" charset="2"/>
              </a:rPr>
              <a:t>m</a:t>
            </a:r>
            <a:r>
              <a:rPr lang="fr-FR" altLang="en-US" sz="2000" b="0" baseline="-25000">
                <a:latin typeface="Times New Roman" panose="02020603050405020304" pitchFamily="18" charset="0"/>
              </a:rPr>
              <a:t>2</a:t>
            </a:r>
            <a:r>
              <a:rPr lang="fr-FR" altLang="en-US" sz="2000" b="0">
                <a:latin typeface="Times New Roman" panose="02020603050405020304" pitchFamily="18" charset="0"/>
              </a:rPr>
              <a:t> , unilatéral</a:t>
            </a:r>
            <a:endParaRPr lang="fr-FR" altLang="en-US" b="0">
              <a:latin typeface="Times New Roman" panose="02020603050405020304" pitchFamily="18" charset="0"/>
            </a:endParaRPr>
          </a:p>
          <a:p>
            <a:endParaRPr lang="fr-FR" altLang="en-US" b="0" baseline="-25000">
              <a:latin typeface="Times New Roman" panose="02020603050405020304" pitchFamily="18" charset="0"/>
            </a:endParaRPr>
          </a:p>
        </p:txBody>
      </p:sp>
      <p:graphicFrame>
        <p:nvGraphicFramePr>
          <p:cNvPr id="212998" name="Object 4">
            <a:extLst>
              <a:ext uri="{FF2B5EF4-FFF2-40B4-BE49-F238E27FC236}">
                <a16:creationId xmlns:a16="http://schemas.microsoft.com/office/drawing/2014/main" id="{B9461F77-281B-4966-951F-1BE2007EA851}"/>
              </a:ext>
            </a:extLst>
          </p:cNvPr>
          <p:cNvGraphicFramePr>
            <a:graphicFrameLocks noChangeAspect="1"/>
          </p:cNvGraphicFramePr>
          <p:nvPr/>
        </p:nvGraphicFramePr>
        <p:xfrm>
          <a:off x="3006725" y="1125538"/>
          <a:ext cx="965200" cy="965200"/>
        </p:xfrm>
        <a:graphic>
          <a:graphicData uri="http://schemas.openxmlformats.org/presentationml/2006/ole">
            <mc:AlternateContent xmlns:mc="http://schemas.openxmlformats.org/markup-compatibility/2006">
              <mc:Choice xmlns:v="urn:schemas-microsoft-com:vml" Requires="v">
                <p:oleObj name="Equation" r:id="rId2" imgW="469900" imgH="469900" progId="Equation.3">
                  <p:embed/>
                </p:oleObj>
              </mc:Choice>
              <mc:Fallback>
                <p:oleObj name="Equation" r:id="rId2" imgW="469900" imgH="4699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725" y="1125538"/>
                        <a:ext cx="965200"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12999" name="Picture 12">
            <a:extLst>
              <a:ext uri="{FF2B5EF4-FFF2-40B4-BE49-F238E27FC236}">
                <a16:creationId xmlns:a16="http://schemas.microsoft.com/office/drawing/2014/main" id="{E3601CDC-66E3-4632-B607-EE4AB213FA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2565400"/>
            <a:ext cx="485775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000" name="Text Box 13">
            <a:extLst>
              <a:ext uri="{FF2B5EF4-FFF2-40B4-BE49-F238E27FC236}">
                <a16:creationId xmlns:a16="http://schemas.microsoft.com/office/drawing/2014/main" id="{3D12F238-16B9-4011-875D-C722FD3BC495}"/>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Comparaison de moyennes de deux échantillons appariés</a:t>
            </a:r>
          </a:p>
        </p:txBody>
      </p:sp>
      <p:sp>
        <p:nvSpPr>
          <p:cNvPr id="213001" name="Text Box 17">
            <a:extLst>
              <a:ext uri="{FF2B5EF4-FFF2-40B4-BE49-F238E27FC236}">
                <a16:creationId xmlns:a16="http://schemas.microsoft.com/office/drawing/2014/main" id="{C27D0E32-B5A4-4A4E-BB16-CA9FE924F644}"/>
              </a:ext>
            </a:extLst>
          </p:cNvPr>
          <p:cNvSpPr txBox="1">
            <a:spLocks noChangeArrowheads="1"/>
          </p:cNvSpPr>
          <p:nvPr/>
        </p:nvSpPr>
        <p:spPr bwMode="auto">
          <a:xfrm>
            <a:off x="3419475" y="5084763"/>
            <a:ext cx="5470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t calculé pour </a:t>
            </a:r>
            <a:r>
              <a:rPr lang="fr-FR" altLang="en-US" b="0">
                <a:latin typeface="Symbol" panose="05050102010706020507" pitchFamily="18" charset="2"/>
              </a:rPr>
              <a:t>n</a:t>
            </a:r>
            <a:r>
              <a:rPr lang="fr-FR" altLang="en-US" b="0"/>
              <a:t> = n-1 degrés de liberté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Espace réservé du numéro de diapositive 3">
            <a:extLst>
              <a:ext uri="{FF2B5EF4-FFF2-40B4-BE49-F238E27FC236}">
                <a16:creationId xmlns:a16="http://schemas.microsoft.com/office/drawing/2014/main" id="{8753ADA3-42CF-49BB-BA17-7ABFF504F76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81CD8FC5-A96D-4C18-98A3-A49F03A9409B}" type="slidenum">
              <a:rPr lang="fr-FR" altLang="en-US" sz="1400" b="0"/>
              <a:pPr/>
              <a:t>137</a:t>
            </a:fld>
            <a:endParaRPr lang="fr-FR" altLang="en-US" sz="1400" b="0"/>
          </a:p>
        </p:txBody>
      </p:sp>
      <p:sp>
        <p:nvSpPr>
          <p:cNvPr id="214019" name="Text Box 4">
            <a:extLst>
              <a:ext uri="{FF2B5EF4-FFF2-40B4-BE49-F238E27FC236}">
                <a16:creationId xmlns:a16="http://schemas.microsoft.com/office/drawing/2014/main" id="{8F0D6F81-E849-4351-8510-4AD588B02782}"/>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Comparaison de deux fréquences expérimentales</a:t>
            </a:r>
            <a:endParaRPr lang="fr-FR" altLang="en-US" sz="2000" i="1">
              <a:solidFill>
                <a:schemeClr val="bg1"/>
              </a:solidFill>
            </a:endParaRPr>
          </a:p>
        </p:txBody>
      </p:sp>
      <p:sp>
        <p:nvSpPr>
          <p:cNvPr id="214020" name="Text Box 5">
            <a:extLst>
              <a:ext uri="{FF2B5EF4-FFF2-40B4-BE49-F238E27FC236}">
                <a16:creationId xmlns:a16="http://schemas.microsoft.com/office/drawing/2014/main" id="{17BBB029-9414-4DA8-A99D-02FE92155337}"/>
              </a:ext>
            </a:extLst>
          </p:cNvPr>
          <p:cNvSpPr txBox="1">
            <a:spLocks noChangeArrowheads="1"/>
          </p:cNvSpPr>
          <p:nvPr/>
        </p:nvSpPr>
        <p:spPr bwMode="auto">
          <a:xfrm>
            <a:off x="250825" y="692150"/>
            <a:ext cx="81359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a:t>Comparaison des fréquences de </a:t>
            </a:r>
            <a:r>
              <a:rPr lang="en-US" altLang="en-US">
                <a:solidFill>
                  <a:schemeClr val="accent2"/>
                </a:solidFill>
              </a:rPr>
              <a:t>2 grands échantillons</a:t>
            </a:r>
            <a:r>
              <a:rPr lang="en-US" altLang="en-US"/>
              <a:t> indépendants. </a:t>
            </a:r>
          </a:p>
        </p:txBody>
      </p:sp>
      <p:sp>
        <p:nvSpPr>
          <p:cNvPr id="214021" name="Text Box 6">
            <a:extLst>
              <a:ext uri="{FF2B5EF4-FFF2-40B4-BE49-F238E27FC236}">
                <a16:creationId xmlns:a16="http://schemas.microsoft.com/office/drawing/2014/main" id="{4B2F5A3E-FA26-47FF-9DBC-74F79CF45A6F}"/>
              </a:ext>
            </a:extLst>
          </p:cNvPr>
          <p:cNvSpPr txBox="1">
            <a:spLocks noChangeArrowheads="1"/>
          </p:cNvSpPr>
          <p:nvPr/>
        </p:nvSpPr>
        <p:spPr bwMode="auto">
          <a:xfrm>
            <a:off x="323850" y="2928938"/>
            <a:ext cx="2170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t>H</a:t>
            </a:r>
            <a:r>
              <a:rPr lang="en-US" altLang="en-US" b="0" baseline="-25000"/>
              <a:t>0</a:t>
            </a:r>
            <a:r>
              <a:rPr lang="en-US" altLang="en-US" b="0"/>
              <a:t> : p</a:t>
            </a:r>
            <a:r>
              <a:rPr lang="en-US" altLang="en-US" b="0" baseline="-25000"/>
              <a:t>1</a:t>
            </a:r>
            <a:r>
              <a:rPr lang="en-US" altLang="en-US" b="0"/>
              <a:t> = p</a:t>
            </a:r>
            <a:r>
              <a:rPr lang="en-US" altLang="en-US" b="0" baseline="-25000"/>
              <a:t>2 </a:t>
            </a:r>
            <a:r>
              <a:rPr lang="en-US" altLang="en-US" b="0"/>
              <a:t>= p</a:t>
            </a:r>
          </a:p>
        </p:txBody>
      </p:sp>
      <p:sp>
        <p:nvSpPr>
          <p:cNvPr id="214022" name="Text Box 7">
            <a:extLst>
              <a:ext uri="{FF2B5EF4-FFF2-40B4-BE49-F238E27FC236}">
                <a16:creationId xmlns:a16="http://schemas.microsoft.com/office/drawing/2014/main" id="{18A97AA3-6F95-4E06-ADE1-28FAD19CC3AA}"/>
              </a:ext>
            </a:extLst>
          </p:cNvPr>
          <p:cNvSpPr txBox="1">
            <a:spLocks noChangeArrowheads="1"/>
          </p:cNvSpPr>
          <p:nvPr/>
        </p:nvSpPr>
        <p:spPr bwMode="auto">
          <a:xfrm>
            <a:off x="301625" y="1714500"/>
            <a:ext cx="81565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Deux échantillons : f</a:t>
            </a:r>
            <a:r>
              <a:rPr lang="fr-FR" altLang="en-US" b="0" baseline="-25000"/>
              <a:t>1</a:t>
            </a:r>
            <a:r>
              <a:rPr lang="fr-FR" altLang="en-US" b="0"/>
              <a:t>, n</a:t>
            </a:r>
            <a:r>
              <a:rPr lang="fr-FR" altLang="en-US" b="0" baseline="-25000"/>
              <a:t>1</a:t>
            </a:r>
            <a:r>
              <a:rPr lang="fr-FR" altLang="en-US" b="0"/>
              <a:t>; f</a:t>
            </a:r>
            <a:r>
              <a:rPr lang="fr-FR" altLang="en-US" b="0" baseline="-25000"/>
              <a:t>2</a:t>
            </a:r>
            <a:r>
              <a:rPr lang="fr-FR" altLang="en-US" b="0"/>
              <a:t>, n</a:t>
            </a:r>
            <a:r>
              <a:rPr lang="fr-FR" altLang="en-US" b="0" baseline="-25000"/>
              <a:t>2</a:t>
            </a:r>
          </a:p>
          <a:p>
            <a:pPr eaLnBrk="1" hangingPunct="1"/>
            <a:r>
              <a:rPr lang="fr-FR" altLang="en-US" b="0"/>
              <a:t>On approxime la loi binomiale par la loi normale mais:</a:t>
            </a:r>
          </a:p>
          <a:p>
            <a:pPr eaLnBrk="1" hangingPunct="1"/>
            <a:r>
              <a:rPr lang="fr-FR" altLang="en-US" b="0"/>
              <a:t>n</a:t>
            </a:r>
            <a:r>
              <a:rPr lang="fr-FR" altLang="en-US" b="0" baseline="-25000"/>
              <a:t>1</a:t>
            </a:r>
            <a:r>
              <a:rPr lang="fr-FR" altLang="en-US" b="0"/>
              <a:t>&gt;30, n</a:t>
            </a:r>
            <a:r>
              <a:rPr lang="fr-FR" altLang="en-US" b="0" baseline="-25000"/>
              <a:t>2</a:t>
            </a:r>
            <a:r>
              <a:rPr lang="fr-FR" altLang="en-US" b="0"/>
              <a:t>&gt;30, n</a:t>
            </a:r>
            <a:r>
              <a:rPr lang="fr-FR" altLang="en-US" b="0" baseline="-25000"/>
              <a:t>1</a:t>
            </a:r>
            <a:r>
              <a:rPr lang="fr-FR" altLang="en-US" b="0"/>
              <a:t>f</a:t>
            </a:r>
            <a:r>
              <a:rPr lang="fr-FR" altLang="en-US" b="0" baseline="-25000"/>
              <a:t>1</a:t>
            </a:r>
            <a:r>
              <a:rPr lang="fr-FR" altLang="en-US" b="0"/>
              <a:t>&gt;5, n</a:t>
            </a:r>
            <a:r>
              <a:rPr lang="fr-FR" altLang="en-US" b="0" baseline="-25000"/>
              <a:t>2</a:t>
            </a:r>
            <a:r>
              <a:rPr lang="fr-FR" altLang="en-US" b="0"/>
              <a:t>f</a:t>
            </a:r>
            <a:r>
              <a:rPr lang="fr-FR" altLang="en-US" b="0" baseline="-25000"/>
              <a:t>2</a:t>
            </a:r>
            <a:r>
              <a:rPr lang="fr-FR" altLang="en-US" b="0"/>
              <a:t>&gt;5, n</a:t>
            </a:r>
            <a:r>
              <a:rPr lang="fr-FR" altLang="en-US" b="0" baseline="-25000"/>
              <a:t>1</a:t>
            </a:r>
            <a:r>
              <a:rPr lang="fr-FR" altLang="en-US" b="0"/>
              <a:t>(1-f</a:t>
            </a:r>
            <a:r>
              <a:rPr lang="fr-FR" altLang="en-US" b="0" baseline="-25000"/>
              <a:t>1</a:t>
            </a:r>
            <a:r>
              <a:rPr lang="fr-FR" altLang="en-US" b="0"/>
              <a:t>)&gt;5, n</a:t>
            </a:r>
            <a:r>
              <a:rPr lang="fr-FR" altLang="en-US" b="0" baseline="-25000"/>
              <a:t>2</a:t>
            </a:r>
            <a:r>
              <a:rPr lang="fr-FR" altLang="en-US" b="0"/>
              <a:t>(1-f</a:t>
            </a:r>
            <a:r>
              <a:rPr lang="fr-FR" altLang="en-US" b="0" baseline="-25000"/>
              <a:t>2</a:t>
            </a:r>
            <a:r>
              <a:rPr lang="fr-FR" altLang="en-US" b="0"/>
              <a:t>)&gt;5</a:t>
            </a:r>
          </a:p>
        </p:txBody>
      </p:sp>
    </p:spTree>
  </p:cSld>
  <p:clrMapOvr>
    <a:masterClrMapping/>
  </p:clrMapOvr>
  <p:transition advClick="0"/>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Espace réservé du numéro de diapositive 3">
            <a:extLst>
              <a:ext uri="{FF2B5EF4-FFF2-40B4-BE49-F238E27FC236}">
                <a16:creationId xmlns:a16="http://schemas.microsoft.com/office/drawing/2014/main" id="{9C210DBC-0A81-4F26-9337-5D3EC00B23F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30911C5-93F7-483E-B17E-D5506B363BF7}" type="slidenum">
              <a:rPr lang="fr-FR" altLang="en-US" sz="1400" b="0"/>
              <a:pPr/>
              <a:t>138</a:t>
            </a:fld>
            <a:endParaRPr lang="fr-FR" altLang="en-US" sz="1400" b="0"/>
          </a:p>
        </p:txBody>
      </p:sp>
      <p:sp>
        <p:nvSpPr>
          <p:cNvPr id="215043" name="Rectangle 12">
            <a:extLst>
              <a:ext uri="{FF2B5EF4-FFF2-40B4-BE49-F238E27FC236}">
                <a16:creationId xmlns:a16="http://schemas.microsoft.com/office/drawing/2014/main" id="{BD2DED1F-925F-47C9-8AB4-A7A99BA6EEC3}"/>
              </a:ext>
            </a:extLst>
          </p:cNvPr>
          <p:cNvSpPr>
            <a:spLocks noChangeArrowheads="1"/>
          </p:cNvSpPr>
          <p:nvPr/>
        </p:nvSpPr>
        <p:spPr bwMode="auto">
          <a:xfrm>
            <a:off x="2555875" y="3716338"/>
            <a:ext cx="3816350" cy="1728787"/>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15044" name="Rectangle 9">
            <a:extLst>
              <a:ext uri="{FF2B5EF4-FFF2-40B4-BE49-F238E27FC236}">
                <a16:creationId xmlns:a16="http://schemas.microsoft.com/office/drawing/2014/main" id="{950B74EC-FC71-4494-B782-3AC5038A4BE8}"/>
              </a:ext>
            </a:extLst>
          </p:cNvPr>
          <p:cNvSpPr>
            <a:spLocks noChangeArrowheads="1"/>
          </p:cNvSpPr>
          <p:nvPr/>
        </p:nvSpPr>
        <p:spPr bwMode="auto">
          <a:xfrm>
            <a:off x="2916238" y="1700213"/>
            <a:ext cx="3095625" cy="1512887"/>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15045" name="Text Box 6">
            <a:extLst>
              <a:ext uri="{FF2B5EF4-FFF2-40B4-BE49-F238E27FC236}">
                <a16:creationId xmlns:a16="http://schemas.microsoft.com/office/drawing/2014/main" id="{7A7E6F6C-E363-404B-BE99-6B4BC54EE5DF}"/>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Comparaison de deux fréquences expérimentales</a:t>
            </a:r>
            <a:endParaRPr lang="fr-FR" altLang="en-US" sz="2000" i="1">
              <a:solidFill>
                <a:schemeClr val="bg1"/>
              </a:solidFill>
            </a:endParaRPr>
          </a:p>
        </p:txBody>
      </p:sp>
      <p:sp>
        <p:nvSpPr>
          <p:cNvPr id="215046" name="Text Box 7">
            <a:extLst>
              <a:ext uri="{FF2B5EF4-FFF2-40B4-BE49-F238E27FC236}">
                <a16:creationId xmlns:a16="http://schemas.microsoft.com/office/drawing/2014/main" id="{1A39D15E-AE58-4C25-A146-2EF98F7123A0}"/>
              </a:ext>
            </a:extLst>
          </p:cNvPr>
          <p:cNvSpPr txBox="1">
            <a:spLocks noChangeArrowheads="1"/>
          </p:cNvSpPr>
          <p:nvPr/>
        </p:nvSpPr>
        <p:spPr bwMode="auto">
          <a:xfrm>
            <a:off x="158750" y="711200"/>
            <a:ext cx="8734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Sous H</a:t>
            </a:r>
            <a:r>
              <a:rPr lang="fr-FR" altLang="en-US" b="0" baseline="-25000"/>
              <a:t>0</a:t>
            </a:r>
            <a:r>
              <a:rPr lang="fr-FR" altLang="en-US" b="0"/>
              <a:t> on peut réunir les deux échantillons, et on est conduit à l’estimation de p</a:t>
            </a:r>
          </a:p>
        </p:txBody>
      </p:sp>
      <p:graphicFrame>
        <p:nvGraphicFramePr>
          <p:cNvPr id="215047" name="Object 8">
            <a:extLst>
              <a:ext uri="{FF2B5EF4-FFF2-40B4-BE49-F238E27FC236}">
                <a16:creationId xmlns:a16="http://schemas.microsoft.com/office/drawing/2014/main" id="{1E5DEBFD-C6FB-4928-B6CB-406E42DC43BB}"/>
              </a:ext>
            </a:extLst>
          </p:cNvPr>
          <p:cNvGraphicFramePr>
            <a:graphicFrameLocks noChangeAspect="1"/>
          </p:cNvGraphicFramePr>
          <p:nvPr/>
        </p:nvGraphicFramePr>
        <p:xfrm>
          <a:off x="3276600" y="1844675"/>
          <a:ext cx="2427288" cy="1087438"/>
        </p:xfrm>
        <a:graphic>
          <a:graphicData uri="http://schemas.openxmlformats.org/presentationml/2006/ole">
            <mc:AlternateContent xmlns:mc="http://schemas.openxmlformats.org/markup-compatibility/2006">
              <mc:Choice xmlns:v="urn:schemas-microsoft-com:vml" Requires="v">
                <p:oleObj name="Equation" r:id="rId2" imgW="965200" imgH="431800" progId="Equation.3">
                  <p:embed/>
                </p:oleObj>
              </mc:Choice>
              <mc:Fallback>
                <p:oleObj name="Equation" r:id="rId2" imgW="965200" imgH="431800" progId="Equation.3">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44675"/>
                        <a:ext cx="2427288" cy="1087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48" name="Text Box 10">
            <a:extLst>
              <a:ext uri="{FF2B5EF4-FFF2-40B4-BE49-F238E27FC236}">
                <a16:creationId xmlns:a16="http://schemas.microsoft.com/office/drawing/2014/main" id="{3610A0EA-488C-4141-83B6-AE391E4F00DB}"/>
              </a:ext>
            </a:extLst>
          </p:cNvPr>
          <p:cNvSpPr txBox="1">
            <a:spLocks noChangeArrowheads="1"/>
          </p:cNvSpPr>
          <p:nvPr/>
        </p:nvSpPr>
        <p:spPr bwMode="auto">
          <a:xfrm>
            <a:off x="303213" y="3448050"/>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Z</a:t>
            </a:r>
            <a:r>
              <a:rPr lang="fr-FR" altLang="en-US" b="0" baseline="-25000"/>
              <a:t>c</a:t>
            </a:r>
            <a:r>
              <a:rPr lang="fr-FR" altLang="en-US" b="0"/>
              <a:t> devient</a:t>
            </a:r>
          </a:p>
        </p:txBody>
      </p:sp>
      <p:graphicFrame>
        <p:nvGraphicFramePr>
          <p:cNvPr id="215049" name="Object 11">
            <a:extLst>
              <a:ext uri="{FF2B5EF4-FFF2-40B4-BE49-F238E27FC236}">
                <a16:creationId xmlns:a16="http://schemas.microsoft.com/office/drawing/2014/main" id="{EE04BCCF-5216-4CB3-A4BC-F2FD0A0D2CBE}"/>
              </a:ext>
            </a:extLst>
          </p:cNvPr>
          <p:cNvGraphicFramePr>
            <a:graphicFrameLocks noChangeAspect="1"/>
          </p:cNvGraphicFramePr>
          <p:nvPr/>
        </p:nvGraphicFramePr>
        <p:xfrm>
          <a:off x="2700338" y="3778250"/>
          <a:ext cx="3455987" cy="1560513"/>
        </p:xfrm>
        <a:graphic>
          <a:graphicData uri="http://schemas.openxmlformats.org/presentationml/2006/ole">
            <mc:AlternateContent xmlns:mc="http://schemas.openxmlformats.org/markup-compatibility/2006">
              <mc:Choice xmlns:v="urn:schemas-microsoft-com:vml" Requires="v">
                <p:oleObj name="Equation" r:id="rId4" imgW="1574800" imgH="711200" progId="Equation.3">
                  <p:embed/>
                </p:oleObj>
              </mc:Choice>
              <mc:Fallback>
                <p:oleObj name="Equation" r:id="rId4" imgW="1574800" imgH="71120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3778250"/>
                        <a:ext cx="3455987" cy="156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50" name="Text Box 13">
            <a:extLst>
              <a:ext uri="{FF2B5EF4-FFF2-40B4-BE49-F238E27FC236}">
                <a16:creationId xmlns:a16="http://schemas.microsoft.com/office/drawing/2014/main" id="{E378EBF9-2A59-4438-95E3-7DEDD476BC65}"/>
              </a:ext>
            </a:extLst>
          </p:cNvPr>
          <p:cNvSpPr txBox="1">
            <a:spLocks noChangeArrowheads="1"/>
          </p:cNvSpPr>
          <p:nvPr/>
        </p:nvSpPr>
        <p:spPr bwMode="auto">
          <a:xfrm>
            <a:off x="323850" y="5229225"/>
            <a:ext cx="14287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H</a:t>
            </a:r>
            <a:r>
              <a:rPr lang="fr-FR" altLang="en-US" b="0" baseline="-25000"/>
              <a:t>1</a:t>
            </a:r>
            <a:r>
              <a:rPr lang="fr-FR" altLang="en-US" b="0"/>
              <a:t>: p</a:t>
            </a:r>
            <a:r>
              <a:rPr lang="fr-FR" altLang="en-US" b="0" baseline="-25000"/>
              <a:t>1</a:t>
            </a:r>
            <a:r>
              <a:rPr lang="fr-FR" altLang="en-US" b="0">
                <a:cs typeface="Arial" panose="020B0604020202020204" pitchFamily="34" charset="0"/>
              </a:rPr>
              <a:t>≠p</a:t>
            </a:r>
            <a:r>
              <a:rPr lang="fr-FR" altLang="en-US" b="0" baseline="-25000">
                <a:cs typeface="Arial" panose="020B0604020202020204" pitchFamily="34" charset="0"/>
              </a:rPr>
              <a:t>2</a:t>
            </a:r>
          </a:p>
          <a:p>
            <a:pPr eaLnBrk="1" hangingPunct="1"/>
            <a:r>
              <a:rPr lang="fr-FR" altLang="en-US" b="0">
                <a:cs typeface="Arial" panose="020B0604020202020204" pitchFamily="34" charset="0"/>
              </a:rPr>
              <a:t>H</a:t>
            </a:r>
            <a:r>
              <a:rPr lang="fr-FR" altLang="en-US" b="0" baseline="-25000">
                <a:cs typeface="Arial" panose="020B0604020202020204" pitchFamily="34" charset="0"/>
              </a:rPr>
              <a:t>1</a:t>
            </a:r>
            <a:r>
              <a:rPr lang="fr-FR" altLang="en-US" b="0">
                <a:cs typeface="Arial" panose="020B0604020202020204" pitchFamily="34" charset="0"/>
              </a:rPr>
              <a:t>: p</a:t>
            </a:r>
            <a:r>
              <a:rPr lang="fr-FR" altLang="en-US" b="0" baseline="-25000">
                <a:cs typeface="Arial" panose="020B0604020202020204" pitchFamily="34" charset="0"/>
              </a:rPr>
              <a:t>1</a:t>
            </a:r>
            <a:r>
              <a:rPr lang="fr-FR" altLang="en-US" b="0">
                <a:cs typeface="Arial" panose="020B0604020202020204" pitchFamily="34" charset="0"/>
              </a:rPr>
              <a:t>&gt;p</a:t>
            </a:r>
            <a:r>
              <a:rPr lang="fr-FR" altLang="en-US" b="0" baseline="-25000">
                <a:cs typeface="Arial" panose="020B0604020202020204" pitchFamily="34" charset="0"/>
              </a:rPr>
              <a:t>2</a:t>
            </a:r>
          </a:p>
          <a:p>
            <a:pPr eaLnBrk="1" hangingPunct="1"/>
            <a:r>
              <a:rPr lang="fr-FR" altLang="en-US" b="0">
                <a:cs typeface="Arial" panose="020B0604020202020204" pitchFamily="34" charset="0"/>
              </a:rPr>
              <a:t>H</a:t>
            </a:r>
            <a:r>
              <a:rPr lang="fr-FR" altLang="en-US" b="0" baseline="-25000">
                <a:cs typeface="Arial" panose="020B0604020202020204" pitchFamily="34" charset="0"/>
              </a:rPr>
              <a:t>1</a:t>
            </a:r>
            <a:r>
              <a:rPr lang="fr-FR" altLang="en-US" b="0">
                <a:cs typeface="Arial" panose="020B0604020202020204" pitchFamily="34" charset="0"/>
              </a:rPr>
              <a:t>: p</a:t>
            </a:r>
            <a:r>
              <a:rPr lang="fr-FR" altLang="en-US" b="0" baseline="-25000">
                <a:cs typeface="Arial" panose="020B0604020202020204" pitchFamily="34" charset="0"/>
              </a:rPr>
              <a:t>1</a:t>
            </a:r>
            <a:r>
              <a:rPr lang="fr-FR" altLang="en-US" b="0">
                <a:cs typeface="Arial" panose="020B0604020202020204" pitchFamily="34" charset="0"/>
              </a:rPr>
              <a:t>&lt;p</a:t>
            </a:r>
            <a:r>
              <a:rPr lang="fr-FR" altLang="en-US" b="0" baseline="-25000">
                <a:cs typeface="Arial" panose="020B0604020202020204" pitchFamily="34" charset="0"/>
              </a:rPr>
              <a:t>2</a:t>
            </a:r>
          </a:p>
        </p:txBody>
      </p:sp>
      <p:sp>
        <p:nvSpPr>
          <p:cNvPr id="215051" name="Line 14">
            <a:extLst>
              <a:ext uri="{FF2B5EF4-FFF2-40B4-BE49-F238E27FC236}">
                <a16:creationId xmlns:a16="http://schemas.microsoft.com/office/drawing/2014/main" id="{84547436-7ABC-404D-BE64-40F37BF1DCD0}"/>
              </a:ext>
            </a:extLst>
          </p:cNvPr>
          <p:cNvSpPr>
            <a:spLocks noChangeShapeType="1"/>
          </p:cNvSpPr>
          <p:nvPr/>
        </p:nvSpPr>
        <p:spPr bwMode="auto">
          <a:xfrm>
            <a:off x="1835150" y="5949950"/>
            <a:ext cx="792163"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52" name="Text Box 15">
            <a:extLst>
              <a:ext uri="{FF2B5EF4-FFF2-40B4-BE49-F238E27FC236}">
                <a16:creationId xmlns:a16="http://schemas.microsoft.com/office/drawing/2014/main" id="{C62D437A-31EF-457F-95B6-F319560C6EB9}"/>
              </a:ext>
            </a:extLst>
          </p:cNvPr>
          <p:cNvSpPr txBox="1">
            <a:spLocks noChangeArrowheads="1"/>
          </p:cNvSpPr>
          <p:nvPr/>
        </p:nvSpPr>
        <p:spPr bwMode="auto">
          <a:xfrm>
            <a:off x="2751138" y="5680075"/>
            <a:ext cx="4246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Test sur la </a:t>
            </a:r>
            <a:r>
              <a:rPr lang="fr-FR" altLang="en-US">
                <a:solidFill>
                  <a:schemeClr val="accent2"/>
                </a:solidFill>
              </a:rPr>
              <a:t>loi normale</a:t>
            </a:r>
            <a:r>
              <a:rPr lang="fr-FR" altLang="en-US" b="0"/>
              <a:t> N(0,1)</a:t>
            </a:r>
          </a:p>
        </p:txBody>
      </p:sp>
    </p:spTree>
  </p:cSld>
  <p:clrMapOvr>
    <a:masterClrMapping/>
  </p:clrMapOvr>
  <p:transition advClick="0"/>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Espace réservé du numéro de diapositive 3">
            <a:extLst>
              <a:ext uri="{FF2B5EF4-FFF2-40B4-BE49-F238E27FC236}">
                <a16:creationId xmlns:a16="http://schemas.microsoft.com/office/drawing/2014/main" id="{3376EB57-41AD-4D98-A469-4045B769E54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AD8CD991-4FB2-4BFA-A5BE-6629BAF4018F}" type="slidenum">
              <a:rPr lang="fr-FR" altLang="en-US" sz="1400" b="0"/>
              <a:pPr/>
              <a:t>139</a:t>
            </a:fld>
            <a:endParaRPr lang="fr-FR" altLang="en-US" sz="1400" b="0"/>
          </a:p>
        </p:txBody>
      </p:sp>
      <p:sp>
        <p:nvSpPr>
          <p:cNvPr id="216067" name="Rectangle 7">
            <a:extLst>
              <a:ext uri="{FF2B5EF4-FFF2-40B4-BE49-F238E27FC236}">
                <a16:creationId xmlns:a16="http://schemas.microsoft.com/office/drawing/2014/main" id="{44C3C62B-91E8-451D-A5E0-CAE473852AF1}"/>
              </a:ext>
            </a:extLst>
          </p:cNvPr>
          <p:cNvSpPr>
            <a:spLocks noChangeArrowheads="1"/>
          </p:cNvSpPr>
          <p:nvPr/>
        </p:nvSpPr>
        <p:spPr bwMode="auto">
          <a:xfrm>
            <a:off x="2627313" y="2852738"/>
            <a:ext cx="3240087" cy="1944687"/>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16068" name="Text Box 4">
            <a:extLst>
              <a:ext uri="{FF2B5EF4-FFF2-40B4-BE49-F238E27FC236}">
                <a16:creationId xmlns:a16="http://schemas.microsoft.com/office/drawing/2014/main" id="{1CBF215E-53E1-4BF5-AE8D-7F81B368863C}"/>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Comparaison d’une fréquence empirique et d’une fréquence théorique</a:t>
            </a:r>
            <a:endParaRPr lang="fr-FR" altLang="en-US" sz="2000" i="1">
              <a:solidFill>
                <a:schemeClr val="bg1"/>
              </a:solidFill>
            </a:endParaRPr>
          </a:p>
        </p:txBody>
      </p:sp>
      <p:sp>
        <p:nvSpPr>
          <p:cNvPr id="216069" name="Text Box 5">
            <a:extLst>
              <a:ext uri="{FF2B5EF4-FFF2-40B4-BE49-F238E27FC236}">
                <a16:creationId xmlns:a16="http://schemas.microsoft.com/office/drawing/2014/main" id="{6D974C40-06AF-48F1-86AC-61C7F6284125}"/>
              </a:ext>
            </a:extLst>
          </p:cNvPr>
          <p:cNvSpPr txBox="1">
            <a:spLocks noChangeArrowheads="1"/>
          </p:cNvSpPr>
          <p:nvPr/>
        </p:nvSpPr>
        <p:spPr bwMode="auto">
          <a:xfrm>
            <a:off x="303213" y="639763"/>
            <a:ext cx="83724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La différence entre f et p est-elle seulement explicable par les aléas dus à l’échantillonnage?</a:t>
            </a:r>
          </a:p>
          <a:p>
            <a:pPr eaLnBrk="1" hangingPunct="1"/>
            <a:endParaRPr lang="fr-FR" altLang="en-US" b="0"/>
          </a:p>
          <a:p>
            <a:pPr eaLnBrk="1" hangingPunct="1"/>
            <a:r>
              <a:rPr lang="fr-FR" altLang="en-US" b="0"/>
              <a:t>On approxime la loi binomiale par la loi normale mais:</a:t>
            </a:r>
          </a:p>
          <a:p>
            <a:pPr eaLnBrk="1" hangingPunct="1"/>
            <a:r>
              <a:rPr lang="fr-FR" altLang="en-US" b="0"/>
              <a:t>n&gt;30, np&gt;5 et nq&gt;5</a:t>
            </a:r>
          </a:p>
          <a:p>
            <a:pPr eaLnBrk="1" hangingPunct="1"/>
            <a:endParaRPr lang="fr-FR" altLang="en-US" b="0"/>
          </a:p>
          <a:p>
            <a:pPr eaLnBrk="1" hangingPunct="1"/>
            <a:r>
              <a:rPr lang="fr-FR" altLang="en-US" b="0"/>
              <a:t>H</a:t>
            </a:r>
            <a:r>
              <a:rPr lang="fr-FR" altLang="en-US" b="0" baseline="-25000"/>
              <a:t>0</a:t>
            </a:r>
            <a:r>
              <a:rPr lang="fr-FR" altLang="en-US" b="0"/>
              <a:t>: f = p</a:t>
            </a:r>
          </a:p>
        </p:txBody>
      </p:sp>
      <p:graphicFrame>
        <p:nvGraphicFramePr>
          <p:cNvPr id="216070" name="Object 6">
            <a:extLst>
              <a:ext uri="{FF2B5EF4-FFF2-40B4-BE49-F238E27FC236}">
                <a16:creationId xmlns:a16="http://schemas.microsoft.com/office/drawing/2014/main" id="{35788AF2-9306-4B89-88EF-CB4797A266A9}"/>
              </a:ext>
            </a:extLst>
          </p:cNvPr>
          <p:cNvGraphicFramePr>
            <a:graphicFrameLocks noChangeAspect="1"/>
          </p:cNvGraphicFramePr>
          <p:nvPr/>
        </p:nvGraphicFramePr>
        <p:xfrm>
          <a:off x="2916238" y="2997200"/>
          <a:ext cx="2733675" cy="1695450"/>
        </p:xfrm>
        <a:graphic>
          <a:graphicData uri="http://schemas.openxmlformats.org/presentationml/2006/ole">
            <mc:AlternateContent xmlns:mc="http://schemas.openxmlformats.org/markup-compatibility/2006">
              <mc:Choice xmlns:v="urn:schemas-microsoft-com:vml" Requires="v">
                <p:oleObj name="Equation" r:id="rId2" imgW="1002865" imgH="622030" progId="Equation.3">
                  <p:embed/>
                </p:oleObj>
              </mc:Choice>
              <mc:Fallback>
                <p:oleObj name="Equation" r:id="rId2" imgW="1002865" imgH="62203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997200"/>
                        <a:ext cx="2733675" cy="169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6071" name="Text Box 8">
            <a:extLst>
              <a:ext uri="{FF2B5EF4-FFF2-40B4-BE49-F238E27FC236}">
                <a16:creationId xmlns:a16="http://schemas.microsoft.com/office/drawing/2014/main" id="{D8806FBA-F6E3-49B1-999D-C2E041F1C314}"/>
              </a:ext>
            </a:extLst>
          </p:cNvPr>
          <p:cNvSpPr txBox="1">
            <a:spLocks noChangeArrowheads="1"/>
          </p:cNvSpPr>
          <p:nvPr/>
        </p:nvSpPr>
        <p:spPr bwMode="auto">
          <a:xfrm>
            <a:off x="323850" y="5229225"/>
            <a:ext cx="14287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H</a:t>
            </a:r>
            <a:r>
              <a:rPr lang="fr-FR" altLang="en-US" b="0" baseline="-25000"/>
              <a:t>1</a:t>
            </a:r>
            <a:r>
              <a:rPr lang="fr-FR" altLang="en-US" b="0"/>
              <a:t>: p</a:t>
            </a:r>
            <a:r>
              <a:rPr lang="fr-FR" altLang="en-US" b="0" baseline="-25000"/>
              <a:t>1</a:t>
            </a:r>
            <a:r>
              <a:rPr lang="fr-FR" altLang="en-US" b="0">
                <a:cs typeface="Arial" panose="020B0604020202020204" pitchFamily="34" charset="0"/>
              </a:rPr>
              <a:t>≠p</a:t>
            </a:r>
            <a:r>
              <a:rPr lang="fr-FR" altLang="en-US" b="0" baseline="-25000">
                <a:cs typeface="Arial" panose="020B0604020202020204" pitchFamily="34" charset="0"/>
              </a:rPr>
              <a:t>2</a:t>
            </a:r>
          </a:p>
          <a:p>
            <a:pPr eaLnBrk="1" hangingPunct="1"/>
            <a:r>
              <a:rPr lang="fr-FR" altLang="en-US" b="0">
                <a:cs typeface="Arial" panose="020B0604020202020204" pitchFamily="34" charset="0"/>
              </a:rPr>
              <a:t>H</a:t>
            </a:r>
            <a:r>
              <a:rPr lang="fr-FR" altLang="en-US" b="0" baseline="-25000">
                <a:cs typeface="Arial" panose="020B0604020202020204" pitchFamily="34" charset="0"/>
              </a:rPr>
              <a:t>1</a:t>
            </a:r>
            <a:r>
              <a:rPr lang="fr-FR" altLang="en-US" b="0">
                <a:cs typeface="Arial" panose="020B0604020202020204" pitchFamily="34" charset="0"/>
              </a:rPr>
              <a:t>: p</a:t>
            </a:r>
            <a:r>
              <a:rPr lang="fr-FR" altLang="en-US" b="0" baseline="-25000">
                <a:cs typeface="Arial" panose="020B0604020202020204" pitchFamily="34" charset="0"/>
              </a:rPr>
              <a:t>1</a:t>
            </a:r>
            <a:r>
              <a:rPr lang="fr-FR" altLang="en-US" b="0">
                <a:cs typeface="Arial" panose="020B0604020202020204" pitchFamily="34" charset="0"/>
              </a:rPr>
              <a:t>&gt;p</a:t>
            </a:r>
            <a:r>
              <a:rPr lang="fr-FR" altLang="en-US" b="0" baseline="-25000">
                <a:cs typeface="Arial" panose="020B0604020202020204" pitchFamily="34" charset="0"/>
              </a:rPr>
              <a:t>2</a:t>
            </a:r>
          </a:p>
          <a:p>
            <a:pPr eaLnBrk="1" hangingPunct="1"/>
            <a:r>
              <a:rPr lang="fr-FR" altLang="en-US" b="0">
                <a:cs typeface="Arial" panose="020B0604020202020204" pitchFamily="34" charset="0"/>
              </a:rPr>
              <a:t>H</a:t>
            </a:r>
            <a:r>
              <a:rPr lang="fr-FR" altLang="en-US" b="0" baseline="-25000">
                <a:cs typeface="Arial" panose="020B0604020202020204" pitchFamily="34" charset="0"/>
              </a:rPr>
              <a:t>1</a:t>
            </a:r>
            <a:r>
              <a:rPr lang="fr-FR" altLang="en-US" b="0">
                <a:cs typeface="Arial" panose="020B0604020202020204" pitchFamily="34" charset="0"/>
              </a:rPr>
              <a:t>: p</a:t>
            </a:r>
            <a:r>
              <a:rPr lang="fr-FR" altLang="en-US" b="0" baseline="-25000">
                <a:cs typeface="Arial" panose="020B0604020202020204" pitchFamily="34" charset="0"/>
              </a:rPr>
              <a:t>1</a:t>
            </a:r>
            <a:r>
              <a:rPr lang="fr-FR" altLang="en-US" b="0">
                <a:cs typeface="Arial" panose="020B0604020202020204" pitchFamily="34" charset="0"/>
              </a:rPr>
              <a:t>&lt;p</a:t>
            </a:r>
            <a:r>
              <a:rPr lang="fr-FR" altLang="en-US" b="0" baseline="-25000">
                <a:cs typeface="Arial" panose="020B0604020202020204" pitchFamily="34" charset="0"/>
              </a:rPr>
              <a:t>2</a:t>
            </a:r>
          </a:p>
        </p:txBody>
      </p:sp>
      <p:sp>
        <p:nvSpPr>
          <p:cNvPr id="216072" name="Text Box 9">
            <a:extLst>
              <a:ext uri="{FF2B5EF4-FFF2-40B4-BE49-F238E27FC236}">
                <a16:creationId xmlns:a16="http://schemas.microsoft.com/office/drawing/2014/main" id="{3CDB66C9-3F7A-4493-ABA2-2711049ED1ED}"/>
              </a:ext>
            </a:extLst>
          </p:cNvPr>
          <p:cNvSpPr txBox="1">
            <a:spLocks noChangeArrowheads="1"/>
          </p:cNvSpPr>
          <p:nvPr/>
        </p:nvSpPr>
        <p:spPr bwMode="auto">
          <a:xfrm>
            <a:off x="2751138" y="5680075"/>
            <a:ext cx="4246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Test sur la </a:t>
            </a:r>
            <a:r>
              <a:rPr lang="fr-FR" altLang="en-US">
                <a:solidFill>
                  <a:schemeClr val="accent2"/>
                </a:solidFill>
              </a:rPr>
              <a:t>loi normale</a:t>
            </a:r>
            <a:r>
              <a:rPr lang="fr-FR" altLang="en-US" b="0"/>
              <a:t> N(0,1)</a:t>
            </a:r>
          </a:p>
        </p:txBody>
      </p:sp>
      <p:sp>
        <p:nvSpPr>
          <p:cNvPr id="216073" name="Line 10">
            <a:extLst>
              <a:ext uri="{FF2B5EF4-FFF2-40B4-BE49-F238E27FC236}">
                <a16:creationId xmlns:a16="http://schemas.microsoft.com/office/drawing/2014/main" id="{B244A59B-A618-4224-8761-860C488D61DB}"/>
              </a:ext>
            </a:extLst>
          </p:cNvPr>
          <p:cNvSpPr>
            <a:spLocks noChangeShapeType="1"/>
          </p:cNvSpPr>
          <p:nvPr/>
        </p:nvSpPr>
        <p:spPr bwMode="auto">
          <a:xfrm>
            <a:off x="1835150" y="5949950"/>
            <a:ext cx="792163"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numéro de diapositive 7">
            <a:extLst>
              <a:ext uri="{FF2B5EF4-FFF2-40B4-BE49-F238E27FC236}">
                <a16:creationId xmlns:a16="http://schemas.microsoft.com/office/drawing/2014/main" id="{19A51F6F-D4C6-437A-BE3C-530F9475110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E19E075B-D6D4-432C-8604-0AD843C5CAC0}" type="slidenum">
              <a:rPr lang="fr-FR" altLang="en-US" sz="1400" b="0"/>
              <a:pPr/>
              <a:t>14</a:t>
            </a:fld>
            <a:endParaRPr lang="fr-FR" altLang="en-US" sz="1400" b="0"/>
          </a:p>
        </p:txBody>
      </p:sp>
      <p:sp>
        <p:nvSpPr>
          <p:cNvPr id="30723" name="Rectangle 3">
            <a:extLst>
              <a:ext uri="{FF2B5EF4-FFF2-40B4-BE49-F238E27FC236}">
                <a16:creationId xmlns:a16="http://schemas.microsoft.com/office/drawing/2014/main" id="{EB02D48F-375F-407F-8066-73CAA5897B68}"/>
              </a:ext>
            </a:extLst>
          </p:cNvPr>
          <p:cNvSpPr>
            <a:spLocks noGrp="1" noChangeArrowheads="1"/>
          </p:cNvSpPr>
          <p:nvPr>
            <p:ph type="body" sz="half" idx="1"/>
          </p:nvPr>
        </p:nvSpPr>
        <p:spPr>
          <a:xfrm>
            <a:off x="395288" y="836613"/>
            <a:ext cx="4038600" cy="4525962"/>
          </a:xfrm>
        </p:spPr>
        <p:txBody>
          <a:bodyPr/>
          <a:lstStyle/>
          <a:p>
            <a:pPr marL="0" indent="0" eaLnBrk="1" hangingPunct="1">
              <a:buFont typeface="Wingdings" panose="05000000000000000000" pitchFamily="2" charset="2"/>
              <a:buNone/>
            </a:pPr>
            <a:r>
              <a:rPr lang="fr-FR" altLang="en-US" sz="2000" b="1">
                <a:solidFill>
                  <a:schemeClr val="accent2"/>
                </a:solidFill>
              </a:rPr>
              <a:t>Variables discrètes</a:t>
            </a:r>
            <a:r>
              <a:rPr lang="fr-FR" altLang="en-US" sz="2000">
                <a:solidFill>
                  <a:schemeClr val="accent2"/>
                </a:solidFill>
              </a:rPr>
              <a:t>:</a:t>
            </a:r>
            <a:br>
              <a:rPr lang="fr-FR" altLang="en-US" sz="2000">
                <a:solidFill>
                  <a:schemeClr val="accent2"/>
                </a:solidFill>
              </a:rPr>
            </a:br>
            <a:endParaRPr lang="fr-FR" altLang="en-US" sz="2000">
              <a:solidFill>
                <a:schemeClr val="accent2"/>
              </a:solidFill>
            </a:endParaRPr>
          </a:p>
          <a:p>
            <a:pPr marL="0" indent="0" eaLnBrk="1" hangingPunct="1">
              <a:buFont typeface="Wingdings" panose="05000000000000000000" pitchFamily="2" charset="2"/>
              <a:buNone/>
            </a:pPr>
            <a:r>
              <a:rPr lang="fr-FR" altLang="en-US" sz="2000"/>
              <a:t>Une variable quantitative est dite </a:t>
            </a:r>
            <a:r>
              <a:rPr lang="fr-FR" altLang="en-US" sz="2000" b="1"/>
              <a:t>discrète</a:t>
            </a:r>
            <a:r>
              <a:rPr lang="fr-FR" altLang="en-US" sz="2000"/>
              <a:t> si l’étendue des valeurs possibles est dénombrable, c’est-à-dire si les valeurs peuvent être énumérées sous la forme d’une liste de chiffre (a</a:t>
            </a:r>
            <a:r>
              <a:rPr lang="fr-FR" altLang="en-US" sz="2000" baseline="-25000"/>
              <a:t>1</a:t>
            </a:r>
            <a:r>
              <a:rPr lang="fr-FR" altLang="en-US" sz="2000"/>
              <a:t>, a</a:t>
            </a:r>
            <a:r>
              <a:rPr lang="fr-FR" altLang="en-US" sz="2000" baseline="-25000"/>
              <a:t>2</a:t>
            </a:r>
            <a:r>
              <a:rPr lang="fr-FR" altLang="en-US" sz="2000"/>
              <a:t>,…) ou plus souvent d’entiers naturels (0, 1, 2, 3,…).</a:t>
            </a:r>
          </a:p>
          <a:p>
            <a:pPr marL="0" indent="0" eaLnBrk="1" hangingPunct="1">
              <a:buFont typeface="Wingdings" panose="05000000000000000000" pitchFamily="2" charset="2"/>
              <a:buNone/>
            </a:pPr>
            <a:endParaRPr lang="fr-FR" altLang="en-US" sz="2000"/>
          </a:p>
          <a:p>
            <a:pPr marL="0" indent="0" eaLnBrk="1" hangingPunct="1">
              <a:buFontTx/>
              <a:buNone/>
            </a:pPr>
            <a:r>
              <a:rPr lang="fr-FR" altLang="en-US" sz="1800" i="1"/>
              <a:t>ex : Nombre d’objets dans un dépôt, nombre de mots dans une phrase, nombre de corps dans une nécropole,</a:t>
            </a:r>
          </a:p>
          <a:p>
            <a:pPr marL="0" indent="0" eaLnBrk="1" hangingPunct="1">
              <a:buFontTx/>
              <a:buNone/>
            </a:pPr>
            <a:r>
              <a:rPr lang="fr-FR" altLang="en-US" sz="1800" i="1"/>
              <a:t>Nombre de mots dans un texte…</a:t>
            </a:r>
            <a:endParaRPr lang="fr-FR" altLang="en-US" sz="1800"/>
          </a:p>
          <a:p>
            <a:pPr marL="0" indent="0" eaLnBrk="1" hangingPunct="1">
              <a:buFont typeface="Wingdings" panose="05000000000000000000" pitchFamily="2" charset="2"/>
              <a:buNone/>
            </a:pPr>
            <a:endParaRPr lang="fr-FR" altLang="en-US" sz="1800"/>
          </a:p>
        </p:txBody>
      </p:sp>
      <p:pic>
        <p:nvPicPr>
          <p:cNvPr id="30724" name="Picture 10">
            <a:extLst>
              <a:ext uri="{FF2B5EF4-FFF2-40B4-BE49-F238E27FC236}">
                <a16:creationId xmlns:a16="http://schemas.microsoft.com/office/drawing/2014/main" id="{AF2AFFF6-25E0-4E9C-8567-CD2444146DA2}"/>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87900" y="1196975"/>
            <a:ext cx="3827463"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5" name="Text Box 8">
            <a:extLst>
              <a:ext uri="{FF2B5EF4-FFF2-40B4-BE49-F238E27FC236}">
                <a16:creationId xmlns:a16="http://schemas.microsoft.com/office/drawing/2014/main" id="{6EA634B7-2E4A-4452-B149-74F88470EA4A}"/>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Variables quantitatives</a:t>
            </a:r>
          </a:p>
        </p:txBody>
      </p:sp>
      <p:pic>
        <p:nvPicPr>
          <p:cNvPr id="30726" name="Picture 14">
            <a:extLst>
              <a:ext uri="{FF2B5EF4-FFF2-40B4-BE49-F238E27FC236}">
                <a16:creationId xmlns:a16="http://schemas.microsoft.com/office/drawing/2014/main" id="{1C0F9D32-5C2A-4E35-80A4-A251B5E85361}"/>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651500" y="3971925"/>
            <a:ext cx="2032000" cy="212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Espace réservé du numéro de diapositive 3">
            <a:extLst>
              <a:ext uri="{FF2B5EF4-FFF2-40B4-BE49-F238E27FC236}">
                <a16:creationId xmlns:a16="http://schemas.microsoft.com/office/drawing/2014/main" id="{6182043E-5980-43C8-8F02-2C2FBB0F6A4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FB42AE6-BC98-4543-B69F-02761CE6F5B7}" type="slidenum">
              <a:rPr lang="fr-FR" altLang="en-US" sz="1400" b="0"/>
              <a:pPr/>
              <a:t>140</a:t>
            </a:fld>
            <a:endParaRPr lang="fr-FR" altLang="en-US" sz="1400" b="0"/>
          </a:p>
        </p:txBody>
      </p:sp>
      <p:sp>
        <p:nvSpPr>
          <p:cNvPr id="217091" name="Rectangle 8">
            <a:extLst>
              <a:ext uri="{FF2B5EF4-FFF2-40B4-BE49-F238E27FC236}">
                <a16:creationId xmlns:a16="http://schemas.microsoft.com/office/drawing/2014/main" id="{2F5F2B5B-7C77-4EAE-B663-8F6E87340AC0}"/>
              </a:ext>
            </a:extLst>
          </p:cNvPr>
          <p:cNvSpPr>
            <a:spLocks noChangeArrowheads="1"/>
          </p:cNvSpPr>
          <p:nvPr/>
        </p:nvSpPr>
        <p:spPr bwMode="auto">
          <a:xfrm>
            <a:off x="2987675" y="2133600"/>
            <a:ext cx="2089150" cy="1582738"/>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17092" name="Text Box 4">
            <a:extLst>
              <a:ext uri="{FF2B5EF4-FFF2-40B4-BE49-F238E27FC236}">
                <a16:creationId xmlns:a16="http://schemas.microsoft.com/office/drawing/2014/main" id="{FCFD4CC4-C3C9-4495-91C8-5AF78C7D7042}"/>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Comparaison de deux variances expérimentales</a:t>
            </a:r>
            <a:endParaRPr lang="fr-FR" altLang="en-US" sz="2000" i="1">
              <a:solidFill>
                <a:schemeClr val="bg1"/>
              </a:solidFill>
            </a:endParaRPr>
          </a:p>
        </p:txBody>
      </p:sp>
      <p:sp>
        <p:nvSpPr>
          <p:cNvPr id="217093" name="Text Box 5">
            <a:extLst>
              <a:ext uri="{FF2B5EF4-FFF2-40B4-BE49-F238E27FC236}">
                <a16:creationId xmlns:a16="http://schemas.microsoft.com/office/drawing/2014/main" id="{564AD2CD-4657-41D7-8299-7BA28C947772}"/>
              </a:ext>
            </a:extLst>
          </p:cNvPr>
          <p:cNvSpPr txBox="1">
            <a:spLocks noChangeArrowheads="1"/>
          </p:cNvSpPr>
          <p:nvPr/>
        </p:nvSpPr>
        <p:spPr bwMode="auto">
          <a:xfrm>
            <a:off x="395288" y="765175"/>
            <a:ext cx="81565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Deux échantillons qui suivent des </a:t>
            </a:r>
            <a:r>
              <a:rPr lang="fr-FR" altLang="en-US">
                <a:solidFill>
                  <a:schemeClr val="accent2"/>
                </a:solidFill>
              </a:rPr>
              <a:t>lois normales</a:t>
            </a:r>
            <a:r>
              <a:rPr lang="fr-FR" altLang="en-US" b="0"/>
              <a:t>: </a:t>
            </a:r>
            <a:r>
              <a:rPr lang="fr-FR" altLang="en-US" b="0">
                <a:latin typeface="Symbol" panose="05050102010706020507" pitchFamily="18" charset="2"/>
              </a:rPr>
              <a:t>m</a:t>
            </a:r>
            <a:r>
              <a:rPr lang="fr-FR" altLang="en-US" b="0" baseline="-25000"/>
              <a:t>1</a:t>
            </a:r>
            <a:r>
              <a:rPr lang="fr-FR" altLang="en-US" b="0"/>
              <a:t>, </a:t>
            </a:r>
            <a:r>
              <a:rPr lang="fr-FR" altLang="en-US" b="0">
                <a:latin typeface="Symbol" panose="05050102010706020507" pitchFamily="18" charset="2"/>
              </a:rPr>
              <a:t>s</a:t>
            </a:r>
            <a:r>
              <a:rPr lang="fr-FR" altLang="en-US" b="0" baseline="30000"/>
              <a:t>2</a:t>
            </a:r>
            <a:r>
              <a:rPr lang="fr-FR" altLang="en-US" b="0" baseline="-25000"/>
              <a:t>1</a:t>
            </a:r>
            <a:r>
              <a:rPr lang="fr-FR" altLang="en-US" b="0"/>
              <a:t>; </a:t>
            </a:r>
            <a:r>
              <a:rPr lang="fr-FR" altLang="en-US" b="0">
                <a:latin typeface="Symbol" panose="05050102010706020507" pitchFamily="18" charset="2"/>
              </a:rPr>
              <a:t>m</a:t>
            </a:r>
            <a:r>
              <a:rPr lang="fr-FR" altLang="en-US" b="0" baseline="-25000"/>
              <a:t>2</a:t>
            </a:r>
            <a:r>
              <a:rPr lang="fr-FR" altLang="en-US" b="0"/>
              <a:t>, </a:t>
            </a:r>
            <a:r>
              <a:rPr lang="fr-FR" altLang="en-US" b="0">
                <a:latin typeface="Symbol" panose="05050102010706020507" pitchFamily="18" charset="2"/>
              </a:rPr>
              <a:t>s</a:t>
            </a:r>
            <a:r>
              <a:rPr lang="fr-FR" altLang="en-US" b="0" baseline="30000"/>
              <a:t>2</a:t>
            </a:r>
            <a:r>
              <a:rPr lang="fr-FR" altLang="en-US" b="0" baseline="-25000"/>
              <a:t>2</a:t>
            </a:r>
          </a:p>
        </p:txBody>
      </p:sp>
      <p:sp>
        <p:nvSpPr>
          <p:cNvPr id="217094" name="Text Box 6">
            <a:extLst>
              <a:ext uri="{FF2B5EF4-FFF2-40B4-BE49-F238E27FC236}">
                <a16:creationId xmlns:a16="http://schemas.microsoft.com/office/drawing/2014/main" id="{7CAA77E3-E039-46CF-8F69-E0124C96194E}"/>
              </a:ext>
            </a:extLst>
          </p:cNvPr>
          <p:cNvSpPr txBox="1">
            <a:spLocks noChangeArrowheads="1"/>
          </p:cNvSpPr>
          <p:nvPr/>
        </p:nvSpPr>
        <p:spPr bwMode="auto">
          <a:xfrm>
            <a:off x="468313" y="1911350"/>
            <a:ext cx="1682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H</a:t>
            </a:r>
            <a:r>
              <a:rPr lang="fr-FR" altLang="en-US" b="0" baseline="-25000"/>
              <a:t>0</a:t>
            </a:r>
            <a:r>
              <a:rPr lang="fr-FR" altLang="en-US" b="0"/>
              <a:t>: </a:t>
            </a:r>
            <a:r>
              <a:rPr lang="fr-FR" altLang="en-US" b="0">
                <a:latin typeface="Symbol" panose="05050102010706020507" pitchFamily="18" charset="2"/>
              </a:rPr>
              <a:t>s</a:t>
            </a:r>
            <a:r>
              <a:rPr lang="fr-FR" altLang="en-US" b="0" baseline="30000"/>
              <a:t>2</a:t>
            </a:r>
            <a:r>
              <a:rPr lang="fr-FR" altLang="en-US" b="0" baseline="-25000"/>
              <a:t>1</a:t>
            </a:r>
            <a:r>
              <a:rPr lang="fr-FR" altLang="en-US" b="0"/>
              <a:t>=</a:t>
            </a:r>
            <a:r>
              <a:rPr lang="fr-FR" altLang="en-US" b="0">
                <a:latin typeface="Symbol" panose="05050102010706020507" pitchFamily="18" charset="2"/>
              </a:rPr>
              <a:t>s</a:t>
            </a:r>
            <a:r>
              <a:rPr lang="fr-FR" altLang="en-US" b="0" baseline="30000"/>
              <a:t>2</a:t>
            </a:r>
            <a:r>
              <a:rPr lang="fr-FR" altLang="en-US" b="0" baseline="-25000"/>
              <a:t>2</a:t>
            </a:r>
          </a:p>
          <a:p>
            <a:pPr eaLnBrk="1" hangingPunct="1"/>
            <a:endParaRPr lang="fr-FR" altLang="en-US" b="0" baseline="-25000"/>
          </a:p>
          <a:p>
            <a:pPr eaLnBrk="1" hangingPunct="1"/>
            <a:r>
              <a:rPr lang="fr-FR" altLang="en-US" b="0"/>
              <a:t> calcul de :</a:t>
            </a:r>
          </a:p>
        </p:txBody>
      </p:sp>
      <p:graphicFrame>
        <p:nvGraphicFramePr>
          <p:cNvPr id="217095" name="Object 7">
            <a:extLst>
              <a:ext uri="{FF2B5EF4-FFF2-40B4-BE49-F238E27FC236}">
                <a16:creationId xmlns:a16="http://schemas.microsoft.com/office/drawing/2014/main" id="{E072B0CD-A215-437B-A110-72742C039CA4}"/>
              </a:ext>
            </a:extLst>
          </p:cNvPr>
          <p:cNvGraphicFramePr>
            <a:graphicFrameLocks noChangeAspect="1"/>
          </p:cNvGraphicFramePr>
          <p:nvPr/>
        </p:nvGraphicFramePr>
        <p:xfrm>
          <a:off x="3259138" y="2205038"/>
          <a:ext cx="1527175" cy="1384300"/>
        </p:xfrm>
        <a:graphic>
          <a:graphicData uri="http://schemas.openxmlformats.org/presentationml/2006/ole">
            <mc:AlternateContent xmlns:mc="http://schemas.openxmlformats.org/markup-compatibility/2006">
              <mc:Choice xmlns:v="urn:schemas-microsoft-com:vml" Requires="v">
                <p:oleObj name="Equation" r:id="rId2" imgW="545863" imgH="495085" progId="Equation.3">
                  <p:embed/>
                </p:oleObj>
              </mc:Choice>
              <mc:Fallback>
                <p:oleObj name="Equation" r:id="rId2" imgW="545863" imgH="495085" progId="Equation.3">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138" y="2205038"/>
                        <a:ext cx="1527175" cy="138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7096" name="Line 9">
            <a:extLst>
              <a:ext uri="{FF2B5EF4-FFF2-40B4-BE49-F238E27FC236}">
                <a16:creationId xmlns:a16="http://schemas.microsoft.com/office/drawing/2014/main" id="{4170FEC7-A647-4D81-AEBF-B45E1D1CC13C}"/>
              </a:ext>
            </a:extLst>
          </p:cNvPr>
          <p:cNvSpPr>
            <a:spLocks noChangeShapeType="1"/>
          </p:cNvSpPr>
          <p:nvPr/>
        </p:nvSpPr>
        <p:spPr bwMode="auto">
          <a:xfrm flipH="1">
            <a:off x="4787900" y="1844675"/>
            <a:ext cx="936625" cy="504825"/>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097" name="Text Box 10">
            <a:extLst>
              <a:ext uri="{FF2B5EF4-FFF2-40B4-BE49-F238E27FC236}">
                <a16:creationId xmlns:a16="http://schemas.microsoft.com/office/drawing/2014/main" id="{98B1D871-B8A9-4915-9B30-C964FCDD51F3}"/>
              </a:ext>
            </a:extLst>
          </p:cNvPr>
          <p:cNvSpPr txBox="1">
            <a:spLocks noChangeArrowheads="1"/>
          </p:cNvSpPr>
          <p:nvPr/>
        </p:nvSpPr>
        <p:spPr bwMode="auto">
          <a:xfrm>
            <a:off x="5775325" y="1550988"/>
            <a:ext cx="2570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sz="2000" b="0"/>
              <a:t>Plus grande variance</a:t>
            </a:r>
          </a:p>
        </p:txBody>
      </p:sp>
      <p:sp>
        <p:nvSpPr>
          <p:cNvPr id="217098" name="Text Box 11">
            <a:extLst>
              <a:ext uri="{FF2B5EF4-FFF2-40B4-BE49-F238E27FC236}">
                <a16:creationId xmlns:a16="http://schemas.microsoft.com/office/drawing/2014/main" id="{D4BB0CBA-2F77-4B14-883E-E94D59F2F9C2}"/>
              </a:ext>
            </a:extLst>
          </p:cNvPr>
          <p:cNvSpPr txBox="1">
            <a:spLocks noChangeArrowheads="1"/>
          </p:cNvSpPr>
          <p:nvPr/>
        </p:nvSpPr>
        <p:spPr bwMode="auto">
          <a:xfrm>
            <a:off x="5651500" y="3500438"/>
            <a:ext cx="2400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sz="2000" b="0"/>
              <a:t>Plus petite variance</a:t>
            </a:r>
          </a:p>
        </p:txBody>
      </p:sp>
      <p:sp>
        <p:nvSpPr>
          <p:cNvPr id="217099" name="Line 12">
            <a:extLst>
              <a:ext uri="{FF2B5EF4-FFF2-40B4-BE49-F238E27FC236}">
                <a16:creationId xmlns:a16="http://schemas.microsoft.com/office/drawing/2014/main" id="{8409DF0B-74A3-44BA-8934-CC2CC5B4D778}"/>
              </a:ext>
            </a:extLst>
          </p:cNvPr>
          <p:cNvSpPr>
            <a:spLocks noChangeShapeType="1"/>
          </p:cNvSpPr>
          <p:nvPr/>
        </p:nvSpPr>
        <p:spPr bwMode="auto">
          <a:xfrm flipH="1" flipV="1">
            <a:off x="4859338" y="3357563"/>
            <a:ext cx="792162" cy="358775"/>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100" name="Text Box 13">
            <a:extLst>
              <a:ext uri="{FF2B5EF4-FFF2-40B4-BE49-F238E27FC236}">
                <a16:creationId xmlns:a16="http://schemas.microsoft.com/office/drawing/2014/main" id="{BBA837BB-9C1C-4D7F-825D-5E4F105D5669}"/>
              </a:ext>
            </a:extLst>
          </p:cNvPr>
          <p:cNvSpPr txBox="1">
            <a:spLocks noChangeArrowheads="1"/>
          </p:cNvSpPr>
          <p:nvPr/>
        </p:nvSpPr>
        <p:spPr bwMode="auto">
          <a:xfrm>
            <a:off x="5632450" y="2727325"/>
            <a:ext cx="531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a:t>&gt;1</a:t>
            </a:r>
          </a:p>
        </p:txBody>
      </p:sp>
      <p:sp>
        <p:nvSpPr>
          <p:cNvPr id="217101" name="Text Box 14">
            <a:extLst>
              <a:ext uri="{FF2B5EF4-FFF2-40B4-BE49-F238E27FC236}">
                <a16:creationId xmlns:a16="http://schemas.microsoft.com/office/drawing/2014/main" id="{BD5FFF33-C942-4A1D-B599-C6A26D5DA8BF}"/>
              </a:ext>
            </a:extLst>
          </p:cNvPr>
          <p:cNvSpPr txBox="1">
            <a:spLocks noChangeArrowheads="1"/>
          </p:cNvSpPr>
          <p:nvPr/>
        </p:nvSpPr>
        <p:spPr bwMode="auto">
          <a:xfrm>
            <a:off x="376238" y="4816475"/>
            <a:ext cx="80835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Si H</a:t>
            </a:r>
            <a:r>
              <a:rPr lang="fr-FR" altLang="en-US" b="0" baseline="-25000"/>
              <a:t>0</a:t>
            </a:r>
            <a:r>
              <a:rPr lang="fr-FR" altLang="en-US" b="0"/>
              <a:t> est vraie, F</a:t>
            </a:r>
            <a:r>
              <a:rPr lang="fr-FR" altLang="en-US" b="0" baseline="-25000"/>
              <a:t>c</a:t>
            </a:r>
            <a:r>
              <a:rPr lang="fr-FR" altLang="en-US" b="0"/>
              <a:t> suit une loi de </a:t>
            </a:r>
            <a:r>
              <a:rPr lang="fr-FR" altLang="en-US">
                <a:solidFill>
                  <a:schemeClr val="accent2"/>
                </a:solidFill>
              </a:rPr>
              <a:t>Fisher-Snedecor</a:t>
            </a:r>
            <a:r>
              <a:rPr lang="fr-FR" altLang="en-US" b="0"/>
              <a:t> avec </a:t>
            </a:r>
            <a:r>
              <a:rPr lang="fr-FR" altLang="en-US" b="0">
                <a:latin typeface="Symbol" panose="05050102010706020507" pitchFamily="18" charset="2"/>
              </a:rPr>
              <a:t>n</a:t>
            </a:r>
            <a:r>
              <a:rPr lang="fr-FR" altLang="en-US" b="0" baseline="-25000"/>
              <a:t>1</a:t>
            </a:r>
            <a:r>
              <a:rPr lang="fr-FR" altLang="en-US" b="0"/>
              <a:t>=n</a:t>
            </a:r>
            <a:r>
              <a:rPr lang="fr-FR" altLang="en-US" b="0" baseline="-25000"/>
              <a:t>1</a:t>
            </a:r>
            <a:r>
              <a:rPr lang="fr-FR" altLang="en-US" b="0"/>
              <a:t>-1 et </a:t>
            </a:r>
            <a:r>
              <a:rPr lang="fr-FR" altLang="en-US" b="0">
                <a:latin typeface="Symbol" panose="05050102010706020507" pitchFamily="18" charset="2"/>
              </a:rPr>
              <a:t>n</a:t>
            </a:r>
            <a:r>
              <a:rPr lang="fr-FR" altLang="en-US" b="0" baseline="-25000"/>
              <a:t>2</a:t>
            </a:r>
            <a:r>
              <a:rPr lang="fr-FR" altLang="en-US" b="0"/>
              <a:t>=n</a:t>
            </a:r>
            <a:r>
              <a:rPr lang="fr-FR" altLang="en-US" b="0" baseline="-25000"/>
              <a:t>2</a:t>
            </a:r>
            <a:r>
              <a:rPr lang="fr-FR" altLang="en-US" b="0"/>
              <a:t>-1</a:t>
            </a:r>
          </a:p>
        </p:txBody>
      </p:sp>
    </p:spTree>
  </p:cSld>
  <p:clrMapOvr>
    <a:masterClrMapping/>
  </p:clrMapOvr>
  <p:transition advClick="0"/>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Espace réservé du numéro de diapositive 3">
            <a:extLst>
              <a:ext uri="{FF2B5EF4-FFF2-40B4-BE49-F238E27FC236}">
                <a16:creationId xmlns:a16="http://schemas.microsoft.com/office/drawing/2014/main" id="{A8515539-C08B-4722-B292-214C0AF0110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37BC3A6F-19AA-4029-8034-9436054169E7}" type="slidenum">
              <a:rPr lang="fr-FR" altLang="en-US" sz="1400" b="0"/>
              <a:pPr/>
              <a:t>141</a:t>
            </a:fld>
            <a:endParaRPr lang="fr-FR" altLang="en-US" sz="1400" b="0"/>
          </a:p>
        </p:txBody>
      </p:sp>
      <p:sp>
        <p:nvSpPr>
          <p:cNvPr id="218115" name="Rectangle 2">
            <a:extLst>
              <a:ext uri="{FF2B5EF4-FFF2-40B4-BE49-F238E27FC236}">
                <a16:creationId xmlns:a16="http://schemas.microsoft.com/office/drawing/2014/main" id="{8BD76CCA-0AFB-4D0B-8859-66D4AA6DA822}"/>
              </a:ext>
            </a:extLst>
          </p:cNvPr>
          <p:cNvSpPr>
            <a:spLocks noChangeArrowheads="1"/>
          </p:cNvSpPr>
          <p:nvPr/>
        </p:nvSpPr>
        <p:spPr bwMode="auto">
          <a:xfrm>
            <a:off x="3009900" y="2708275"/>
            <a:ext cx="2819400" cy="14478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18116" name="Text Box 3">
            <a:extLst>
              <a:ext uri="{FF2B5EF4-FFF2-40B4-BE49-F238E27FC236}">
                <a16:creationId xmlns:a16="http://schemas.microsoft.com/office/drawing/2014/main" id="{3345CAF3-72CE-4A7B-BA7B-50C16FD8BF7C}"/>
              </a:ext>
            </a:extLst>
          </p:cNvPr>
          <p:cNvSpPr txBox="1">
            <a:spLocks noChangeArrowheads="1"/>
          </p:cNvSpPr>
          <p:nvPr/>
        </p:nvSpPr>
        <p:spPr bwMode="auto">
          <a:xfrm>
            <a:off x="539750" y="836613"/>
            <a:ext cx="76358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t>Soit </a:t>
            </a:r>
            <a:r>
              <a:rPr lang="en-US" altLang="en-US" b="0">
                <a:latin typeface="Symbol" panose="05050102010706020507" pitchFamily="18" charset="2"/>
              </a:rPr>
              <a:t>c</a:t>
            </a:r>
            <a:r>
              <a:rPr lang="en-US" altLang="en-US" b="0" baseline="30000"/>
              <a:t>2</a:t>
            </a:r>
            <a:r>
              <a:rPr lang="en-US" altLang="en-US" b="0" baseline="-25000"/>
              <a:t>1</a:t>
            </a:r>
            <a:r>
              <a:rPr lang="en-US" altLang="en-US" b="0"/>
              <a:t> et  </a:t>
            </a:r>
            <a:r>
              <a:rPr lang="en-US" altLang="en-US" b="0">
                <a:latin typeface="Symbol" panose="05050102010706020507" pitchFamily="18" charset="2"/>
              </a:rPr>
              <a:t>c</a:t>
            </a:r>
            <a:r>
              <a:rPr lang="en-US" altLang="en-US" b="0" baseline="30000"/>
              <a:t>2</a:t>
            </a:r>
            <a:r>
              <a:rPr lang="en-US" altLang="en-US" b="0" baseline="-25000"/>
              <a:t>2</a:t>
            </a:r>
            <a:r>
              <a:rPr lang="en-US" altLang="en-US" b="0"/>
              <a:t>, un couple de variables aléatoires indépendantes suivant respectivement des lois du </a:t>
            </a:r>
            <a:r>
              <a:rPr lang="en-US" altLang="en-US" b="0">
                <a:latin typeface="Symbol" panose="05050102010706020507" pitchFamily="18" charset="2"/>
              </a:rPr>
              <a:t>c</a:t>
            </a:r>
            <a:r>
              <a:rPr lang="en-US" altLang="en-US" b="0" baseline="30000"/>
              <a:t>2 </a:t>
            </a:r>
            <a:r>
              <a:rPr lang="en-US" altLang="en-US" b="0"/>
              <a:t>à </a:t>
            </a:r>
            <a:r>
              <a:rPr lang="en-US" altLang="en-US" b="0">
                <a:latin typeface="Symbol" panose="05050102010706020507" pitchFamily="18" charset="2"/>
              </a:rPr>
              <a:t>n</a:t>
            </a:r>
            <a:r>
              <a:rPr lang="en-US" altLang="en-US" b="0" baseline="-25000"/>
              <a:t>1</a:t>
            </a:r>
            <a:r>
              <a:rPr lang="en-US" altLang="en-US" b="0"/>
              <a:t> et </a:t>
            </a:r>
            <a:r>
              <a:rPr lang="en-US" altLang="en-US" b="0">
                <a:latin typeface="Symbol" panose="05050102010706020507" pitchFamily="18" charset="2"/>
              </a:rPr>
              <a:t>n</a:t>
            </a:r>
            <a:r>
              <a:rPr lang="en-US" altLang="en-US" b="0" baseline="-25000"/>
              <a:t>2</a:t>
            </a:r>
            <a:r>
              <a:rPr lang="en-US" altLang="en-US" b="0"/>
              <a:t> degrés de libertés.</a:t>
            </a:r>
          </a:p>
        </p:txBody>
      </p:sp>
      <p:graphicFrame>
        <p:nvGraphicFramePr>
          <p:cNvPr id="218117" name="Object 4">
            <a:extLst>
              <a:ext uri="{FF2B5EF4-FFF2-40B4-BE49-F238E27FC236}">
                <a16:creationId xmlns:a16="http://schemas.microsoft.com/office/drawing/2014/main" id="{85FBA7CE-23F0-4B64-BF70-DAD7A1D2F953}"/>
              </a:ext>
            </a:extLst>
          </p:cNvPr>
          <p:cNvGraphicFramePr>
            <a:graphicFrameLocks noChangeAspect="1"/>
          </p:cNvGraphicFramePr>
          <p:nvPr/>
        </p:nvGraphicFramePr>
        <p:xfrm>
          <a:off x="3203575" y="2708275"/>
          <a:ext cx="2405063" cy="1493838"/>
        </p:xfrm>
        <a:graphic>
          <a:graphicData uri="http://schemas.openxmlformats.org/presentationml/2006/ole">
            <mc:AlternateContent xmlns:mc="http://schemas.openxmlformats.org/markup-compatibility/2006">
              <mc:Choice xmlns:v="urn:schemas-microsoft-com:vml" Requires="v">
                <p:oleObj name="Equation" r:id="rId2" imgW="736600" imgH="457200" progId="Equation.3">
                  <p:embed/>
                </p:oleObj>
              </mc:Choice>
              <mc:Fallback>
                <p:oleObj name="Equation" r:id="rId2" imgW="736600" imgH="4572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708275"/>
                        <a:ext cx="2405063" cy="149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8118" name="Text Box 5">
            <a:extLst>
              <a:ext uri="{FF2B5EF4-FFF2-40B4-BE49-F238E27FC236}">
                <a16:creationId xmlns:a16="http://schemas.microsoft.com/office/drawing/2014/main" id="{0294C925-895E-40A0-94FB-2169F4EA83ED}"/>
              </a:ext>
            </a:extLst>
          </p:cNvPr>
          <p:cNvSpPr txBox="1">
            <a:spLocks noChangeArrowheads="1"/>
          </p:cNvSpPr>
          <p:nvPr/>
        </p:nvSpPr>
        <p:spPr bwMode="auto">
          <a:xfrm>
            <a:off x="1660525" y="5526088"/>
            <a:ext cx="6677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solidFill>
                  <a:schemeClr val="tx2"/>
                </a:solidFill>
              </a:rPr>
              <a:t>Utile pour les tests de variance et de covariance</a:t>
            </a:r>
          </a:p>
        </p:txBody>
      </p:sp>
      <p:sp>
        <p:nvSpPr>
          <p:cNvPr id="218119" name="Text Box 6">
            <a:extLst>
              <a:ext uri="{FF2B5EF4-FFF2-40B4-BE49-F238E27FC236}">
                <a16:creationId xmlns:a16="http://schemas.microsoft.com/office/drawing/2014/main" id="{AA5C71A7-EA5A-4925-98AC-6677EE5B570D}"/>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La loi de Fisher - Snedecor : F(</a:t>
            </a:r>
            <a:r>
              <a:rPr lang="en-US" altLang="en-US" sz="2000" i="1">
                <a:solidFill>
                  <a:schemeClr val="bg1"/>
                </a:solidFill>
                <a:latin typeface="Symbol" panose="05050102010706020507" pitchFamily="18" charset="2"/>
              </a:rPr>
              <a:t>n</a:t>
            </a:r>
            <a:r>
              <a:rPr lang="en-US" altLang="en-US" sz="2000" i="1" baseline="-25000">
                <a:solidFill>
                  <a:schemeClr val="bg1"/>
                </a:solidFill>
              </a:rPr>
              <a:t>1</a:t>
            </a:r>
            <a:r>
              <a:rPr lang="en-US" altLang="en-US" sz="2000" i="1">
                <a:solidFill>
                  <a:schemeClr val="bg1"/>
                </a:solidFill>
              </a:rPr>
              <a:t>,</a:t>
            </a:r>
            <a:r>
              <a:rPr lang="en-US" altLang="en-US" sz="2000" i="1">
                <a:solidFill>
                  <a:schemeClr val="bg1"/>
                </a:solidFill>
                <a:latin typeface="Symbol" panose="05050102010706020507" pitchFamily="18" charset="2"/>
              </a:rPr>
              <a:t>n</a:t>
            </a:r>
            <a:r>
              <a:rPr lang="en-US" altLang="en-US" sz="2000" i="1" baseline="-25000">
                <a:solidFill>
                  <a:schemeClr val="bg1"/>
                </a:solidFill>
              </a:rPr>
              <a:t>2</a:t>
            </a:r>
            <a:r>
              <a:rPr lang="en-US" altLang="en-US" sz="2000" i="1">
                <a:solidFill>
                  <a:schemeClr val="bg1"/>
                </a:solidFill>
              </a:rPr>
              <a:t>)</a:t>
            </a:r>
            <a:endParaRPr lang="fr-FR" altLang="en-US" sz="2000" i="1">
              <a:solidFill>
                <a:schemeClr val="bg1"/>
              </a:solidFil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Espace réservé du numéro de diapositive 3">
            <a:extLst>
              <a:ext uri="{FF2B5EF4-FFF2-40B4-BE49-F238E27FC236}">
                <a16:creationId xmlns:a16="http://schemas.microsoft.com/office/drawing/2014/main" id="{02669A61-6242-4492-BD49-FCDCD55325B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EB9496E-D9F0-436C-B275-CAB59C327C77}" type="slidenum">
              <a:rPr lang="fr-FR" altLang="en-US" sz="1400" b="0"/>
              <a:pPr/>
              <a:t>142</a:t>
            </a:fld>
            <a:endParaRPr lang="fr-FR" altLang="en-US" sz="1400" b="0"/>
          </a:p>
        </p:txBody>
      </p:sp>
      <p:sp>
        <p:nvSpPr>
          <p:cNvPr id="219139" name="Rectangle 2">
            <a:extLst>
              <a:ext uri="{FF2B5EF4-FFF2-40B4-BE49-F238E27FC236}">
                <a16:creationId xmlns:a16="http://schemas.microsoft.com/office/drawing/2014/main" id="{19183D6D-7E02-4791-92F5-3B41C8A7D937}"/>
              </a:ext>
            </a:extLst>
          </p:cNvPr>
          <p:cNvSpPr>
            <a:spLocks noChangeArrowheads="1"/>
          </p:cNvSpPr>
          <p:nvPr/>
        </p:nvSpPr>
        <p:spPr bwMode="auto">
          <a:xfrm>
            <a:off x="1403350" y="1917700"/>
            <a:ext cx="6264275" cy="3671888"/>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19140" name="Rectangle 3">
            <a:extLst>
              <a:ext uri="{FF2B5EF4-FFF2-40B4-BE49-F238E27FC236}">
                <a16:creationId xmlns:a16="http://schemas.microsoft.com/office/drawing/2014/main" id="{F1AA490C-4737-41F9-AA38-3246789026E6}"/>
              </a:ext>
            </a:extLst>
          </p:cNvPr>
          <p:cNvSpPr>
            <a:spLocks noChangeArrowheads="1"/>
          </p:cNvSpPr>
          <p:nvPr/>
        </p:nvSpPr>
        <p:spPr bwMode="auto">
          <a:xfrm>
            <a:off x="2466975" y="769938"/>
            <a:ext cx="4114800" cy="10668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pic>
        <p:nvPicPr>
          <p:cNvPr id="219141" name="Picture 4">
            <a:extLst>
              <a:ext uri="{FF2B5EF4-FFF2-40B4-BE49-F238E27FC236}">
                <a16:creationId xmlns:a16="http://schemas.microsoft.com/office/drawing/2014/main" id="{FD04DDC2-0DC6-4A2A-8245-FCEB83A00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989138"/>
            <a:ext cx="590550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9142" name="Object 5">
            <a:extLst>
              <a:ext uri="{FF2B5EF4-FFF2-40B4-BE49-F238E27FC236}">
                <a16:creationId xmlns:a16="http://schemas.microsoft.com/office/drawing/2014/main" id="{1B8FF4E7-A176-4276-B945-1CA8617CAE1B}"/>
              </a:ext>
            </a:extLst>
          </p:cNvPr>
          <p:cNvGraphicFramePr>
            <a:graphicFrameLocks noChangeAspect="1"/>
          </p:cNvGraphicFramePr>
          <p:nvPr/>
        </p:nvGraphicFramePr>
        <p:xfrm>
          <a:off x="2543175" y="922338"/>
          <a:ext cx="4008438" cy="728662"/>
        </p:xfrm>
        <a:graphic>
          <a:graphicData uri="http://schemas.openxmlformats.org/presentationml/2006/ole">
            <mc:AlternateContent xmlns:mc="http://schemas.openxmlformats.org/markup-compatibility/2006">
              <mc:Choice xmlns:v="urn:schemas-microsoft-com:vml" Requires="v">
                <p:oleObj name="Équation" r:id="rId3" imgW="1320227" imgH="241195" progId="Equation.3">
                  <p:embed/>
                </p:oleObj>
              </mc:Choice>
              <mc:Fallback>
                <p:oleObj name="Équation" r:id="rId3" imgW="1320227" imgH="241195"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175" y="922338"/>
                        <a:ext cx="4008438" cy="72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9143" name="Text Box 6">
            <a:extLst>
              <a:ext uri="{FF2B5EF4-FFF2-40B4-BE49-F238E27FC236}">
                <a16:creationId xmlns:a16="http://schemas.microsoft.com/office/drawing/2014/main" id="{2CAF8FE4-EBC3-445C-9927-D95CF96633DD}"/>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La loi de Fisher - Snedecor : F(</a:t>
            </a:r>
            <a:r>
              <a:rPr lang="en-US" altLang="en-US" sz="2000" i="1">
                <a:solidFill>
                  <a:schemeClr val="bg1"/>
                </a:solidFill>
                <a:latin typeface="Symbol" panose="05050102010706020507" pitchFamily="18" charset="2"/>
              </a:rPr>
              <a:t>n</a:t>
            </a:r>
            <a:r>
              <a:rPr lang="en-US" altLang="en-US" sz="2000" i="1" baseline="-25000">
                <a:solidFill>
                  <a:schemeClr val="bg1"/>
                </a:solidFill>
              </a:rPr>
              <a:t>1</a:t>
            </a:r>
            <a:r>
              <a:rPr lang="en-US" altLang="en-US" sz="2000" i="1">
                <a:solidFill>
                  <a:schemeClr val="bg1"/>
                </a:solidFill>
              </a:rPr>
              <a:t>,</a:t>
            </a:r>
            <a:r>
              <a:rPr lang="en-US" altLang="en-US" sz="2000" i="1">
                <a:solidFill>
                  <a:schemeClr val="bg1"/>
                </a:solidFill>
                <a:latin typeface="Symbol" panose="05050102010706020507" pitchFamily="18" charset="2"/>
              </a:rPr>
              <a:t>n</a:t>
            </a:r>
            <a:r>
              <a:rPr lang="en-US" altLang="en-US" sz="2000" i="1" baseline="-25000">
                <a:solidFill>
                  <a:schemeClr val="bg1"/>
                </a:solidFill>
              </a:rPr>
              <a:t>2</a:t>
            </a:r>
            <a:r>
              <a:rPr lang="en-US" altLang="en-US" sz="2000" i="1">
                <a:solidFill>
                  <a:schemeClr val="bg1"/>
                </a:solidFill>
              </a:rPr>
              <a:t>)</a:t>
            </a:r>
            <a:endParaRPr lang="fr-FR" altLang="en-US" sz="2000" i="1">
              <a:solidFill>
                <a:schemeClr val="bg1"/>
              </a:solidFil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Espace réservé du numéro de diapositive 3">
            <a:extLst>
              <a:ext uri="{FF2B5EF4-FFF2-40B4-BE49-F238E27FC236}">
                <a16:creationId xmlns:a16="http://schemas.microsoft.com/office/drawing/2014/main" id="{97CB4479-0481-4497-A41D-A4FDD586648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DEA89241-D171-4B16-9F75-E9D88B658C17}" type="slidenum">
              <a:rPr lang="fr-FR" altLang="en-US" sz="1400" b="0"/>
              <a:pPr/>
              <a:t>143</a:t>
            </a:fld>
            <a:endParaRPr lang="fr-FR" altLang="en-US" sz="1400" b="0"/>
          </a:p>
        </p:txBody>
      </p:sp>
      <p:sp>
        <p:nvSpPr>
          <p:cNvPr id="220163" name="Text Box 5">
            <a:extLst>
              <a:ext uri="{FF2B5EF4-FFF2-40B4-BE49-F238E27FC236}">
                <a16:creationId xmlns:a16="http://schemas.microsoft.com/office/drawing/2014/main" id="{CD26F2F7-5393-4EA6-825B-A4C251B5AB6D}"/>
              </a:ext>
            </a:extLst>
          </p:cNvPr>
          <p:cNvSpPr txBox="1">
            <a:spLocks noChangeArrowheads="1"/>
          </p:cNvSpPr>
          <p:nvPr/>
        </p:nvSpPr>
        <p:spPr bwMode="auto">
          <a:xfrm>
            <a:off x="303213" y="4238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fr-FR" altLang="en-US"/>
          </a:p>
        </p:txBody>
      </p:sp>
      <p:sp>
        <p:nvSpPr>
          <p:cNvPr id="220164" name="Text Box 6">
            <a:extLst>
              <a:ext uri="{FF2B5EF4-FFF2-40B4-BE49-F238E27FC236}">
                <a16:creationId xmlns:a16="http://schemas.microsoft.com/office/drawing/2014/main" id="{61B74BC7-201C-4026-A7B8-EEA0B88B29CC}"/>
              </a:ext>
            </a:extLst>
          </p:cNvPr>
          <p:cNvSpPr txBox="1">
            <a:spLocks noChangeArrowheads="1"/>
          </p:cNvSpPr>
          <p:nvPr/>
        </p:nvSpPr>
        <p:spPr bwMode="auto">
          <a:xfrm>
            <a:off x="468313" y="620713"/>
            <a:ext cx="3394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H</a:t>
            </a:r>
            <a:r>
              <a:rPr lang="fr-FR" altLang="en-US" b="0" baseline="-25000"/>
              <a:t>1</a:t>
            </a:r>
            <a:r>
              <a:rPr lang="fr-FR" altLang="en-US" b="0"/>
              <a:t>: </a:t>
            </a:r>
            <a:r>
              <a:rPr lang="fr-FR" altLang="en-US" b="0">
                <a:latin typeface="Symbol" panose="05050102010706020507" pitchFamily="18" charset="2"/>
              </a:rPr>
              <a:t>s</a:t>
            </a:r>
            <a:r>
              <a:rPr lang="fr-FR" altLang="en-US" b="0" baseline="30000"/>
              <a:t>2</a:t>
            </a:r>
            <a:r>
              <a:rPr lang="fr-FR" altLang="en-US" b="0" baseline="-25000"/>
              <a:t>1</a:t>
            </a:r>
            <a:r>
              <a:rPr lang="fr-FR" altLang="en-US" b="0"/>
              <a:t>&gt;</a:t>
            </a:r>
            <a:r>
              <a:rPr lang="fr-FR" altLang="en-US" b="0">
                <a:latin typeface="Symbol" panose="05050102010706020507" pitchFamily="18" charset="2"/>
              </a:rPr>
              <a:t>s</a:t>
            </a:r>
            <a:r>
              <a:rPr lang="fr-FR" altLang="en-US" b="0" baseline="30000"/>
              <a:t>2</a:t>
            </a:r>
            <a:r>
              <a:rPr lang="fr-FR" altLang="en-US" b="0" baseline="-25000"/>
              <a:t>2</a:t>
            </a:r>
          </a:p>
          <a:p>
            <a:pPr eaLnBrk="1" hangingPunct="1"/>
            <a:endParaRPr lang="fr-FR" altLang="en-US" b="0" baseline="-25000"/>
          </a:p>
          <a:p>
            <a:pPr eaLnBrk="1" hangingPunct="1"/>
            <a:r>
              <a:rPr lang="fr-FR" altLang="en-US" b="0"/>
              <a:t>Sous H</a:t>
            </a:r>
            <a:r>
              <a:rPr lang="fr-FR" altLang="en-US" b="0" baseline="-25000"/>
              <a:t>0</a:t>
            </a:r>
            <a:r>
              <a:rPr lang="fr-FR" altLang="en-US" b="0"/>
              <a:t>: Pr(F</a:t>
            </a:r>
            <a:r>
              <a:rPr lang="fr-FR" altLang="en-US" b="0" baseline="-25000"/>
              <a:t>c</a:t>
            </a:r>
            <a:r>
              <a:rPr lang="fr-FR" altLang="en-US" b="0"/>
              <a:t>&lt;F</a:t>
            </a:r>
            <a:r>
              <a:rPr lang="fr-FR" altLang="en-US" b="0" baseline="-25000">
                <a:latin typeface="Symbol" panose="05050102010706020507" pitchFamily="18" charset="2"/>
              </a:rPr>
              <a:t>a</a:t>
            </a:r>
            <a:r>
              <a:rPr lang="fr-FR" altLang="en-US" b="0"/>
              <a:t>)=1-</a:t>
            </a:r>
            <a:r>
              <a:rPr lang="fr-FR" altLang="en-US" b="0">
                <a:latin typeface="Symbol" panose="05050102010706020507" pitchFamily="18" charset="2"/>
              </a:rPr>
              <a:t>a</a:t>
            </a:r>
          </a:p>
        </p:txBody>
      </p:sp>
      <p:sp>
        <p:nvSpPr>
          <p:cNvPr id="220165" name="Rectangle 7">
            <a:extLst>
              <a:ext uri="{FF2B5EF4-FFF2-40B4-BE49-F238E27FC236}">
                <a16:creationId xmlns:a16="http://schemas.microsoft.com/office/drawing/2014/main" id="{10A67326-8105-4527-B79A-EB32DB0740CE}"/>
              </a:ext>
            </a:extLst>
          </p:cNvPr>
          <p:cNvSpPr>
            <a:spLocks noChangeArrowheads="1"/>
          </p:cNvSpPr>
          <p:nvPr/>
        </p:nvSpPr>
        <p:spPr bwMode="auto">
          <a:xfrm>
            <a:off x="1474788" y="2349500"/>
            <a:ext cx="6264275" cy="3671888"/>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pic>
        <p:nvPicPr>
          <p:cNvPr id="220166" name="Picture 8">
            <a:extLst>
              <a:ext uri="{FF2B5EF4-FFF2-40B4-BE49-F238E27FC236}">
                <a16:creationId xmlns:a16="http://schemas.microsoft.com/office/drawing/2014/main" id="{9B80EC78-72EF-4911-A8B0-3DD50F31F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420938"/>
            <a:ext cx="590550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7" name="Text Box 9">
            <a:extLst>
              <a:ext uri="{FF2B5EF4-FFF2-40B4-BE49-F238E27FC236}">
                <a16:creationId xmlns:a16="http://schemas.microsoft.com/office/drawing/2014/main" id="{6DF7B270-CEE3-474F-8B1A-DB95B8F85D75}"/>
              </a:ext>
            </a:extLst>
          </p:cNvPr>
          <p:cNvSpPr txBox="1">
            <a:spLocks noChangeArrowheads="1"/>
          </p:cNvSpPr>
          <p:nvPr/>
        </p:nvSpPr>
        <p:spPr bwMode="auto">
          <a:xfrm>
            <a:off x="4572000" y="5373688"/>
            <a:ext cx="561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F</a:t>
            </a:r>
            <a:r>
              <a:rPr lang="fr-FR" altLang="en-US" b="0">
                <a:latin typeface="Symbol" panose="05050102010706020507" pitchFamily="18" charset="2"/>
              </a:rPr>
              <a:t>a</a:t>
            </a:r>
          </a:p>
        </p:txBody>
      </p:sp>
      <p:sp>
        <p:nvSpPr>
          <p:cNvPr id="220168" name="Text Box 10">
            <a:extLst>
              <a:ext uri="{FF2B5EF4-FFF2-40B4-BE49-F238E27FC236}">
                <a16:creationId xmlns:a16="http://schemas.microsoft.com/office/drawing/2014/main" id="{2604D133-5F2D-4529-8BCD-FC8573267BBF}"/>
              </a:ext>
            </a:extLst>
          </p:cNvPr>
          <p:cNvSpPr txBox="1">
            <a:spLocks noChangeArrowheads="1"/>
          </p:cNvSpPr>
          <p:nvPr/>
        </p:nvSpPr>
        <p:spPr bwMode="auto">
          <a:xfrm>
            <a:off x="2895600" y="4743450"/>
            <a:ext cx="161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Accept. H</a:t>
            </a:r>
            <a:r>
              <a:rPr lang="fr-FR" altLang="en-US" b="0" baseline="-25000"/>
              <a:t>0</a:t>
            </a:r>
          </a:p>
        </p:txBody>
      </p:sp>
      <p:sp>
        <p:nvSpPr>
          <p:cNvPr id="220169" name="Line 11">
            <a:extLst>
              <a:ext uri="{FF2B5EF4-FFF2-40B4-BE49-F238E27FC236}">
                <a16:creationId xmlns:a16="http://schemas.microsoft.com/office/drawing/2014/main" id="{FDAA45B2-F6BB-4734-B361-0BA097870B7C}"/>
              </a:ext>
            </a:extLst>
          </p:cNvPr>
          <p:cNvSpPr>
            <a:spLocks noChangeShapeType="1"/>
          </p:cNvSpPr>
          <p:nvPr/>
        </p:nvSpPr>
        <p:spPr bwMode="auto">
          <a:xfrm>
            <a:off x="2268538" y="5157788"/>
            <a:ext cx="2519362"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170" name="Line 12">
            <a:extLst>
              <a:ext uri="{FF2B5EF4-FFF2-40B4-BE49-F238E27FC236}">
                <a16:creationId xmlns:a16="http://schemas.microsoft.com/office/drawing/2014/main" id="{1D9DC967-6D2D-474A-8E92-13EEE974B068}"/>
              </a:ext>
            </a:extLst>
          </p:cNvPr>
          <p:cNvSpPr>
            <a:spLocks noChangeShapeType="1"/>
          </p:cNvSpPr>
          <p:nvPr/>
        </p:nvSpPr>
        <p:spPr bwMode="auto">
          <a:xfrm>
            <a:off x="4859338" y="5157788"/>
            <a:ext cx="2160587"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171" name="Text Box 13">
            <a:extLst>
              <a:ext uri="{FF2B5EF4-FFF2-40B4-BE49-F238E27FC236}">
                <a16:creationId xmlns:a16="http://schemas.microsoft.com/office/drawing/2014/main" id="{C64A9DDD-0052-4AD1-B82D-1C1AA9ABF441}"/>
              </a:ext>
            </a:extLst>
          </p:cNvPr>
          <p:cNvSpPr txBox="1">
            <a:spLocks noChangeArrowheads="1"/>
          </p:cNvSpPr>
          <p:nvPr/>
        </p:nvSpPr>
        <p:spPr bwMode="auto">
          <a:xfrm>
            <a:off x="5076825" y="4724400"/>
            <a:ext cx="1195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rejet H</a:t>
            </a:r>
            <a:r>
              <a:rPr lang="fr-FR" altLang="en-US" b="0" baseline="-25000"/>
              <a:t>0</a:t>
            </a:r>
          </a:p>
        </p:txBody>
      </p:sp>
      <p:sp>
        <p:nvSpPr>
          <p:cNvPr id="220172" name="Text Box 14">
            <a:extLst>
              <a:ext uri="{FF2B5EF4-FFF2-40B4-BE49-F238E27FC236}">
                <a16:creationId xmlns:a16="http://schemas.microsoft.com/office/drawing/2014/main" id="{754D2746-10D1-41FA-9772-9AB91E2150DE}"/>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Comparaison de deux variances expérimentales</a:t>
            </a:r>
            <a:endParaRPr lang="fr-FR" altLang="en-US" sz="2000" i="1">
              <a:solidFill>
                <a:schemeClr val="bg1"/>
              </a:solidFill>
            </a:endParaRPr>
          </a:p>
        </p:txBody>
      </p:sp>
    </p:spTree>
  </p:cSld>
  <p:clrMapOvr>
    <a:masterClrMapping/>
  </p:clrMapOvr>
  <p:transition advClick="0"/>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Espace réservé du numéro de diapositive 3">
            <a:extLst>
              <a:ext uri="{FF2B5EF4-FFF2-40B4-BE49-F238E27FC236}">
                <a16:creationId xmlns:a16="http://schemas.microsoft.com/office/drawing/2014/main" id="{3E8DC86D-FD7F-43B8-AF71-B5E28504174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2F3A76A-CEF6-4C50-BFAA-FA44D38A432C}" type="slidenum">
              <a:rPr lang="fr-FR" altLang="en-US" sz="1400" b="0"/>
              <a:pPr/>
              <a:t>144</a:t>
            </a:fld>
            <a:endParaRPr lang="fr-FR" altLang="en-US" sz="1400" b="0"/>
          </a:p>
        </p:txBody>
      </p:sp>
      <p:sp>
        <p:nvSpPr>
          <p:cNvPr id="221187" name="Text Box 5">
            <a:extLst>
              <a:ext uri="{FF2B5EF4-FFF2-40B4-BE49-F238E27FC236}">
                <a16:creationId xmlns:a16="http://schemas.microsoft.com/office/drawing/2014/main" id="{BCE589CF-2252-43F7-A28A-243A81EBBDEF}"/>
              </a:ext>
            </a:extLst>
          </p:cNvPr>
          <p:cNvSpPr txBox="1">
            <a:spLocks noChangeArrowheads="1"/>
          </p:cNvSpPr>
          <p:nvPr/>
        </p:nvSpPr>
        <p:spPr bwMode="auto">
          <a:xfrm>
            <a:off x="303213" y="7842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fr-FR" altLang="en-US"/>
          </a:p>
        </p:txBody>
      </p:sp>
      <p:sp>
        <p:nvSpPr>
          <p:cNvPr id="221188" name="Text Box 6">
            <a:extLst>
              <a:ext uri="{FF2B5EF4-FFF2-40B4-BE49-F238E27FC236}">
                <a16:creationId xmlns:a16="http://schemas.microsoft.com/office/drawing/2014/main" id="{3AC24C23-AC24-4AF5-8A56-C7147A191A2D}"/>
              </a:ext>
            </a:extLst>
          </p:cNvPr>
          <p:cNvSpPr txBox="1">
            <a:spLocks noChangeArrowheads="1"/>
          </p:cNvSpPr>
          <p:nvPr/>
        </p:nvSpPr>
        <p:spPr bwMode="auto">
          <a:xfrm>
            <a:off x="539750" y="692150"/>
            <a:ext cx="36369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H</a:t>
            </a:r>
            <a:r>
              <a:rPr lang="fr-FR" altLang="en-US" b="0" baseline="-25000"/>
              <a:t>1</a:t>
            </a:r>
            <a:r>
              <a:rPr lang="fr-FR" altLang="en-US" b="0"/>
              <a:t>: </a:t>
            </a:r>
            <a:r>
              <a:rPr lang="fr-FR" altLang="en-US" b="0">
                <a:latin typeface="Symbol" panose="05050102010706020507" pitchFamily="18" charset="2"/>
              </a:rPr>
              <a:t>s</a:t>
            </a:r>
            <a:r>
              <a:rPr lang="fr-FR" altLang="en-US" b="0" baseline="30000"/>
              <a:t>2</a:t>
            </a:r>
            <a:r>
              <a:rPr lang="fr-FR" altLang="en-US" b="0" baseline="-25000"/>
              <a:t>1</a:t>
            </a:r>
            <a:r>
              <a:rPr lang="fr-FR" altLang="en-US" b="0">
                <a:cs typeface="Arial" panose="020B0604020202020204" pitchFamily="34" charset="0"/>
              </a:rPr>
              <a:t>≠</a:t>
            </a:r>
            <a:r>
              <a:rPr lang="fr-FR" altLang="en-US" b="0">
                <a:latin typeface="Symbol" panose="05050102010706020507" pitchFamily="18" charset="2"/>
              </a:rPr>
              <a:t>s</a:t>
            </a:r>
            <a:r>
              <a:rPr lang="fr-FR" altLang="en-US" b="0" baseline="30000"/>
              <a:t>2</a:t>
            </a:r>
            <a:r>
              <a:rPr lang="fr-FR" altLang="en-US" b="0" baseline="-25000"/>
              <a:t>2</a:t>
            </a:r>
          </a:p>
          <a:p>
            <a:pPr eaLnBrk="1" hangingPunct="1"/>
            <a:endParaRPr lang="fr-FR" altLang="en-US" b="0" baseline="-25000"/>
          </a:p>
          <a:p>
            <a:pPr eaLnBrk="1" hangingPunct="1"/>
            <a:r>
              <a:rPr lang="fr-FR" altLang="en-US" b="0"/>
              <a:t>Sous H</a:t>
            </a:r>
            <a:r>
              <a:rPr lang="fr-FR" altLang="en-US" b="0" baseline="-25000"/>
              <a:t>0</a:t>
            </a:r>
            <a:r>
              <a:rPr lang="fr-FR" altLang="en-US" b="0"/>
              <a:t> : Pr(F</a:t>
            </a:r>
            <a:r>
              <a:rPr lang="fr-FR" altLang="en-US" b="0" baseline="-25000"/>
              <a:t>c</a:t>
            </a:r>
            <a:r>
              <a:rPr lang="fr-FR" altLang="en-US" b="0"/>
              <a:t>&lt;F</a:t>
            </a:r>
            <a:r>
              <a:rPr lang="fr-FR" altLang="en-US" b="0" baseline="-25000">
                <a:latin typeface="Symbol" panose="05050102010706020507" pitchFamily="18" charset="2"/>
              </a:rPr>
              <a:t>a/2</a:t>
            </a:r>
            <a:r>
              <a:rPr lang="fr-FR" altLang="en-US" b="0"/>
              <a:t>)=1-</a:t>
            </a:r>
            <a:r>
              <a:rPr lang="fr-FR" altLang="en-US" b="0">
                <a:latin typeface="Symbol" panose="05050102010706020507" pitchFamily="18" charset="2"/>
              </a:rPr>
              <a:t>a</a:t>
            </a:r>
          </a:p>
        </p:txBody>
      </p:sp>
      <p:sp>
        <p:nvSpPr>
          <p:cNvPr id="221189" name="Rectangle 9">
            <a:extLst>
              <a:ext uri="{FF2B5EF4-FFF2-40B4-BE49-F238E27FC236}">
                <a16:creationId xmlns:a16="http://schemas.microsoft.com/office/drawing/2014/main" id="{517F05F3-F0A5-441D-A63B-283AB0682492}"/>
              </a:ext>
            </a:extLst>
          </p:cNvPr>
          <p:cNvSpPr>
            <a:spLocks noChangeArrowheads="1"/>
          </p:cNvSpPr>
          <p:nvPr/>
        </p:nvSpPr>
        <p:spPr bwMode="auto">
          <a:xfrm>
            <a:off x="1474788" y="2349500"/>
            <a:ext cx="6264275" cy="3671888"/>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pic>
        <p:nvPicPr>
          <p:cNvPr id="221190" name="Picture 10">
            <a:extLst>
              <a:ext uri="{FF2B5EF4-FFF2-40B4-BE49-F238E27FC236}">
                <a16:creationId xmlns:a16="http://schemas.microsoft.com/office/drawing/2014/main" id="{9A0D3BD1-2BD7-4B7E-A6C1-CC8F113FD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420938"/>
            <a:ext cx="590550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91" name="Text Box 11">
            <a:extLst>
              <a:ext uri="{FF2B5EF4-FFF2-40B4-BE49-F238E27FC236}">
                <a16:creationId xmlns:a16="http://schemas.microsoft.com/office/drawing/2014/main" id="{B96BAEA0-F36D-4E7B-AF86-9F52A640241A}"/>
              </a:ext>
            </a:extLst>
          </p:cNvPr>
          <p:cNvSpPr txBox="1">
            <a:spLocks noChangeArrowheads="1"/>
          </p:cNvSpPr>
          <p:nvPr/>
        </p:nvSpPr>
        <p:spPr bwMode="auto">
          <a:xfrm>
            <a:off x="4572000" y="5373688"/>
            <a:ext cx="798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F</a:t>
            </a:r>
            <a:r>
              <a:rPr lang="fr-FR" altLang="en-US" b="0">
                <a:latin typeface="Symbol" panose="05050102010706020507" pitchFamily="18" charset="2"/>
              </a:rPr>
              <a:t>a/2</a:t>
            </a:r>
          </a:p>
        </p:txBody>
      </p:sp>
      <p:sp>
        <p:nvSpPr>
          <p:cNvPr id="221192" name="Text Box 12">
            <a:extLst>
              <a:ext uri="{FF2B5EF4-FFF2-40B4-BE49-F238E27FC236}">
                <a16:creationId xmlns:a16="http://schemas.microsoft.com/office/drawing/2014/main" id="{4ACC6E77-68F4-41B9-B05D-F113D0349097}"/>
              </a:ext>
            </a:extLst>
          </p:cNvPr>
          <p:cNvSpPr txBox="1">
            <a:spLocks noChangeArrowheads="1"/>
          </p:cNvSpPr>
          <p:nvPr/>
        </p:nvSpPr>
        <p:spPr bwMode="auto">
          <a:xfrm>
            <a:off x="2895600" y="4743450"/>
            <a:ext cx="161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Accept. H</a:t>
            </a:r>
            <a:r>
              <a:rPr lang="fr-FR" altLang="en-US" b="0" baseline="-25000"/>
              <a:t>0</a:t>
            </a:r>
          </a:p>
        </p:txBody>
      </p:sp>
      <p:sp>
        <p:nvSpPr>
          <p:cNvPr id="221193" name="Line 13">
            <a:extLst>
              <a:ext uri="{FF2B5EF4-FFF2-40B4-BE49-F238E27FC236}">
                <a16:creationId xmlns:a16="http://schemas.microsoft.com/office/drawing/2014/main" id="{456A9DDE-C363-4CCE-A036-1E8C16E58406}"/>
              </a:ext>
            </a:extLst>
          </p:cNvPr>
          <p:cNvSpPr>
            <a:spLocks noChangeShapeType="1"/>
          </p:cNvSpPr>
          <p:nvPr/>
        </p:nvSpPr>
        <p:spPr bwMode="auto">
          <a:xfrm>
            <a:off x="2268538" y="5157788"/>
            <a:ext cx="2519362"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194" name="Line 14">
            <a:extLst>
              <a:ext uri="{FF2B5EF4-FFF2-40B4-BE49-F238E27FC236}">
                <a16:creationId xmlns:a16="http://schemas.microsoft.com/office/drawing/2014/main" id="{F1885BB8-AC44-41FD-9729-B980A84BA2C6}"/>
              </a:ext>
            </a:extLst>
          </p:cNvPr>
          <p:cNvSpPr>
            <a:spLocks noChangeShapeType="1"/>
          </p:cNvSpPr>
          <p:nvPr/>
        </p:nvSpPr>
        <p:spPr bwMode="auto">
          <a:xfrm>
            <a:off x="4859338" y="5157788"/>
            <a:ext cx="2160587"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195" name="Text Box 15">
            <a:extLst>
              <a:ext uri="{FF2B5EF4-FFF2-40B4-BE49-F238E27FC236}">
                <a16:creationId xmlns:a16="http://schemas.microsoft.com/office/drawing/2014/main" id="{C6E278A5-F0D8-4494-894E-8208172A5C5F}"/>
              </a:ext>
            </a:extLst>
          </p:cNvPr>
          <p:cNvSpPr txBox="1">
            <a:spLocks noChangeArrowheads="1"/>
          </p:cNvSpPr>
          <p:nvPr/>
        </p:nvSpPr>
        <p:spPr bwMode="auto">
          <a:xfrm>
            <a:off x="5076825" y="4724400"/>
            <a:ext cx="1195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rejet H</a:t>
            </a:r>
            <a:r>
              <a:rPr lang="fr-FR" altLang="en-US" b="0" baseline="-25000"/>
              <a:t>0</a:t>
            </a:r>
          </a:p>
        </p:txBody>
      </p:sp>
      <p:sp>
        <p:nvSpPr>
          <p:cNvPr id="221196" name="Text Box 16">
            <a:extLst>
              <a:ext uri="{FF2B5EF4-FFF2-40B4-BE49-F238E27FC236}">
                <a16:creationId xmlns:a16="http://schemas.microsoft.com/office/drawing/2014/main" id="{9E91FD11-018F-42C6-87F3-86C590B0972D}"/>
              </a:ext>
            </a:extLst>
          </p:cNvPr>
          <p:cNvSpPr txBox="1">
            <a:spLocks noChangeArrowheads="1"/>
          </p:cNvSpPr>
          <p:nvPr/>
        </p:nvSpPr>
        <p:spPr bwMode="auto">
          <a:xfrm>
            <a:off x="4859338" y="5084763"/>
            <a:ext cx="630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latin typeface="Symbol" panose="05050102010706020507" pitchFamily="18" charset="2"/>
              </a:rPr>
              <a:t>a</a:t>
            </a:r>
            <a:r>
              <a:rPr lang="fr-FR" altLang="en-US" b="0"/>
              <a:t>/2</a:t>
            </a:r>
          </a:p>
        </p:txBody>
      </p:sp>
      <p:sp>
        <p:nvSpPr>
          <p:cNvPr id="221197" name="Text Box 17">
            <a:extLst>
              <a:ext uri="{FF2B5EF4-FFF2-40B4-BE49-F238E27FC236}">
                <a16:creationId xmlns:a16="http://schemas.microsoft.com/office/drawing/2014/main" id="{584A752F-2A2C-4B4F-BC8F-40B173A08BE7}"/>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Comparaison de deux variances expérimentales</a:t>
            </a:r>
            <a:endParaRPr lang="fr-FR" altLang="en-US" sz="2000" i="1">
              <a:solidFill>
                <a:schemeClr val="bg1"/>
              </a:solidFill>
            </a:endParaRPr>
          </a:p>
        </p:txBody>
      </p:sp>
    </p:spTree>
  </p:cSld>
  <p:clrMapOvr>
    <a:masterClrMapping/>
  </p:clrMapOvr>
  <p:transition advClick="0"/>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Espace réservé du numéro de diapositive 3">
            <a:extLst>
              <a:ext uri="{FF2B5EF4-FFF2-40B4-BE49-F238E27FC236}">
                <a16:creationId xmlns:a16="http://schemas.microsoft.com/office/drawing/2014/main" id="{8320A11F-B162-4625-93F7-922C0CC16DC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48084AB-F415-451C-97EE-D69E313D8DBB}" type="slidenum">
              <a:rPr lang="fr-FR" altLang="en-US" sz="1400" b="0"/>
              <a:pPr/>
              <a:t>145</a:t>
            </a:fld>
            <a:endParaRPr lang="fr-FR" altLang="en-US" sz="1400" b="0"/>
          </a:p>
        </p:txBody>
      </p:sp>
      <p:pic>
        <p:nvPicPr>
          <p:cNvPr id="222211" name="Picture 1025">
            <a:extLst>
              <a:ext uri="{FF2B5EF4-FFF2-40B4-BE49-F238E27FC236}">
                <a16:creationId xmlns:a16="http://schemas.microsoft.com/office/drawing/2014/main" id="{7FAE713F-4677-4BBE-BF35-F2CDAF356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938" b="9744"/>
          <a:stretch>
            <a:fillRect/>
          </a:stretch>
        </p:blipFill>
        <p:spPr bwMode="auto">
          <a:xfrm>
            <a:off x="2339975" y="476250"/>
            <a:ext cx="5602288"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2" name="Text Box 1026">
            <a:extLst>
              <a:ext uri="{FF2B5EF4-FFF2-40B4-BE49-F238E27FC236}">
                <a16:creationId xmlns:a16="http://schemas.microsoft.com/office/drawing/2014/main" id="{DA87C806-05C6-408A-846B-F4E17D5DB86F}"/>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Comparaison de deux variances expérimentales</a:t>
            </a:r>
            <a:endParaRPr lang="fr-FR" altLang="en-US" sz="2000" i="1">
              <a:solidFill>
                <a:schemeClr val="bg1"/>
              </a:solidFill>
            </a:endParaRPr>
          </a:p>
        </p:txBody>
      </p:sp>
      <p:sp>
        <p:nvSpPr>
          <p:cNvPr id="222213" name="Text Box 1027">
            <a:extLst>
              <a:ext uri="{FF2B5EF4-FFF2-40B4-BE49-F238E27FC236}">
                <a16:creationId xmlns:a16="http://schemas.microsoft.com/office/drawing/2014/main" id="{8D89196B-B997-4766-AB50-412BAEF1C5CD}"/>
              </a:ext>
            </a:extLst>
          </p:cNvPr>
          <p:cNvSpPr txBox="1">
            <a:spLocks noChangeArrowheads="1"/>
          </p:cNvSpPr>
          <p:nvPr/>
        </p:nvSpPr>
        <p:spPr bwMode="auto">
          <a:xfrm>
            <a:off x="158750" y="495300"/>
            <a:ext cx="15732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a:t>Table de </a:t>
            </a:r>
          </a:p>
          <a:p>
            <a:pPr eaLnBrk="1" hangingPunct="1"/>
            <a:r>
              <a:rPr lang="fr-FR" altLang="en-US"/>
              <a:t>Fisher-</a:t>
            </a:r>
          </a:p>
          <a:p>
            <a:pPr eaLnBrk="1" hangingPunct="1"/>
            <a:r>
              <a:rPr lang="fr-FR" altLang="en-US"/>
              <a:t>Snedecor</a:t>
            </a:r>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numéro de diapositive 6">
            <a:extLst>
              <a:ext uri="{FF2B5EF4-FFF2-40B4-BE49-F238E27FC236}">
                <a16:creationId xmlns:a16="http://schemas.microsoft.com/office/drawing/2014/main" id="{F00D7E08-2CAC-48AE-8EC4-868BB5D2AAB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8FCC7A02-9CFD-48F7-841C-11992FA779C5}" type="slidenum">
              <a:rPr lang="fr-FR" altLang="en-US" sz="1400" b="0"/>
              <a:pPr/>
              <a:t>15</a:t>
            </a:fld>
            <a:endParaRPr lang="fr-FR" altLang="en-US" sz="1400" b="0"/>
          </a:p>
        </p:txBody>
      </p:sp>
      <p:sp>
        <p:nvSpPr>
          <p:cNvPr id="32771" name="Rectangle 3">
            <a:extLst>
              <a:ext uri="{FF2B5EF4-FFF2-40B4-BE49-F238E27FC236}">
                <a16:creationId xmlns:a16="http://schemas.microsoft.com/office/drawing/2014/main" id="{4FBBB46E-DB73-4B3C-A463-85B6E58DB500}"/>
              </a:ext>
            </a:extLst>
          </p:cNvPr>
          <p:cNvSpPr>
            <a:spLocks noGrp="1" noChangeArrowheads="1"/>
          </p:cNvSpPr>
          <p:nvPr>
            <p:ph type="body" sz="half" idx="1"/>
          </p:nvPr>
        </p:nvSpPr>
        <p:spPr>
          <a:xfrm>
            <a:off x="468313" y="981075"/>
            <a:ext cx="7775575" cy="4525963"/>
          </a:xfrm>
        </p:spPr>
        <p:txBody>
          <a:bodyPr/>
          <a:lstStyle/>
          <a:p>
            <a:pPr marL="0" indent="17463" eaLnBrk="1" hangingPunct="1">
              <a:buFont typeface="Wingdings" panose="05000000000000000000" pitchFamily="2" charset="2"/>
              <a:buNone/>
            </a:pPr>
            <a:r>
              <a:rPr lang="fr-FR" altLang="en-US" sz="2400" b="1">
                <a:solidFill>
                  <a:schemeClr val="accent2"/>
                </a:solidFill>
              </a:rPr>
              <a:t>Variables continues</a:t>
            </a:r>
            <a:r>
              <a:rPr lang="fr-FR" altLang="en-US" sz="2400">
                <a:solidFill>
                  <a:schemeClr val="accent2"/>
                </a:solidFill>
              </a:rPr>
              <a:t>:</a:t>
            </a:r>
            <a:br>
              <a:rPr lang="fr-FR" altLang="en-US" sz="2400"/>
            </a:br>
            <a:r>
              <a:rPr lang="fr-FR" altLang="en-US" sz="2400"/>
              <a:t>Une variable quantitative est dite </a:t>
            </a:r>
            <a:r>
              <a:rPr lang="fr-FR" altLang="en-US" sz="2400" b="1"/>
              <a:t>continue</a:t>
            </a:r>
            <a:r>
              <a:rPr lang="fr-FR" altLang="en-US" sz="2400"/>
              <a:t> si les valeurs possibles ne sont pas dénombrables.</a:t>
            </a:r>
          </a:p>
        </p:txBody>
      </p:sp>
      <p:sp>
        <p:nvSpPr>
          <p:cNvPr id="32772" name="Text Box 4">
            <a:extLst>
              <a:ext uri="{FF2B5EF4-FFF2-40B4-BE49-F238E27FC236}">
                <a16:creationId xmlns:a16="http://schemas.microsoft.com/office/drawing/2014/main" id="{1A3048E7-325D-4AB1-89C1-BF9B420747E1}"/>
              </a:ext>
            </a:extLst>
          </p:cNvPr>
          <p:cNvSpPr txBox="1">
            <a:spLocks noChangeArrowheads="1"/>
          </p:cNvSpPr>
          <p:nvPr/>
        </p:nvSpPr>
        <p:spPr bwMode="auto">
          <a:xfrm>
            <a:off x="539750" y="2565400"/>
            <a:ext cx="7704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spcBef>
                <a:spcPct val="50000"/>
              </a:spcBef>
            </a:pPr>
            <a:r>
              <a:rPr lang="fr-FR" altLang="en-US" sz="2000" b="0" i="1"/>
              <a:t>Ex: poids d’une pièce, concentration en Ag d’une pièce datant de l’Empire, fréquence d’un mot dans un texte en latin</a:t>
            </a:r>
          </a:p>
        </p:txBody>
      </p:sp>
      <p:sp>
        <p:nvSpPr>
          <p:cNvPr id="32773" name="Text Box 8">
            <a:extLst>
              <a:ext uri="{FF2B5EF4-FFF2-40B4-BE49-F238E27FC236}">
                <a16:creationId xmlns:a16="http://schemas.microsoft.com/office/drawing/2014/main" id="{212D6A6E-2CE1-4938-90C2-E4923BA58276}"/>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Variables quantitatives</a:t>
            </a:r>
          </a:p>
        </p:txBody>
      </p:sp>
      <p:pic>
        <p:nvPicPr>
          <p:cNvPr id="32774" name="Picture 10">
            <a:extLst>
              <a:ext uri="{FF2B5EF4-FFF2-40B4-BE49-F238E27FC236}">
                <a16:creationId xmlns:a16="http://schemas.microsoft.com/office/drawing/2014/main" id="{0B3F733A-6545-415A-AA6D-6A3486B6729D}"/>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8313" y="3860800"/>
            <a:ext cx="4038600" cy="221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5" name="Text Box 13">
            <a:extLst>
              <a:ext uri="{FF2B5EF4-FFF2-40B4-BE49-F238E27FC236}">
                <a16:creationId xmlns:a16="http://schemas.microsoft.com/office/drawing/2014/main" id="{539356BB-3517-469E-A58E-69D0C5DCD340}"/>
              </a:ext>
            </a:extLst>
          </p:cNvPr>
          <p:cNvSpPr txBox="1">
            <a:spLocks noChangeArrowheads="1"/>
          </p:cNvSpPr>
          <p:nvPr/>
        </p:nvSpPr>
        <p:spPr bwMode="auto">
          <a:xfrm>
            <a:off x="4624388" y="4600575"/>
            <a:ext cx="2755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sz="1800" b="0"/>
              <a:t>En fait, variable discrète du fait de la précision…</a:t>
            </a:r>
          </a:p>
        </p:txBody>
      </p:sp>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5">
            <a:extLst>
              <a:ext uri="{FF2B5EF4-FFF2-40B4-BE49-F238E27FC236}">
                <a16:creationId xmlns:a16="http://schemas.microsoft.com/office/drawing/2014/main" id="{0709E478-1758-49DB-89BD-B4C1A362EF7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9AD60663-9643-40F1-A7E5-58A14031ABFF}" type="slidenum">
              <a:rPr lang="fr-FR" altLang="en-US" sz="1400" b="0"/>
              <a:pPr/>
              <a:t>16</a:t>
            </a:fld>
            <a:endParaRPr lang="fr-FR" altLang="en-US" sz="1400" b="0"/>
          </a:p>
        </p:txBody>
      </p:sp>
      <p:sp>
        <p:nvSpPr>
          <p:cNvPr id="34819" name="Line 4">
            <a:extLst>
              <a:ext uri="{FF2B5EF4-FFF2-40B4-BE49-F238E27FC236}">
                <a16:creationId xmlns:a16="http://schemas.microsoft.com/office/drawing/2014/main" id="{67E7828A-103C-4FE7-B5FF-9D6AC835923E}"/>
              </a:ext>
            </a:extLst>
          </p:cNvPr>
          <p:cNvSpPr>
            <a:spLocks noChangeShapeType="1"/>
          </p:cNvSpPr>
          <p:nvPr/>
        </p:nvSpPr>
        <p:spPr bwMode="auto">
          <a:xfrm>
            <a:off x="631825" y="2806700"/>
            <a:ext cx="7315200"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0" name="Line 5">
            <a:extLst>
              <a:ext uri="{FF2B5EF4-FFF2-40B4-BE49-F238E27FC236}">
                <a16:creationId xmlns:a16="http://schemas.microsoft.com/office/drawing/2014/main" id="{63234074-CFA5-48C0-ACA5-DCACB9E89BBE}"/>
              </a:ext>
            </a:extLst>
          </p:cNvPr>
          <p:cNvSpPr>
            <a:spLocks noChangeShapeType="1"/>
          </p:cNvSpPr>
          <p:nvPr/>
        </p:nvSpPr>
        <p:spPr bwMode="auto">
          <a:xfrm>
            <a:off x="1546225" y="1968500"/>
            <a:ext cx="0" cy="838200"/>
          </a:xfrm>
          <a:prstGeom prst="line">
            <a:avLst/>
          </a:prstGeom>
          <a:noFill/>
          <a:ln w="38100" cap="rnd">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1" name="Line 6">
            <a:extLst>
              <a:ext uri="{FF2B5EF4-FFF2-40B4-BE49-F238E27FC236}">
                <a16:creationId xmlns:a16="http://schemas.microsoft.com/office/drawing/2014/main" id="{B5E7B1F0-E553-4835-973D-3E73350B12C2}"/>
              </a:ext>
            </a:extLst>
          </p:cNvPr>
          <p:cNvSpPr>
            <a:spLocks noChangeShapeType="1"/>
          </p:cNvSpPr>
          <p:nvPr/>
        </p:nvSpPr>
        <p:spPr bwMode="auto">
          <a:xfrm>
            <a:off x="2308225" y="1968500"/>
            <a:ext cx="0" cy="838200"/>
          </a:xfrm>
          <a:prstGeom prst="line">
            <a:avLst/>
          </a:prstGeom>
          <a:noFill/>
          <a:ln w="38100" cap="rnd">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2" name="Line 7">
            <a:extLst>
              <a:ext uri="{FF2B5EF4-FFF2-40B4-BE49-F238E27FC236}">
                <a16:creationId xmlns:a16="http://schemas.microsoft.com/office/drawing/2014/main" id="{390B0AF0-AA15-46BE-B198-923232A92BE8}"/>
              </a:ext>
            </a:extLst>
          </p:cNvPr>
          <p:cNvSpPr>
            <a:spLocks noChangeShapeType="1"/>
          </p:cNvSpPr>
          <p:nvPr/>
        </p:nvSpPr>
        <p:spPr bwMode="auto">
          <a:xfrm>
            <a:off x="3146425" y="1968500"/>
            <a:ext cx="0" cy="838200"/>
          </a:xfrm>
          <a:prstGeom prst="line">
            <a:avLst/>
          </a:prstGeom>
          <a:noFill/>
          <a:ln w="38100" cap="rnd">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3" name="Line 8">
            <a:extLst>
              <a:ext uri="{FF2B5EF4-FFF2-40B4-BE49-F238E27FC236}">
                <a16:creationId xmlns:a16="http://schemas.microsoft.com/office/drawing/2014/main" id="{505B475E-804C-42C4-87FA-985478FF6E26}"/>
              </a:ext>
            </a:extLst>
          </p:cNvPr>
          <p:cNvSpPr>
            <a:spLocks noChangeShapeType="1"/>
          </p:cNvSpPr>
          <p:nvPr/>
        </p:nvSpPr>
        <p:spPr bwMode="auto">
          <a:xfrm>
            <a:off x="3908425" y="1968500"/>
            <a:ext cx="0" cy="838200"/>
          </a:xfrm>
          <a:prstGeom prst="line">
            <a:avLst/>
          </a:prstGeom>
          <a:noFill/>
          <a:ln w="38100" cap="rnd">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4" name="Line 9">
            <a:extLst>
              <a:ext uri="{FF2B5EF4-FFF2-40B4-BE49-F238E27FC236}">
                <a16:creationId xmlns:a16="http://schemas.microsoft.com/office/drawing/2014/main" id="{D8A5021B-5950-4A16-945A-596B1D41171B}"/>
              </a:ext>
            </a:extLst>
          </p:cNvPr>
          <p:cNvSpPr>
            <a:spLocks noChangeShapeType="1"/>
          </p:cNvSpPr>
          <p:nvPr/>
        </p:nvSpPr>
        <p:spPr bwMode="auto">
          <a:xfrm>
            <a:off x="4746625" y="1968500"/>
            <a:ext cx="0" cy="838200"/>
          </a:xfrm>
          <a:prstGeom prst="line">
            <a:avLst/>
          </a:prstGeom>
          <a:noFill/>
          <a:ln w="38100" cap="rnd">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5" name="Line 10">
            <a:extLst>
              <a:ext uri="{FF2B5EF4-FFF2-40B4-BE49-F238E27FC236}">
                <a16:creationId xmlns:a16="http://schemas.microsoft.com/office/drawing/2014/main" id="{839A6AB8-BA12-49F1-AFD8-483CA6B3F07F}"/>
              </a:ext>
            </a:extLst>
          </p:cNvPr>
          <p:cNvSpPr>
            <a:spLocks noChangeShapeType="1"/>
          </p:cNvSpPr>
          <p:nvPr/>
        </p:nvSpPr>
        <p:spPr bwMode="auto">
          <a:xfrm>
            <a:off x="5508625" y="1968500"/>
            <a:ext cx="0" cy="838200"/>
          </a:xfrm>
          <a:prstGeom prst="line">
            <a:avLst/>
          </a:prstGeom>
          <a:noFill/>
          <a:ln w="38100" cap="rnd">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6" name="Line 11">
            <a:extLst>
              <a:ext uri="{FF2B5EF4-FFF2-40B4-BE49-F238E27FC236}">
                <a16:creationId xmlns:a16="http://schemas.microsoft.com/office/drawing/2014/main" id="{EBA9B796-BCF5-4144-AE91-469F7B5B93E5}"/>
              </a:ext>
            </a:extLst>
          </p:cNvPr>
          <p:cNvSpPr>
            <a:spLocks noChangeShapeType="1"/>
          </p:cNvSpPr>
          <p:nvPr/>
        </p:nvSpPr>
        <p:spPr bwMode="auto">
          <a:xfrm>
            <a:off x="6346825" y="1968500"/>
            <a:ext cx="0" cy="838200"/>
          </a:xfrm>
          <a:prstGeom prst="line">
            <a:avLst/>
          </a:prstGeom>
          <a:noFill/>
          <a:ln w="38100" cap="rnd">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7" name="Line 12">
            <a:extLst>
              <a:ext uri="{FF2B5EF4-FFF2-40B4-BE49-F238E27FC236}">
                <a16:creationId xmlns:a16="http://schemas.microsoft.com/office/drawing/2014/main" id="{3ADF1E45-2558-45C2-BC1A-DA8CE8FA7FE6}"/>
              </a:ext>
            </a:extLst>
          </p:cNvPr>
          <p:cNvSpPr>
            <a:spLocks noChangeShapeType="1"/>
          </p:cNvSpPr>
          <p:nvPr/>
        </p:nvSpPr>
        <p:spPr bwMode="auto">
          <a:xfrm>
            <a:off x="7108825" y="1968500"/>
            <a:ext cx="0" cy="838200"/>
          </a:xfrm>
          <a:prstGeom prst="line">
            <a:avLst/>
          </a:prstGeom>
          <a:noFill/>
          <a:ln w="38100" cap="rnd">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8" name="Line 13">
            <a:extLst>
              <a:ext uri="{FF2B5EF4-FFF2-40B4-BE49-F238E27FC236}">
                <a16:creationId xmlns:a16="http://schemas.microsoft.com/office/drawing/2014/main" id="{B2B10F2D-B4E9-4D95-8590-E6AE2DC77967}"/>
              </a:ext>
            </a:extLst>
          </p:cNvPr>
          <p:cNvSpPr>
            <a:spLocks noChangeShapeType="1"/>
          </p:cNvSpPr>
          <p:nvPr/>
        </p:nvSpPr>
        <p:spPr bwMode="auto">
          <a:xfrm>
            <a:off x="827088" y="5589588"/>
            <a:ext cx="73152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9" name="Text Box 14">
            <a:extLst>
              <a:ext uri="{FF2B5EF4-FFF2-40B4-BE49-F238E27FC236}">
                <a16:creationId xmlns:a16="http://schemas.microsoft.com/office/drawing/2014/main" id="{0D1A974E-E441-45D6-B15D-04098001122D}"/>
              </a:ext>
            </a:extLst>
          </p:cNvPr>
          <p:cNvSpPr txBox="1">
            <a:spLocks noChangeArrowheads="1"/>
          </p:cNvSpPr>
          <p:nvPr/>
        </p:nvSpPr>
        <p:spPr bwMode="auto">
          <a:xfrm>
            <a:off x="452438" y="1179513"/>
            <a:ext cx="7542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fr-FR" altLang="en-US" b="0">
                <a:solidFill>
                  <a:schemeClr val="accent2"/>
                </a:solidFill>
              </a:rPr>
              <a:t>Variables discrètes -- Gaps entre les valeurs possibles</a:t>
            </a:r>
          </a:p>
        </p:txBody>
      </p:sp>
      <p:sp>
        <p:nvSpPr>
          <p:cNvPr id="34830" name="Text Box 15">
            <a:extLst>
              <a:ext uri="{FF2B5EF4-FFF2-40B4-BE49-F238E27FC236}">
                <a16:creationId xmlns:a16="http://schemas.microsoft.com/office/drawing/2014/main" id="{4298ADD1-53F2-4033-B1F0-784DB5FE615D}"/>
              </a:ext>
            </a:extLst>
          </p:cNvPr>
          <p:cNvSpPr txBox="1">
            <a:spLocks noChangeArrowheads="1"/>
          </p:cNvSpPr>
          <p:nvPr/>
        </p:nvSpPr>
        <p:spPr bwMode="auto">
          <a:xfrm>
            <a:off x="1614488" y="3694113"/>
            <a:ext cx="53736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fr-FR" altLang="en-US" b="0">
                <a:solidFill>
                  <a:schemeClr val="hlink"/>
                </a:solidFill>
              </a:rPr>
              <a:t>Variables continues -- </a:t>
            </a:r>
            <a:r>
              <a:rPr lang="fr-FR" altLang="en-US" b="0" i="1">
                <a:solidFill>
                  <a:schemeClr val="hlink"/>
                </a:solidFill>
              </a:rPr>
              <a:t>Théoriquement</a:t>
            </a:r>
            <a:r>
              <a:rPr lang="fr-FR" altLang="en-US" b="0">
                <a:solidFill>
                  <a:schemeClr val="hlink"/>
                </a:solidFill>
              </a:rPr>
              <a:t>,</a:t>
            </a:r>
          </a:p>
          <a:p>
            <a:pPr algn="ctr"/>
            <a:r>
              <a:rPr lang="fr-FR" altLang="en-US" b="0">
                <a:solidFill>
                  <a:schemeClr val="hlink"/>
                </a:solidFill>
              </a:rPr>
              <a:t>pas de gap entre les valeurs possibles</a:t>
            </a:r>
          </a:p>
        </p:txBody>
      </p:sp>
      <p:sp>
        <p:nvSpPr>
          <p:cNvPr id="34831" name="Line 16">
            <a:extLst>
              <a:ext uri="{FF2B5EF4-FFF2-40B4-BE49-F238E27FC236}">
                <a16:creationId xmlns:a16="http://schemas.microsoft.com/office/drawing/2014/main" id="{3CE8D2E5-EECF-416B-9AFE-E0134CBE329D}"/>
              </a:ext>
            </a:extLst>
          </p:cNvPr>
          <p:cNvSpPr>
            <a:spLocks noChangeShapeType="1"/>
          </p:cNvSpPr>
          <p:nvPr/>
        </p:nvSpPr>
        <p:spPr bwMode="auto">
          <a:xfrm>
            <a:off x="1012825" y="5092700"/>
            <a:ext cx="6781800" cy="0"/>
          </a:xfrm>
          <a:prstGeom prst="line">
            <a:avLst/>
          </a:prstGeom>
          <a:noFill/>
          <a:ln w="38100" cap="rnd">
            <a:solidFill>
              <a:schemeClr val="hlink"/>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2" name="Text Box 20">
            <a:extLst>
              <a:ext uri="{FF2B5EF4-FFF2-40B4-BE49-F238E27FC236}">
                <a16:creationId xmlns:a16="http://schemas.microsoft.com/office/drawing/2014/main" id="{100286E4-586C-410B-966D-764E9DD9E6ED}"/>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Types de variables</a:t>
            </a:r>
          </a:p>
        </p:txBody>
      </p:sp>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numéro de diapositive 5">
            <a:extLst>
              <a:ext uri="{FF2B5EF4-FFF2-40B4-BE49-F238E27FC236}">
                <a16:creationId xmlns:a16="http://schemas.microsoft.com/office/drawing/2014/main" id="{9C275334-558C-4982-B148-4D93E00FAD9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FBECE78-D368-4D00-8D71-CF7463055C89}" type="slidenum">
              <a:rPr lang="fr-FR" altLang="en-US" sz="1400" b="0"/>
              <a:pPr/>
              <a:t>17</a:t>
            </a:fld>
            <a:endParaRPr lang="fr-FR" altLang="en-US" sz="1400" b="0"/>
          </a:p>
        </p:txBody>
      </p:sp>
      <p:sp>
        <p:nvSpPr>
          <p:cNvPr id="36867" name="Oval 5">
            <a:extLst>
              <a:ext uri="{FF2B5EF4-FFF2-40B4-BE49-F238E27FC236}">
                <a16:creationId xmlns:a16="http://schemas.microsoft.com/office/drawing/2014/main" id="{F45A2942-CC4F-4624-BE64-AEDA3888D901}"/>
              </a:ext>
            </a:extLst>
          </p:cNvPr>
          <p:cNvSpPr>
            <a:spLocks noChangeArrowheads="1"/>
          </p:cNvSpPr>
          <p:nvPr/>
        </p:nvSpPr>
        <p:spPr bwMode="auto">
          <a:xfrm>
            <a:off x="3425825" y="1033463"/>
            <a:ext cx="2057400" cy="9906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b="0"/>
              <a:t>Type de</a:t>
            </a:r>
          </a:p>
          <a:p>
            <a:pPr algn="ctr"/>
            <a:r>
              <a:rPr lang="en-US" altLang="en-US" b="0"/>
              <a:t>variable</a:t>
            </a:r>
          </a:p>
        </p:txBody>
      </p:sp>
      <p:sp>
        <p:nvSpPr>
          <p:cNvPr id="36868" name="Oval 6">
            <a:extLst>
              <a:ext uri="{FF2B5EF4-FFF2-40B4-BE49-F238E27FC236}">
                <a16:creationId xmlns:a16="http://schemas.microsoft.com/office/drawing/2014/main" id="{9A437298-2A45-49F7-A089-35E526D327A7}"/>
              </a:ext>
            </a:extLst>
          </p:cNvPr>
          <p:cNvSpPr>
            <a:spLocks noChangeArrowheads="1"/>
          </p:cNvSpPr>
          <p:nvPr/>
        </p:nvSpPr>
        <p:spPr bwMode="auto">
          <a:xfrm>
            <a:off x="2587625" y="4005263"/>
            <a:ext cx="2057400" cy="990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b="0"/>
              <a:t>Continue</a:t>
            </a:r>
          </a:p>
        </p:txBody>
      </p:sp>
      <p:sp>
        <p:nvSpPr>
          <p:cNvPr id="36869" name="Oval 7">
            <a:extLst>
              <a:ext uri="{FF2B5EF4-FFF2-40B4-BE49-F238E27FC236}">
                <a16:creationId xmlns:a16="http://schemas.microsoft.com/office/drawing/2014/main" id="{A314194A-8F70-4EFE-9AA0-B1C37AE6A8B5}"/>
              </a:ext>
            </a:extLst>
          </p:cNvPr>
          <p:cNvSpPr>
            <a:spLocks noChangeArrowheads="1"/>
          </p:cNvSpPr>
          <p:nvPr/>
        </p:nvSpPr>
        <p:spPr bwMode="auto">
          <a:xfrm>
            <a:off x="377825" y="4005263"/>
            <a:ext cx="2057400" cy="990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b="0"/>
              <a:t>Discrète</a:t>
            </a:r>
          </a:p>
        </p:txBody>
      </p:sp>
      <p:sp>
        <p:nvSpPr>
          <p:cNvPr id="36870" name="Oval 8">
            <a:extLst>
              <a:ext uri="{FF2B5EF4-FFF2-40B4-BE49-F238E27FC236}">
                <a16:creationId xmlns:a16="http://schemas.microsoft.com/office/drawing/2014/main" id="{F2952FFD-3F08-4E37-AD9E-4F7EC077744F}"/>
              </a:ext>
            </a:extLst>
          </p:cNvPr>
          <p:cNvSpPr>
            <a:spLocks noChangeArrowheads="1"/>
          </p:cNvSpPr>
          <p:nvPr/>
        </p:nvSpPr>
        <p:spPr bwMode="auto">
          <a:xfrm>
            <a:off x="5864225" y="2481263"/>
            <a:ext cx="2057400" cy="990600"/>
          </a:xfrm>
          <a:prstGeom prst="ellipse">
            <a:avLst/>
          </a:prstGeom>
          <a:solidFill>
            <a:srgbClr val="C0FE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b="0"/>
              <a:t>Qualitative</a:t>
            </a:r>
          </a:p>
          <a:p>
            <a:pPr algn="ctr"/>
            <a:r>
              <a:rPr lang="en-US" altLang="en-US" b="0"/>
              <a:t>(Catégorie)</a:t>
            </a:r>
          </a:p>
        </p:txBody>
      </p:sp>
      <p:sp>
        <p:nvSpPr>
          <p:cNvPr id="36871" name="Oval 9">
            <a:extLst>
              <a:ext uri="{FF2B5EF4-FFF2-40B4-BE49-F238E27FC236}">
                <a16:creationId xmlns:a16="http://schemas.microsoft.com/office/drawing/2014/main" id="{D0DB3AE7-9CFE-4160-9361-960DA8EFDBA8}"/>
              </a:ext>
            </a:extLst>
          </p:cNvPr>
          <p:cNvSpPr>
            <a:spLocks noChangeArrowheads="1"/>
          </p:cNvSpPr>
          <p:nvPr/>
        </p:nvSpPr>
        <p:spPr bwMode="auto">
          <a:xfrm>
            <a:off x="1368425" y="2405063"/>
            <a:ext cx="2057400" cy="990600"/>
          </a:xfrm>
          <a:prstGeom prst="ellipse">
            <a:avLst/>
          </a:prstGeom>
          <a:solidFill>
            <a:srgbClr val="C0FEF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b="0"/>
              <a:t>Quantitative</a:t>
            </a:r>
          </a:p>
          <a:p>
            <a:pPr algn="ctr"/>
            <a:r>
              <a:rPr lang="en-US" altLang="en-US" b="0"/>
              <a:t>(numérique)</a:t>
            </a:r>
          </a:p>
        </p:txBody>
      </p:sp>
      <p:sp>
        <p:nvSpPr>
          <p:cNvPr id="36872" name="Line 10">
            <a:extLst>
              <a:ext uri="{FF2B5EF4-FFF2-40B4-BE49-F238E27FC236}">
                <a16:creationId xmlns:a16="http://schemas.microsoft.com/office/drawing/2014/main" id="{88D65BA8-D344-4865-BC54-B7FCF292162A}"/>
              </a:ext>
            </a:extLst>
          </p:cNvPr>
          <p:cNvSpPr>
            <a:spLocks noChangeShapeType="1"/>
          </p:cNvSpPr>
          <p:nvPr/>
        </p:nvSpPr>
        <p:spPr bwMode="auto">
          <a:xfrm flipH="1">
            <a:off x="2435225" y="2024063"/>
            <a:ext cx="1828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3" name="Line 11">
            <a:extLst>
              <a:ext uri="{FF2B5EF4-FFF2-40B4-BE49-F238E27FC236}">
                <a16:creationId xmlns:a16="http://schemas.microsoft.com/office/drawing/2014/main" id="{EEF9B470-360A-4B8F-BF13-25D450C02A4C}"/>
              </a:ext>
            </a:extLst>
          </p:cNvPr>
          <p:cNvSpPr>
            <a:spLocks noChangeShapeType="1"/>
          </p:cNvSpPr>
          <p:nvPr/>
        </p:nvSpPr>
        <p:spPr bwMode="auto">
          <a:xfrm>
            <a:off x="4797425" y="2024063"/>
            <a:ext cx="2057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4" name="Line 12">
            <a:extLst>
              <a:ext uri="{FF2B5EF4-FFF2-40B4-BE49-F238E27FC236}">
                <a16:creationId xmlns:a16="http://schemas.microsoft.com/office/drawing/2014/main" id="{55D484CE-0EE4-4CA1-88F5-07FD2B710542}"/>
              </a:ext>
            </a:extLst>
          </p:cNvPr>
          <p:cNvSpPr>
            <a:spLocks noChangeShapeType="1"/>
          </p:cNvSpPr>
          <p:nvPr/>
        </p:nvSpPr>
        <p:spPr bwMode="auto">
          <a:xfrm flipH="1">
            <a:off x="1673225" y="3395663"/>
            <a:ext cx="609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5" name="Line 13">
            <a:extLst>
              <a:ext uri="{FF2B5EF4-FFF2-40B4-BE49-F238E27FC236}">
                <a16:creationId xmlns:a16="http://schemas.microsoft.com/office/drawing/2014/main" id="{1B65D99D-9262-4F56-8BA7-53C3A9185629}"/>
              </a:ext>
            </a:extLst>
          </p:cNvPr>
          <p:cNvSpPr>
            <a:spLocks noChangeShapeType="1"/>
          </p:cNvSpPr>
          <p:nvPr/>
        </p:nvSpPr>
        <p:spPr bwMode="auto">
          <a:xfrm>
            <a:off x="2435225" y="3395663"/>
            <a:ext cx="685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Line 14">
            <a:extLst>
              <a:ext uri="{FF2B5EF4-FFF2-40B4-BE49-F238E27FC236}">
                <a16:creationId xmlns:a16="http://schemas.microsoft.com/office/drawing/2014/main" id="{9FF2F07D-860F-4017-A965-CE830275EEE8}"/>
              </a:ext>
            </a:extLst>
          </p:cNvPr>
          <p:cNvSpPr>
            <a:spLocks noChangeShapeType="1"/>
          </p:cNvSpPr>
          <p:nvPr/>
        </p:nvSpPr>
        <p:spPr bwMode="auto">
          <a:xfrm>
            <a:off x="7007225" y="3471863"/>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7" name="Oval 15">
            <a:extLst>
              <a:ext uri="{FF2B5EF4-FFF2-40B4-BE49-F238E27FC236}">
                <a16:creationId xmlns:a16="http://schemas.microsoft.com/office/drawing/2014/main" id="{81B1EE77-7E6C-48EA-AF1A-FECE0690DB47}"/>
              </a:ext>
            </a:extLst>
          </p:cNvPr>
          <p:cNvSpPr>
            <a:spLocks noChangeArrowheads="1"/>
          </p:cNvSpPr>
          <p:nvPr/>
        </p:nvSpPr>
        <p:spPr bwMode="auto">
          <a:xfrm>
            <a:off x="5940425" y="4005263"/>
            <a:ext cx="2057400" cy="990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b="0"/>
              <a:t>Discrète</a:t>
            </a:r>
          </a:p>
        </p:txBody>
      </p:sp>
      <p:sp>
        <p:nvSpPr>
          <p:cNvPr id="36878" name="Text Box 19">
            <a:extLst>
              <a:ext uri="{FF2B5EF4-FFF2-40B4-BE49-F238E27FC236}">
                <a16:creationId xmlns:a16="http://schemas.microsoft.com/office/drawing/2014/main" id="{68977D7F-E9C2-4306-9864-C2DC5541EFF7}"/>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Types de variables</a:t>
            </a:r>
          </a:p>
        </p:txBody>
      </p:sp>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numéro de diapositive 3">
            <a:extLst>
              <a:ext uri="{FF2B5EF4-FFF2-40B4-BE49-F238E27FC236}">
                <a16:creationId xmlns:a16="http://schemas.microsoft.com/office/drawing/2014/main" id="{48B3F492-BFBE-4759-8784-1AFAC2E06E9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B993C2E-F6EE-4370-9817-D49B8FDABA16}" type="slidenum">
              <a:rPr lang="fr-FR" altLang="en-US" sz="1400" b="0"/>
              <a:pPr/>
              <a:t>18</a:t>
            </a:fld>
            <a:endParaRPr lang="fr-FR" altLang="en-US" sz="1400" b="0"/>
          </a:p>
        </p:txBody>
      </p:sp>
      <p:sp>
        <p:nvSpPr>
          <p:cNvPr id="371715" name="Rectangle 3">
            <a:extLst>
              <a:ext uri="{FF2B5EF4-FFF2-40B4-BE49-F238E27FC236}">
                <a16:creationId xmlns:a16="http://schemas.microsoft.com/office/drawing/2014/main" id="{09D23EC2-4A3F-4C69-A814-4CB6E32B2435}"/>
              </a:ext>
            </a:extLst>
          </p:cNvPr>
          <p:cNvSpPr>
            <a:spLocks noGrp="1" noChangeArrowheads="1"/>
          </p:cNvSpPr>
          <p:nvPr>
            <p:ph type="body" idx="4294967295"/>
          </p:nvPr>
        </p:nvSpPr>
        <p:spPr>
          <a:xfrm>
            <a:off x="684213" y="1125538"/>
            <a:ext cx="7988300" cy="4114800"/>
          </a:xfrm>
        </p:spPr>
        <p:txBody>
          <a:bodyPr lIns="90488" tIns="44450" rIns="90488" bIns="44450"/>
          <a:lstStyle/>
          <a:p>
            <a:pPr marL="0" indent="0" eaLnBrk="1" hangingPunct="1">
              <a:lnSpc>
                <a:spcPct val="90000"/>
              </a:lnSpc>
              <a:buFontTx/>
              <a:buNone/>
              <a:defRPr/>
            </a:pPr>
            <a:r>
              <a:rPr lang="fr-FR" altLang="en-US" sz="2400" b="1">
                <a:solidFill>
                  <a:schemeClr val="accent2"/>
                </a:solidFill>
              </a:rPr>
              <a:t>Caractéristiques qui doivent être prospectées lorsqu’on analyse des données:</a:t>
            </a:r>
          </a:p>
          <a:p>
            <a:pPr marL="0" indent="0" eaLnBrk="1" hangingPunct="1">
              <a:lnSpc>
                <a:spcPct val="90000"/>
              </a:lnSpc>
              <a:buFontTx/>
              <a:buNone/>
              <a:defRPr/>
            </a:pPr>
            <a:endParaRPr lang="fr-FR" altLang="en-US" sz="2400" b="1">
              <a:solidFill>
                <a:schemeClr val="accent2"/>
              </a:solidFill>
            </a:endParaRPr>
          </a:p>
          <a:p>
            <a:pPr marL="825500" lvl="1" eaLnBrk="1" hangingPunct="1">
              <a:lnSpc>
                <a:spcPct val="90000"/>
              </a:lnSpc>
              <a:buFont typeface="Wingdings" panose="05000000000000000000" pitchFamily="2" charset="2"/>
              <a:buNone/>
              <a:defRPr/>
            </a:pPr>
            <a:r>
              <a:rPr lang="fr-FR" altLang="en-US" sz="2400">
                <a:solidFill>
                  <a:schemeClr val="bg2"/>
                </a:solidFill>
              </a:rPr>
              <a:t>Type des variables</a:t>
            </a:r>
            <a:r>
              <a:rPr lang="fr-FR" altLang="en-US" sz="2400"/>
              <a:t> </a:t>
            </a:r>
          </a:p>
          <a:p>
            <a:pPr marL="825500" lvl="1" eaLnBrk="1" hangingPunct="1">
              <a:lnSpc>
                <a:spcPct val="90000"/>
              </a:lnSpc>
              <a:buFont typeface="Wingdings" panose="05000000000000000000" pitchFamily="2" charset="2"/>
              <a:buNone/>
              <a:defRPr/>
            </a:pPr>
            <a:r>
              <a:rPr lang="fr-FR" altLang="en-US" sz="2400">
                <a:solidFill>
                  <a:schemeClr val="accent2"/>
                </a:solidFill>
              </a:rPr>
              <a:t>Tables et méthodes graphiques</a:t>
            </a:r>
            <a:r>
              <a:rPr lang="fr-FR" altLang="en-US" sz="2400"/>
              <a:t> </a:t>
            </a:r>
          </a:p>
          <a:p>
            <a:pPr marL="825500" lvl="1" eaLnBrk="1" hangingPunct="1">
              <a:lnSpc>
                <a:spcPct val="90000"/>
              </a:lnSpc>
              <a:buFont typeface="Wingdings" panose="05000000000000000000" pitchFamily="2" charset="2"/>
              <a:buNone/>
              <a:defRPr/>
            </a:pPr>
            <a:r>
              <a:rPr lang="fr-FR" altLang="en-US" sz="2400"/>
              <a:t>Mesures numériques descriptives</a:t>
            </a:r>
          </a:p>
          <a:p>
            <a:pPr marL="825500" lvl="1" eaLnBrk="1" hangingPunct="1">
              <a:lnSpc>
                <a:spcPct val="90000"/>
              </a:lnSpc>
              <a:buFont typeface="Wingdings" panose="05000000000000000000" pitchFamily="2" charset="2"/>
              <a:buNone/>
              <a:defRPr/>
            </a:pPr>
            <a:r>
              <a:rPr lang="fr-FR" altLang="en-US" sz="2400"/>
              <a:t>Allures des distributions</a:t>
            </a:r>
          </a:p>
          <a:p>
            <a:pPr marL="825500" lvl="1" eaLnBrk="1" hangingPunct="1">
              <a:lnSpc>
                <a:spcPct val="90000"/>
              </a:lnSpc>
              <a:buFont typeface="Wingdings" panose="05000000000000000000" pitchFamily="2" charset="2"/>
              <a:buNone/>
              <a:defRPr/>
            </a:pPr>
            <a:r>
              <a:rPr lang="fr-FR" altLang="en-US" sz="2400"/>
              <a:t>Détection des points éloignés (</a:t>
            </a:r>
            <a:r>
              <a:rPr lang="fr-FR" altLang="en-US" sz="2400" i="1"/>
              <a:t>ouliers</a:t>
            </a:r>
            <a:r>
              <a:rPr lang="fr-FR" altLang="en-US" sz="2400"/>
              <a:t>)</a:t>
            </a:r>
            <a:endParaRPr lang="fr-FR" altLang="en-US" sz="2400">
              <a:effectLst>
                <a:outerShdw blurRad="38100" dist="38100" dir="2700000" algn="tl">
                  <a:srgbClr val="FFFFFF"/>
                </a:outerShdw>
              </a:effectLst>
            </a:endParaRPr>
          </a:p>
        </p:txBody>
      </p:sp>
      <p:sp>
        <p:nvSpPr>
          <p:cNvPr id="38916" name="Text Box 4">
            <a:extLst>
              <a:ext uri="{FF2B5EF4-FFF2-40B4-BE49-F238E27FC236}">
                <a16:creationId xmlns:a16="http://schemas.microsoft.com/office/drawing/2014/main" id="{56AD3DD0-1413-4BFD-B402-894E86BC4E07}"/>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Statistiques descriptives</a:t>
            </a:r>
          </a:p>
        </p:txBody>
      </p:sp>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numéro de diapositive 5">
            <a:extLst>
              <a:ext uri="{FF2B5EF4-FFF2-40B4-BE49-F238E27FC236}">
                <a16:creationId xmlns:a16="http://schemas.microsoft.com/office/drawing/2014/main" id="{5482CD48-9ABE-42B4-A276-3ED1E5F673B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8DEA6099-1B71-4C19-A69A-DE928414AD43}" type="slidenum">
              <a:rPr lang="fr-FR" altLang="en-US" sz="1400" b="0"/>
              <a:pPr/>
              <a:t>19</a:t>
            </a:fld>
            <a:endParaRPr lang="fr-FR" altLang="en-US" sz="1400" b="0"/>
          </a:p>
        </p:txBody>
      </p:sp>
      <p:sp>
        <p:nvSpPr>
          <p:cNvPr id="40963" name="Rectangle 2">
            <a:extLst>
              <a:ext uri="{FF2B5EF4-FFF2-40B4-BE49-F238E27FC236}">
                <a16:creationId xmlns:a16="http://schemas.microsoft.com/office/drawing/2014/main" id="{0AD760FA-38FA-4B29-887A-B21A7728C367}"/>
              </a:ext>
            </a:extLst>
          </p:cNvPr>
          <p:cNvSpPr>
            <a:spLocks noChangeArrowheads="1"/>
          </p:cNvSpPr>
          <p:nvPr/>
        </p:nvSpPr>
        <p:spPr bwMode="auto">
          <a:xfrm>
            <a:off x="1173163" y="62658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40964" name="Rectangle 3">
            <a:extLst>
              <a:ext uri="{FF2B5EF4-FFF2-40B4-BE49-F238E27FC236}">
                <a16:creationId xmlns:a16="http://schemas.microsoft.com/office/drawing/2014/main" id="{269FC61D-F0DB-47B4-9B1D-0848ECC170EE}"/>
              </a:ext>
            </a:extLst>
          </p:cNvPr>
          <p:cNvSpPr>
            <a:spLocks noGrp="1" noChangeArrowheads="1"/>
          </p:cNvSpPr>
          <p:nvPr>
            <p:ph type="body" idx="1"/>
          </p:nvPr>
        </p:nvSpPr>
        <p:spPr>
          <a:xfrm>
            <a:off x="611188" y="836613"/>
            <a:ext cx="77724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buFontTx/>
              <a:buNone/>
            </a:pPr>
            <a:r>
              <a:rPr lang="fr-FR" altLang="en-US" sz="2400" b="1">
                <a:solidFill>
                  <a:schemeClr val="accent2"/>
                </a:solidFill>
              </a:rPr>
              <a:t>Distribution de fréquences (absolues ou relatives)</a:t>
            </a:r>
            <a:br>
              <a:rPr lang="fr-FR" altLang="en-US" sz="2400" b="1">
                <a:solidFill>
                  <a:schemeClr val="accent2"/>
                </a:solidFill>
              </a:rPr>
            </a:br>
            <a:endParaRPr lang="fr-FR" altLang="en-US" sz="2400" b="1">
              <a:solidFill>
                <a:schemeClr val="accent2"/>
              </a:solidFill>
            </a:endParaRPr>
          </a:p>
          <a:p>
            <a:pPr eaLnBrk="1" hangingPunct="1">
              <a:buFont typeface="Wingdings" panose="05000000000000000000" pitchFamily="2" charset="2"/>
              <a:buChar char="§"/>
            </a:pPr>
            <a:r>
              <a:rPr lang="fr-FR" altLang="en-US" sz="2400"/>
              <a:t>Un simple moyen et efficace pour organiser et présenter les données tel qu’on peut avoir une image globale de l’endroit ou les mesures sont concentrées et dans quelle mesure elles sont dispersées.</a:t>
            </a:r>
          </a:p>
          <a:p>
            <a:pPr eaLnBrk="1" hangingPunct="1">
              <a:buFont typeface="Wingdings" panose="05000000000000000000" pitchFamily="2" charset="2"/>
              <a:buChar char="§"/>
            </a:pPr>
            <a:endParaRPr lang="fr-FR" altLang="en-US" sz="2400">
              <a:solidFill>
                <a:schemeClr val="accent2"/>
              </a:solidFill>
            </a:endParaRPr>
          </a:p>
          <a:p>
            <a:pPr eaLnBrk="1" hangingPunct="1">
              <a:buFont typeface="Wingdings" panose="05000000000000000000" pitchFamily="2" charset="2"/>
              <a:buChar char="§"/>
            </a:pPr>
            <a:r>
              <a:rPr lang="fr-FR" altLang="en-US" sz="2400">
                <a:solidFill>
                  <a:schemeClr val="accent2"/>
                </a:solidFill>
              </a:rPr>
              <a:t>Convient aux données</a:t>
            </a:r>
            <a:r>
              <a:rPr lang="fr-FR" altLang="en-US" sz="2400" b="1">
                <a:solidFill>
                  <a:schemeClr val="accent2"/>
                </a:solidFill>
              </a:rPr>
              <a:t> qualitatives et quantitatives</a:t>
            </a:r>
            <a:r>
              <a:rPr lang="fr-FR" altLang="en-US" sz="2400" b="1"/>
              <a:t>. </a:t>
            </a:r>
          </a:p>
          <a:p>
            <a:pPr eaLnBrk="1" hangingPunct="1">
              <a:buFont typeface="Wingdings" panose="05000000000000000000" pitchFamily="2" charset="2"/>
              <a:buChar char="§"/>
            </a:pPr>
            <a:endParaRPr lang="fr-FR" altLang="en-US" sz="2400" b="1"/>
          </a:p>
          <a:p>
            <a:pPr eaLnBrk="1" hangingPunct="1">
              <a:buFontTx/>
              <a:buNone/>
            </a:pPr>
            <a:endParaRPr lang="fr-FR" altLang="en-US" sz="2400"/>
          </a:p>
          <a:p>
            <a:pPr eaLnBrk="1" hangingPunct="1">
              <a:buFontTx/>
              <a:buNone/>
            </a:pPr>
            <a:endParaRPr lang="fr-FR" altLang="en-US" sz="2400"/>
          </a:p>
        </p:txBody>
      </p:sp>
      <p:sp>
        <p:nvSpPr>
          <p:cNvPr id="40965" name="Text Box 6">
            <a:extLst>
              <a:ext uri="{FF2B5EF4-FFF2-40B4-BE49-F238E27FC236}">
                <a16:creationId xmlns:a16="http://schemas.microsoft.com/office/drawing/2014/main" id="{85D170CA-E21C-4649-A2A2-318E12F36B69}"/>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Méthodes tabulaires</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3">
            <a:extLst>
              <a:ext uri="{FF2B5EF4-FFF2-40B4-BE49-F238E27FC236}">
                <a16:creationId xmlns:a16="http://schemas.microsoft.com/office/drawing/2014/main" id="{4A624218-E1F4-48AA-BF00-D12ABD082D7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E1D71991-A74C-4A64-A8C0-65524B531CC7}" type="slidenum">
              <a:rPr lang="fr-FR" altLang="en-US" sz="1400" b="0"/>
              <a:pPr/>
              <a:t>2</a:t>
            </a:fld>
            <a:endParaRPr lang="fr-FR" altLang="en-US" sz="1400" b="0"/>
          </a:p>
        </p:txBody>
      </p:sp>
      <p:sp>
        <p:nvSpPr>
          <p:cNvPr id="6147" name="Rectangle 2">
            <a:extLst>
              <a:ext uri="{FF2B5EF4-FFF2-40B4-BE49-F238E27FC236}">
                <a16:creationId xmlns:a16="http://schemas.microsoft.com/office/drawing/2014/main" id="{8767C080-E96E-4BC2-AA95-42FBCE0F90ED}"/>
              </a:ext>
            </a:extLst>
          </p:cNvPr>
          <p:cNvSpPr>
            <a:spLocks noChangeArrowheads="1"/>
          </p:cNvSpPr>
          <p:nvPr/>
        </p:nvSpPr>
        <p:spPr bwMode="auto">
          <a:xfrm>
            <a:off x="1173163" y="62658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6148" name="Rectangle 5">
            <a:extLst>
              <a:ext uri="{FF2B5EF4-FFF2-40B4-BE49-F238E27FC236}">
                <a16:creationId xmlns:a16="http://schemas.microsoft.com/office/drawing/2014/main" id="{065B2DB8-3602-4368-8055-9E38EF9E72F6}"/>
              </a:ext>
            </a:extLst>
          </p:cNvPr>
          <p:cNvSpPr>
            <a:spLocks noGrp="1" noChangeArrowheads="1"/>
          </p:cNvSpPr>
          <p:nvPr>
            <p:ph type="body" idx="4294967295"/>
          </p:nvPr>
        </p:nvSpPr>
        <p:spPr>
          <a:xfrm>
            <a:off x="684213" y="981075"/>
            <a:ext cx="8135937" cy="4114800"/>
          </a:xfrm>
          <a:noFill/>
          <a:extLst>
            <a:ext uri="{91240B29-F687-4F45-9708-019B960494DF}">
              <a14:hiddenLine xmlns:a14="http://schemas.microsoft.com/office/drawing/2010/main" w="12700">
                <a:solidFill>
                  <a:srgbClr val="CC00CC"/>
                </a:solidFill>
                <a:miter lim="800000"/>
                <a:headEnd/>
                <a:tailEnd/>
              </a14:hiddenLine>
            </a:ext>
          </a:extLst>
        </p:spPr>
        <p:txBody>
          <a:bodyPr lIns="90488" tIns="44450" rIns="90488" bIns="44450"/>
          <a:lstStyle/>
          <a:p>
            <a:pPr eaLnBrk="1" hangingPunct="1">
              <a:buFont typeface="Wingdings" panose="05000000000000000000" pitchFamily="2" charset="2"/>
              <a:buNone/>
            </a:pPr>
            <a:r>
              <a:rPr lang="fr-FR" altLang="en-US" sz="2400" b="1">
                <a:solidFill>
                  <a:schemeClr val="accent2"/>
                </a:solidFill>
              </a:rPr>
              <a:t>Statistiques descriptives</a:t>
            </a:r>
          </a:p>
          <a:p>
            <a:pPr marL="1198563" lvl="1" indent="-28575" eaLnBrk="1" hangingPunct="1">
              <a:buFont typeface="Wingdings" panose="05000000000000000000" pitchFamily="2" charset="2"/>
              <a:buNone/>
            </a:pPr>
            <a:r>
              <a:rPr lang="fr-FR" altLang="en-US" sz="2400"/>
              <a:t>Méthodes statistiques utilisées pour construire des tables, des graphiques et des résumés numériques des données.</a:t>
            </a:r>
          </a:p>
          <a:p>
            <a:pPr marL="1198563" lvl="1" indent="-28575" eaLnBrk="1" hangingPunct="1">
              <a:buFont typeface="Wingdings" panose="05000000000000000000" pitchFamily="2" charset="2"/>
              <a:buNone/>
            </a:pPr>
            <a:endParaRPr lang="fr-FR" altLang="en-US" sz="2400"/>
          </a:p>
          <a:p>
            <a:pPr eaLnBrk="1" hangingPunct="1">
              <a:buFont typeface="Wingdings" panose="05000000000000000000" pitchFamily="2" charset="2"/>
              <a:buNone/>
            </a:pPr>
            <a:r>
              <a:rPr lang="fr-FR" altLang="en-US" sz="2400" b="1">
                <a:solidFill>
                  <a:schemeClr val="accent2"/>
                </a:solidFill>
              </a:rPr>
              <a:t>Statistiques inférentielles</a:t>
            </a:r>
          </a:p>
          <a:p>
            <a:pPr marL="1198563" lvl="1" indent="-28575" eaLnBrk="1" hangingPunct="1">
              <a:buFont typeface="Wingdings" panose="05000000000000000000" pitchFamily="2" charset="2"/>
              <a:buNone/>
            </a:pPr>
            <a:r>
              <a:rPr lang="fr-FR" altLang="en-US" sz="2400"/>
              <a:t>Tirer une conclusion (inférence) </a:t>
            </a:r>
            <a:r>
              <a:rPr lang="fr-FR" altLang="en-US" sz="2400" b="1" i="1"/>
              <a:t>objective</a:t>
            </a:r>
            <a:r>
              <a:rPr lang="fr-FR" altLang="en-US" sz="2400"/>
              <a:t> à propos d’une population.</a:t>
            </a:r>
          </a:p>
          <a:p>
            <a:pPr marL="1198563" lvl="1" indent="-28575" eaLnBrk="1" hangingPunct="1">
              <a:buFont typeface="Wingdings" panose="05000000000000000000" pitchFamily="2" charset="2"/>
              <a:buNone/>
            </a:pPr>
            <a:r>
              <a:rPr lang="fr-FR" altLang="en-US" sz="2400"/>
              <a:t>Basées sur l’information d’une population. </a:t>
            </a:r>
          </a:p>
        </p:txBody>
      </p:sp>
      <p:sp>
        <p:nvSpPr>
          <p:cNvPr id="6149" name="Text Box 7">
            <a:extLst>
              <a:ext uri="{FF2B5EF4-FFF2-40B4-BE49-F238E27FC236}">
                <a16:creationId xmlns:a16="http://schemas.microsoft.com/office/drawing/2014/main" id="{5E26F72B-5EBE-43B7-AD3F-7F89084D0E8F}"/>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Introduction </a:t>
            </a: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numéro de diapositive 4">
            <a:extLst>
              <a:ext uri="{FF2B5EF4-FFF2-40B4-BE49-F238E27FC236}">
                <a16:creationId xmlns:a16="http://schemas.microsoft.com/office/drawing/2014/main" id="{C137D64C-124C-4F78-86D1-5E5433F7B30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5EFE5F8-D745-4251-BABA-B7302D0E5286}" type="slidenum">
              <a:rPr lang="fr-FR" altLang="en-US" sz="1400" b="0"/>
              <a:pPr/>
              <a:t>20</a:t>
            </a:fld>
            <a:endParaRPr lang="fr-FR" altLang="en-US" sz="1400" b="0"/>
          </a:p>
        </p:txBody>
      </p:sp>
      <p:sp>
        <p:nvSpPr>
          <p:cNvPr id="43011" name="Rectangle 2">
            <a:extLst>
              <a:ext uri="{FF2B5EF4-FFF2-40B4-BE49-F238E27FC236}">
                <a16:creationId xmlns:a16="http://schemas.microsoft.com/office/drawing/2014/main" id="{B2530599-6EE7-4FD8-830B-81814013C5D0}"/>
              </a:ext>
            </a:extLst>
          </p:cNvPr>
          <p:cNvSpPr>
            <a:spLocks noChangeArrowheads="1"/>
          </p:cNvSpPr>
          <p:nvPr/>
        </p:nvSpPr>
        <p:spPr bwMode="auto">
          <a:xfrm>
            <a:off x="1173163" y="62658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pic>
        <p:nvPicPr>
          <p:cNvPr id="43012" name="Picture 3">
            <a:extLst>
              <a:ext uri="{FF2B5EF4-FFF2-40B4-BE49-F238E27FC236}">
                <a16:creationId xmlns:a16="http://schemas.microsoft.com/office/drawing/2014/main" id="{BE43B3B3-81DF-4BB0-9632-5E77676EF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692150"/>
            <a:ext cx="7543800" cy="4905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3" name="Text Box 6">
            <a:extLst>
              <a:ext uri="{FF2B5EF4-FFF2-40B4-BE49-F238E27FC236}">
                <a16:creationId xmlns:a16="http://schemas.microsoft.com/office/drawing/2014/main" id="{877157CA-F195-4080-A021-CCFE6D8F73AE}"/>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Méthodes tabulaires</a:t>
            </a:r>
          </a:p>
        </p:txBody>
      </p:sp>
      <p:sp>
        <p:nvSpPr>
          <p:cNvPr id="43014" name="Rectangle 7">
            <a:extLst>
              <a:ext uri="{FF2B5EF4-FFF2-40B4-BE49-F238E27FC236}">
                <a16:creationId xmlns:a16="http://schemas.microsoft.com/office/drawing/2014/main" id="{ECFE4A5F-924B-4E98-AE67-F44D8C9E5C62}"/>
              </a:ext>
            </a:extLst>
          </p:cNvPr>
          <p:cNvSpPr>
            <a:spLocks noChangeArrowheads="1"/>
          </p:cNvSpPr>
          <p:nvPr/>
        </p:nvSpPr>
        <p:spPr bwMode="auto">
          <a:xfrm>
            <a:off x="684213" y="692150"/>
            <a:ext cx="7272337" cy="431800"/>
          </a:xfrm>
          <a:prstGeom prst="rect">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fr-FR" altLang="en-US" sz="1800" b="0"/>
              <a:t>Poids des fragments de poteries trouvés sur un site néolithique (g)</a:t>
            </a:r>
          </a:p>
        </p:txBody>
      </p:sp>
      <p:sp>
        <p:nvSpPr>
          <p:cNvPr id="43015" name="Rectangle 9">
            <a:extLst>
              <a:ext uri="{FF2B5EF4-FFF2-40B4-BE49-F238E27FC236}">
                <a16:creationId xmlns:a16="http://schemas.microsoft.com/office/drawing/2014/main" id="{070A1697-1967-4A4A-B835-A22CC9D8D22D}"/>
              </a:ext>
            </a:extLst>
          </p:cNvPr>
          <p:cNvSpPr>
            <a:spLocks noChangeArrowheads="1"/>
          </p:cNvSpPr>
          <p:nvPr/>
        </p:nvSpPr>
        <p:spPr bwMode="auto">
          <a:xfrm>
            <a:off x="468313" y="2708275"/>
            <a:ext cx="3168650" cy="360363"/>
          </a:xfrm>
          <a:prstGeom prst="rect">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fr-FR" altLang="en-US" sz="1800" b="0"/>
              <a:t>Distribution de fréquence</a:t>
            </a:r>
          </a:p>
        </p:txBody>
      </p:sp>
      <p:sp>
        <p:nvSpPr>
          <p:cNvPr id="43016" name="Rectangle 13">
            <a:extLst>
              <a:ext uri="{FF2B5EF4-FFF2-40B4-BE49-F238E27FC236}">
                <a16:creationId xmlns:a16="http://schemas.microsoft.com/office/drawing/2014/main" id="{E19DDE02-15AC-45EA-97BC-25D65BF0AA47}"/>
              </a:ext>
            </a:extLst>
          </p:cNvPr>
          <p:cNvSpPr>
            <a:spLocks noChangeArrowheads="1"/>
          </p:cNvSpPr>
          <p:nvPr/>
        </p:nvSpPr>
        <p:spPr bwMode="auto">
          <a:xfrm>
            <a:off x="252413" y="3213100"/>
            <a:ext cx="8064500" cy="2592388"/>
          </a:xfrm>
          <a:prstGeom prst="rect">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graphicFrame>
        <p:nvGraphicFramePr>
          <p:cNvPr id="43017" name="Object 11">
            <a:extLst>
              <a:ext uri="{FF2B5EF4-FFF2-40B4-BE49-F238E27FC236}">
                <a16:creationId xmlns:a16="http://schemas.microsoft.com/office/drawing/2014/main" id="{9663FE8C-A9FF-4B6B-A11D-46E6CB7E6285}"/>
              </a:ext>
            </a:extLst>
          </p:cNvPr>
          <p:cNvGraphicFramePr>
            <a:graphicFrameLocks noChangeAspect="1"/>
          </p:cNvGraphicFramePr>
          <p:nvPr>
            <p:ph/>
          </p:nvPr>
        </p:nvGraphicFramePr>
        <p:xfrm>
          <a:off x="755650" y="3213100"/>
          <a:ext cx="6842125" cy="2870200"/>
        </p:xfrm>
        <a:graphic>
          <a:graphicData uri="http://schemas.openxmlformats.org/presentationml/2006/ole">
            <mc:AlternateContent xmlns:mc="http://schemas.openxmlformats.org/markup-compatibility/2006">
              <mc:Choice xmlns:v="urn:schemas-microsoft-com:vml" Requires="v">
                <p:oleObj name="Feuille de calcul" r:id="rId4" imgW="4267742" imgH="1791050" progId="Excel.Sheet.8">
                  <p:embed/>
                </p:oleObj>
              </mc:Choice>
              <mc:Fallback>
                <p:oleObj name="Feuille de calcul" r:id="rId4" imgW="4267742" imgH="1791050" progId="Excel.Sheet.8">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213100"/>
                        <a:ext cx="6842125"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u numéro de diapositive 5">
            <a:extLst>
              <a:ext uri="{FF2B5EF4-FFF2-40B4-BE49-F238E27FC236}">
                <a16:creationId xmlns:a16="http://schemas.microsoft.com/office/drawing/2014/main" id="{63650F16-E2D8-46C7-B78E-09F6D9B29FC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30221FD-F4F6-4B61-9E25-7B3DF05C9D86}" type="slidenum">
              <a:rPr lang="fr-FR" altLang="en-US" sz="1400" b="0"/>
              <a:pPr/>
              <a:t>21</a:t>
            </a:fld>
            <a:endParaRPr lang="fr-FR" altLang="en-US" sz="1400" b="0"/>
          </a:p>
        </p:txBody>
      </p:sp>
      <p:graphicFrame>
        <p:nvGraphicFramePr>
          <p:cNvPr id="45059" name="Object 3">
            <a:extLst>
              <a:ext uri="{FF2B5EF4-FFF2-40B4-BE49-F238E27FC236}">
                <a16:creationId xmlns:a16="http://schemas.microsoft.com/office/drawing/2014/main" id="{846AA033-3321-4CA7-ADDE-835AF2E9422D}"/>
              </a:ext>
            </a:extLst>
          </p:cNvPr>
          <p:cNvGraphicFramePr>
            <a:graphicFrameLocks noChangeAspect="1"/>
          </p:cNvGraphicFramePr>
          <p:nvPr/>
        </p:nvGraphicFramePr>
        <p:xfrm>
          <a:off x="755650" y="2133600"/>
          <a:ext cx="7086600" cy="2773363"/>
        </p:xfrm>
        <a:graphic>
          <a:graphicData uri="http://schemas.openxmlformats.org/presentationml/2006/ole">
            <mc:AlternateContent xmlns:mc="http://schemas.openxmlformats.org/markup-compatibility/2006">
              <mc:Choice xmlns:v="urn:schemas-microsoft-com:vml" Requires="v">
                <p:oleObj name="Feuille de calcul" r:id="rId3" imgW="5121001" imgH="2004545" progId="Excel.Sheet.8">
                  <p:embed/>
                </p:oleObj>
              </mc:Choice>
              <mc:Fallback>
                <p:oleObj name="Feuille de calcul" r:id="rId3" imgW="5121001" imgH="2004545"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133600"/>
                        <a:ext cx="7086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0" name="Rectangle 4">
            <a:extLst>
              <a:ext uri="{FF2B5EF4-FFF2-40B4-BE49-F238E27FC236}">
                <a16:creationId xmlns:a16="http://schemas.microsoft.com/office/drawing/2014/main" id="{FC2258BD-A49C-442D-990C-1E7096D2B184}"/>
              </a:ext>
            </a:extLst>
          </p:cNvPr>
          <p:cNvSpPr>
            <a:spLocks noGrp="1" noChangeArrowheads="1"/>
          </p:cNvSpPr>
          <p:nvPr>
            <p:ph type="title"/>
          </p:nvPr>
        </p:nvSpPr>
        <p:spPr>
          <a:xfrm>
            <a:off x="468313" y="838200"/>
            <a:ext cx="82296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outerShdw>
                </a:effectLst>
              </a14:hiddenEffects>
            </a:ext>
          </a:extLst>
        </p:spPr>
        <p:txBody>
          <a:bodyPr/>
          <a:lstStyle/>
          <a:p>
            <a:pPr algn="l" eaLnBrk="1" hangingPunct="1"/>
            <a:r>
              <a:rPr lang="en-AU" altLang="en-US" sz="2400" b="1">
                <a:solidFill>
                  <a:schemeClr val="accent2"/>
                </a:solidFill>
              </a:rPr>
              <a:t>Distribution de fréquences cumulées</a:t>
            </a:r>
            <a:br>
              <a:rPr lang="en-AU" altLang="en-US" sz="2400">
                <a:solidFill>
                  <a:schemeClr val="accent2"/>
                </a:solidFill>
              </a:rPr>
            </a:br>
            <a:r>
              <a:rPr lang="en-AU" altLang="en-US" sz="2400"/>
              <a:t>Convient aux  </a:t>
            </a:r>
            <a:r>
              <a:rPr lang="en-AU" altLang="en-US" sz="2400">
                <a:solidFill>
                  <a:schemeClr val="accent2"/>
                </a:solidFill>
              </a:rPr>
              <a:t>données quantitatives seulement.</a:t>
            </a:r>
          </a:p>
        </p:txBody>
      </p:sp>
      <p:sp>
        <p:nvSpPr>
          <p:cNvPr id="45061" name="Text Box 6">
            <a:extLst>
              <a:ext uri="{FF2B5EF4-FFF2-40B4-BE49-F238E27FC236}">
                <a16:creationId xmlns:a16="http://schemas.microsoft.com/office/drawing/2014/main" id="{AFE65313-19E4-4504-9835-E5527416E6B4}"/>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Méthodes tabulaires</a:t>
            </a:r>
          </a:p>
        </p:txBody>
      </p:sp>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numéro de diapositive 5">
            <a:extLst>
              <a:ext uri="{FF2B5EF4-FFF2-40B4-BE49-F238E27FC236}">
                <a16:creationId xmlns:a16="http://schemas.microsoft.com/office/drawing/2014/main" id="{DFACD250-3AFC-40B2-B81B-625E4F78F79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D5486CF4-528D-4328-8FA1-A290BD1E9399}" type="slidenum">
              <a:rPr lang="fr-FR" altLang="en-US" sz="1400" b="0"/>
              <a:pPr/>
              <a:t>22</a:t>
            </a:fld>
            <a:endParaRPr lang="fr-FR" altLang="en-US" sz="1400" b="0"/>
          </a:p>
        </p:txBody>
      </p:sp>
      <p:sp>
        <p:nvSpPr>
          <p:cNvPr id="47107" name="Rectangle 2">
            <a:extLst>
              <a:ext uri="{FF2B5EF4-FFF2-40B4-BE49-F238E27FC236}">
                <a16:creationId xmlns:a16="http://schemas.microsoft.com/office/drawing/2014/main" id="{1790BDE3-5BA0-4CDF-BB3B-00715C3C9F5B}"/>
              </a:ext>
            </a:extLst>
          </p:cNvPr>
          <p:cNvSpPr>
            <a:spLocks noChangeArrowheads="1"/>
          </p:cNvSpPr>
          <p:nvPr/>
        </p:nvSpPr>
        <p:spPr bwMode="auto">
          <a:xfrm>
            <a:off x="1173163" y="62658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47108" name="Rectangle 3">
            <a:extLst>
              <a:ext uri="{FF2B5EF4-FFF2-40B4-BE49-F238E27FC236}">
                <a16:creationId xmlns:a16="http://schemas.microsoft.com/office/drawing/2014/main" id="{3E9126D1-1C3D-4A48-9C46-9E9A17BB2A0E}"/>
              </a:ext>
            </a:extLst>
          </p:cNvPr>
          <p:cNvSpPr>
            <a:spLocks noGrp="1" noChangeArrowheads="1"/>
          </p:cNvSpPr>
          <p:nvPr>
            <p:ph type="body" idx="1"/>
          </p:nvPr>
        </p:nvSpPr>
        <p:spPr>
          <a:xfrm>
            <a:off x="755650" y="981075"/>
            <a:ext cx="77724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buFont typeface="Wingdings" panose="05000000000000000000" pitchFamily="2" charset="2"/>
              <a:buNone/>
            </a:pPr>
            <a:r>
              <a:rPr lang="fr-FR" altLang="en-US" sz="2400"/>
              <a:t>Diagrammes en bâtons</a:t>
            </a:r>
          </a:p>
          <a:p>
            <a:pPr eaLnBrk="1" hangingPunct="1">
              <a:buFont typeface="Wingdings" panose="05000000000000000000" pitchFamily="2" charset="2"/>
              <a:buNone/>
            </a:pPr>
            <a:r>
              <a:rPr lang="fr-FR" altLang="en-US" sz="2400"/>
              <a:t>Diagrammes circulaires (</a:t>
            </a:r>
            <a:r>
              <a:rPr lang="fr-FR" altLang="en-US" sz="2400" i="1"/>
              <a:t>pie-chart</a:t>
            </a:r>
            <a:r>
              <a:rPr lang="fr-FR" altLang="en-US" sz="2400"/>
              <a:t>)</a:t>
            </a:r>
          </a:p>
          <a:p>
            <a:pPr eaLnBrk="1" hangingPunct="1">
              <a:buFont typeface="Wingdings" panose="05000000000000000000" pitchFamily="2" charset="2"/>
              <a:buNone/>
            </a:pPr>
            <a:r>
              <a:rPr lang="fr-FR" altLang="en-US" sz="2400"/>
              <a:t>Variables quantitatives discrètes</a:t>
            </a:r>
          </a:p>
          <a:p>
            <a:pPr eaLnBrk="1" hangingPunct="1">
              <a:buFont typeface="Wingdings" panose="05000000000000000000" pitchFamily="2" charset="2"/>
              <a:buNone/>
            </a:pPr>
            <a:r>
              <a:rPr lang="fr-FR" altLang="en-US" sz="2400"/>
              <a:t>Histogrammes</a:t>
            </a:r>
          </a:p>
          <a:p>
            <a:pPr eaLnBrk="1" hangingPunct="1">
              <a:buFont typeface="Wingdings" panose="05000000000000000000" pitchFamily="2" charset="2"/>
              <a:buNone/>
            </a:pPr>
            <a:r>
              <a:rPr lang="fr-FR" altLang="en-US" sz="2400"/>
              <a:t>Polygones de fréquences </a:t>
            </a:r>
          </a:p>
          <a:p>
            <a:pPr eaLnBrk="1" hangingPunct="1">
              <a:buFont typeface="Wingdings" panose="05000000000000000000" pitchFamily="2" charset="2"/>
              <a:buNone/>
            </a:pPr>
            <a:r>
              <a:rPr lang="fr-FR" altLang="en-US" sz="2400"/>
              <a:t>Polygones de fréquences cumulées</a:t>
            </a:r>
          </a:p>
          <a:p>
            <a:pPr eaLnBrk="1" hangingPunct="1">
              <a:buFontTx/>
              <a:buNone/>
            </a:pPr>
            <a:endParaRPr lang="fr-FR" altLang="en-US" sz="2400"/>
          </a:p>
          <a:p>
            <a:pPr eaLnBrk="1" hangingPunct="1">
              <a:buFontTx/>
              <a:buNone/>
            </a:pPr>
            <a:endParaRPr lang="fr-FR" altLang="en-US" sz="2400"/>
          </a:p>
        </p:txBody>
      </p:sp>
      <p:sp>
        <p:nvSpPr>
          <p:cNvPr id="47109" name="Text Box 7">
            <a:extLst>
              <a:ext uri="{FF2B5EF4-FFF2-40B4-BE49-F238E27FC236}">
                <a16:creationId xmlns:a16="http://schemas.microsoft.com/office/drawing/2014/main" id="{B77100FD-426A-491D-A983-F0F6523FD854}"/>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Méthodes graphiques</a:t>
            </a:r>
          </a:p>
        </p:txBody>
      </p:sp>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numéro de diapositive 5">
            <a:extLst>
              <a:ext uri="{FF2B5EF4-FFF2-40B4-BE49-F238E27FC236}">
                <a16:creationId xmlns:a16="http://schemas.microsoft.com/office/drawing/2014/main" id="{D4822EEC-BA31-4677-8C4C-2619B9EE32F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3DA0758-372E-4787-A60D-40FD0DA1339D}" type="slidenum">
              <a:rPr lang="fr-FR" altLang="en-US" sz="1400" b="0"/>
              <a:pPr/>
              <a:t>23</a:t>
            </a:fld>
            <a:endParaRPr lang="fr-FR" altLang="en-US" sz="1400" b="0"/>
          </a:p>
        </p:txBody>
      </p:sp>
      <p:sp>
        <p:nvSpPr>
          <p:cNvPr id="49155" name="Rectangle 2">
            <a:extLst>
              <a:ext uri="{FF2B5EF4-FFF2-40B4-BE49-F238E27FC236}">
                <a16:creationId xmlns:a16="http://schemas.microsoft.com/office/drawing/2014/main" id="{447C4846-E688-4770-A65F-867DCA9B1D75}"/>
              </a:ext>
            </a:extLst>
          </p:cNvPr>
          <p:cNvSpPr>
            <a:spLocks noGrp="1" noChangeArrowheads="1"/>
          </p:cNvSpPr>
          <p:nvPr>
            <p:ph type="body" idx="1"/>
          </p:nvPr>
        </p:nvSpPr>
        <p:spPr>
          <a:xfrm>
            <a:off x="468313" y="692150"/>
            <a:ext cx="8207375" cy="1219200"/>
          </a:xfrm>
        </p:spPr>
        <p:txBody>
          <a:bodyPr/>
          <a:lstStyle/>
          <a:p>
            <a:pPr marL="0" indent="0" eaLnBrk="1" hangingPunct="1">
              <a:lnSpc>
                <a:spcPct val="90000"/>
              </a:lnSpc>
              <a:buFontTx/>
              <a:buNone/>
            </a:pPr>
            <a:r>
              <a:rPr lang="fr-FR" altLang="en-US" sz="2400" b="1">
                <a:solidFill>
                  <a:schemeClr val="accent2"/>
                </a:solidFill>
              </a:rPr>
              <a:t>Diagrammes en bâtons (</a:t>
            </a:r>
            <a:r>
              <a:rPr lang="fr-FR" altLang="en-US" sz="2400" b="1" i="1">
                <a:solidFill>
                  <a:schemeClr val="accent2"/>
                </a:solidFill>
              </a:rPr>
              <a:t>bar chart</a:t>
            </a:r>
            <a:r>
              <a:rPr lang="fr-FR" altLang="en-US" sz="2400" b="1">
                <a:solidFill>
                  <a:schemeClr val="accent2"/>
                </a:solidFill>
              </a:rPr>
              <a:t>) </a:t>
            </a:r>
          </a:p>
          <a:p>
            <a:pPr marL="0" indent="0" eaLnBrk="1" hangingPunct="1">
              <a:lnSpc>
                <a:spcPct val="90000"/>
              </a:lnSpc>
              <a:buFontTx/>
              <a:buNone/>
            </a:pPr>
            <a:endParaRPr lang="fr-FR" altLang="en-US" sz="2400" b="1">
              <a:solidFill>
                <a:schemeClr val="accent2"/>
              </a:solidFill>
            </a:endParaRPr>
          </a:p>
          <a:p>
            <a:pPr marL="0" indent="0" eaLnBrk="1" hangingPunct="1">
              <a:lnSpc>
                <a:spcPct val="90000"/>
              </a:lnSpc>
              <a:buFontTx/>
              <a:buNone/>
            </a:pPr>
            <a:r>
              <a:rPr lang="fr-FR" altLang="en-US" sz="2400"/>
              <a:t>Variables qualitatives sur une échelle nominale ou ordinale.</a:t>
            </a:r>
          </a:p>
        </p:txBody>
      </p:sp>
      <p:grpSp>
        <p:nvGrpSpPr>
          <p:cNvPr id="49156" name="Group 3">
            <a:extLst>
              <a:ext uri="{FF2B5EF4-FFF2-40B4-BE49-F238E27FC236}">
                <a16:creationId xmlns:a16="http://schemas.microsoft.com/office/drawing/2014/main" id="{AA86F619-5880-4B71-BDD7-722AF6D4E27C}"/>
              </a:ext>
            </a:extLst>
          </p:cNvPr>
          <p:cNvGrpSpPr>
            <a:grpSpLocks/>
          </p:cNvGrpSpPr>
          <p:nvPr/>
        </p:nvGrpSpPr>
        <p:grpSpPr bwMode="auto">
          <a:xfrm>
            <a:off x="774700" y="2420938"/>
            <a:ext cx="3352800" cy="3733800"/>
            <a:chOff x="288" y="1344"/>
            <a:chExt cx="2496" cy="2640"/>
          </a:xfrm>
        </p:grpSpPr>
        <p:sp>
          <p:nvSpPr>
            <p:cNvPr id="49184" name="Rectangle 4">
              <a:extLst>
                <a:ext uri="{FF2B5EF4-FFF2-40B4-BE49-F238E27FC236}">
                  <a16:creationId xmlns:a16="http://schemas.microsoft.com/office/drawing/2014/main" id="{0FE1821B-30E2-4F72-A99E-6AAEA12CF957}"/>
                </a:ext>
              </a:extLst>
            </p:cNvPr>
            <p:cNvSpPr>
              <a:spLocks noChangeArrowheads="1"/>
            </p:cNvSpPr>
            <p:nvPr/>
          </p:nvSpPr>
          <p:spPr bwMode="auto">
            <a:xfrm>
              <a:off x="288" y="1344"/>
              <a:ext cx="2496" cy="2640"/>
            </a:xfrm>
            <a:prstGeom prst="rect">
              <a:avLst/>
            </a:prstGeom>
            <a:gradFill rotWithShape="0">
              <a:gsLst>
                <a:gs pos="0">
                  <a:srgbClr val="FFFF99"/>
                </a:gs>
                <a:gs pos="100000">
                  <a:srgbClr val="FFCC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grpSp>
          <p:nvGrpSpPr>
            <p:cNvPr id="49185" name="Group 5">
              <a:extLst>
                <a:ext uri="{FF2B5EF4-FFF2-40B4-BE49-F238E27FC236}">
                  <a16:creationId xmlns:a16="http://schemas.microsoft.com/office/drawing/2014/main" id="{E1CBDF1B-9C51-435A-98B6-67BD3E7D8C9F}"/>
                </a:ext>
              </a:extLst>
            </p:cNvPr>
            <p:cNvGrpSpPr>
              <a:grpSpLocks/>
            </p:cNvGrpSpPr>
            <p:nvPr/>
          </p:nvGrpSpPr>
          <p:grpSpPr bwMode="auto">
            <a:xfrm>
              <a:off x="506" y="1488"/>
              <a:ext cx="2136" cy="2134"/>
              <a:chOff x="506" y="1488"/>
              <a:chExt cx="2136" cy="2134"/>
            </a:xfrm>
          </p:grpSpPr>
          <p:sp>
            <p:nvSpPr>
              <p:cNvPr id="49199" name="Line 6">
                <a:extLst>
                  <a:ext uri="{FF2B5EF4-FFF2-40B4-BE49-F238E27FC236}">
                    <a16:creationId xmlns:a16="http://schemas.microsoft.com/office/drawing/2014/main" id="{3245BA39-54D0-424C-BD71-2F17A6B3D94D}"/>
                  </a:ext>
                </a:extLst>
              </p:cNvPr>
              <p:cNvSpPr>
                <a:spLocks noChangeShapeType="1"/>
              </p:cNvSpPr>
              <p:nvPr/>
            </p:nvSpPr>
            <p:spPr bwMode="auto">
              <a:xfrm flipV="1">
                <a:off x="576" y="1488"/>
                <a:ext cx="0" cy="2064"/>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00" name="Line 7">
                <a:extLst>
                  <a:ext uri="{FF2B5EF4-FFF2-40B4-BE49-F238E27FC236}">
                    <a16:creationId xmlns:a16="http://schemas.microsoft.com/office/drawing/2014/main" id="{09FDED8A-5FEB-4E4B-879F-615B2725230F}"/>
                  </a:ext>
                </a:extLst>
              </p:cNvPr>
              <p:cNvSpPr>
                <a:spLocks noChangeShapeType="1"/>
              </p:cNvSpPr>
              <p:nvPr/>
            </p:nvSpPr>
            <p:spPr bwMode="auto">
              <a:xfrm>
                <a:off x="578" y="3544"/>
                <a:ext cx="2064"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01" name="Line 8">
                <a:extLst>
                  <a:ext uri="{FF2B5EF4-FFF2-40B4-BE49-F238E27FC236}">
                    <a16:creationId xmlns:a16="http://schemas.microsoft.com/office/drawing/2014/main" id="{B5A4955D-B0B5-4C06-A94B-113AB3BC5E82}"/>
                  </a:ext>
                </a:extLst>
              </p:cNvPr>
              <p:cNvSpPr>
                <a:spLocks noChangeShapeType="1"/>
              </p:cNvSpPr>
              <p:nvPr/>
            </p:nvSpPr>
            <p:spPr bwMode="auto">
              <a:xfrm>
                <a:off x="912" y="3466"/>
                <a:ext cx="0" cy="14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02" name="Line 9">
                <a:extLst>
                  <a:ext uri="{FF2B5EF4-FFF2-40B4-BE49-F238E27FC236}">
                    <a16:creationId xmlns:a16="http://schemas.microsoft.com/office/drawing/2014/main" id="{607206C3-0001-44FF-B5B0-7ACBA2814DC6}"/>
                  </a:ext>
                </a:extLst>
              </p:cNvPr>
              <p:cNvSpPr>
                <a:spLocks noChangeShapeType="1"/>
              </p:cNvSpPr>
              <p:nvPr/>
            </p:nvSpPr>
            <p:spPr bwMode="auto">
              <a:xfrm>
                <a:off x="1228" y="3476"/>
                <a:ext cx="0" cy="14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03" name="Line 10">
                <a:extLst>
                  <a:ext uri="{FF2B5EF4-FFF2-40B4-BE49-F238E27FC236}">
                    <a16:creationId xmlns:a16="http://schemas.microsoft.com/office/drawing/2014/main" id="{28C8B777-0C6A-4B7B-96D4-131ADC436B4C}"/>
                  </a:ext>
                </a:extLst>
              </p:cNvPr>
              <p:cNvSpPr>
                <a:spLocks noChangeShapeType="1"/>
              </p:cNvSpPr>
              <p:nvPr/>
            </p:nvSpPr>
            <p:spPr bwMode="auto">
              <a:xfrm>
                <a:off x="1554" y="3478"/>
                <a:ext cx="0" cy="14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04" name="Line 11">
                <a:extLst>
                  <a:ext uri="{FF2B5EF4-FFF2-40B4-BE49-F238E27FC236}">
                    <a16:creationId xmlns:a16="http://schemas.microsoft.com/office/drawing/2014/main" id="{4548341B-058A-4535-8515-82DA3F145D87}"/>
                  </a:ext>
                </a:extLst>
              </p:cNvPr>
              <p:cNvSpPr>
                <a:spLocks noChangeShapeType="1"/>
              </p:cNvSpPr>
              <p:nvPr/>
            </p:nvSpPr>
            <p:spPr bwMode="auto">
              <a:xfrm>
                <a:off x="2400" y="3476"/>
                <a:ext cx="0" cy="14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05" name="Line 12">
                <a:extLst>
                  <a:ext uri="{FF2B5EF4-FFF2-40B4-BE49-F238E27FC236}">
                    <a16:creationId xmlns:a16="http://schemas.microsoft.com/office/drawing/2014/main" id="{7EC4CDB9-2C5A-46FF-A5C0-DEFC3771FC15}"/>
                  </a:ext>
                </a:extLst>
              </p:cNvPr>
              <p:cNvSpPr>
                <a:spLocks noChangeShapeType="1"/>
              </p:cNvSpPr>
              <p:nvPr/>
            </p:nvSpPr>
            <p:spPr bwMode="auto">
              <a:xfrm rot="5400000">
                <a:off x="577" y="1753"/>
                <a:ext cx="1" cy="14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06" name="Line 13">
                <a:extLst>
                  <a:ext uri="{FF2B5EF4-FFF2-40B4-BE49-F238E27FC236}">
                    <a16:creationId xmlns:a16="http://schemas.microsoft.com/office/drawing/2014/main" id="{145AC18B-36A1-44F7-A389-064914F93342}"/>
                  </a:ext>
                </a:extLst>
              </p:cNvPr>
              <p:cNvSpPr>
                <a:spLocks noChangeShapeType="1"/>
              </p:cNvSpPr>
              <p:nvPr/>
            </p:nvSpPr>
            <p:spPr bwMode="auto">
              <a:xfrm rot="5400000">
                <a:off x="587" y="2569"/>
                <a:ext cx="1" cy="14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07" name="Line 14">
                <a:extLst>
                  <a:ext uri="{FF2B5EF4-FFF2-40B4-BE49-F238E27FC236}">
                    <a16:creationId xmlns:a16="http://schemas.microsoft.com/office/drawing/2014/main" id="{DC856DF0-442C-4387-A0C1-A765C3A14760}"/>
                  </a:ext>
                </a:extLst>
              </p:cNvPr>
              <p:cNvSpPr>
                <a:spLocks noChangeShapeType="1"/>
              </p:cNvSpPr>
              <p:nvPr/>
            </p:nvSpPr>
            <p:spPr bwMode="auto">
              <a:xfrm rot="5400000">
                <a:off x="579" y="2832"/>
                <a:ext cx="1" cy="14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08" name="Line 15">
                <a:extLst>
                  <a:ext uri="{FF2B5EF4-FFF2-40B4-BE49-F238E27FC236}">
                    <a16:creationId xmlns:a16="http://schemas.microsoft.com/office/drawing/2014/main" id="{99673819-9723-4D8E-BD76-28BA8716D785}"/>
                  </a:ext>
                </a:extLst>
              </p:cNvPr>
              <p:cNvSpPr>
                <a:spLocks noChangeShapeType="1"/>
              </p:cNvSpPr>
              <p:nvPr/>
            </p:nvSpPr>
            <p:spPr bwMode="auto">
              <a:xfrm rot="5400000">
                <a:off x="591" y="3145"/>
                <a:ext cx="1" cy="14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9186" name="Text Box 16">
              <a:extLst>
                <a:ext uri="{FF2B5EF4-FFF2-40B4-BE49-F238E27FC236}">
                  <a16:creationId xmlns:a16="http://schemas.microsoft.com/office/drawing/2014/main" id="{EE07893F-031E-4B5A-A3CD-591E50FCB5D1}"/>
                </a:ext>
              </a:extLst>
            </p:cNvPr>
            <p:cNvSpPr txBox="1">
              <a:spLocks noChangeArrowheads="1"/>
            </p:cNvSpPr>
            <p:nvPr/>
          </p:nvSpPr>
          <p:spPr bwMode="auto">
            <a:xfrm>
              <a:off x="816" y="3504"/>
              <a:ext cx="326"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solidFill>
                    <a:srgbClr val="003366"/>
                  </a:solidFill>
                  <a:latin typeface="Times New Roman" panose="02020603050405020304" pitchFamily="18" charset="0"/>
                </a:rPr>
                <a:t>x</a:t>
              </a:r>
              <a:r>
                <a:rPr lang="en-US" altLang="en-US" b="0" baseline="-25000">
                  <a:solidFill>
                    <a:srgbClr val="003366"/>
                  </a:solidFill>
                  <a:latin typeface="Times New Roman" panose="02020603050405020304" pitchFamily="18" charset="0"/>
                </a:rPr>
                <a:t>1</a:t>
              </a:r>
              <a:endParaRPr lang="en-US" altLang="en-US" b="0">
                <a:solidFill>
                  <a:srgbClr val="003366"/>
                </a:solidFill>
                <a:latin typeface="Times New Roman" panose="02020603050405020304" pitchFamily="18" charset="0"/>
              </a:endParaRPr>
            </a:p>
          </p:txBody>
        </p:sp>
        <p:sp>
          <p:nvSpPr>
            <p:cNvPr id="49187" name="Text Box 17">
              <a:extLst>
                <a:ext uri="{FF2B5EF4-FFF2-40B4-BE49-F238E27FC236}">
                  <a16:creationId xmlns:a16="http://schemas.microsoft.com/office/drawing/2014/main" id="{7A5D6248-66FB-47A5-9FAF-377E48DF021C}"/>
                </a:ext>
              </a:extLst>
            </p:cNvPr>
            <p:cNvSpPr txBox="1">
              <a:spLocks noChangeArrowheads="1"/>
            </p:cNvSpPr>
            <p:nvPr/>
          </p:nvSpPr>
          <p:spPr bwMode="auto">
            <a:xfrm>
              <a:off x="1116" y="3506"/>
              <a:ext cx="327"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solidFill>
                    <a:srgbClr val="003366"/>
                  </a:solidFill>
                  <a:latin typeface="Times New Roman" panose="02020603050405020304" pitchFamily="18" charset="0"/>
                </a:rPr>
                <a:t>x</a:t>
              </a:r>
              <a:r>
                <a:rPr lang="en-US" altLang="en-US" b="0" baseline="-25000">
                  <a:solidFill>
                    <a:srgbClr val="003366"/>
                  </a:solidFill>
                  <a:latin typeface="Times New Roman" panose="02020603050405020304" pitchFamily="18" charset="0"/>
                </a:rPr>
                <a:t>2</a:t>
              </a:r>
              <a:endParaRPr lang="en-US" altLang="en-US" b="0">
                <a:solidFill>
                  <a:srgbClr val="003366"/>
                </a:solidFill>
                <a:latin typeface="Times New Roman" panose="02020603050405020304" pitchFamily="18" charset="0"/>
              </a:endParaRPr>
            </a:p>
          </p:txBody>
        </p:sp>
        <p:sp>
          <p:nvSpPr>
            <p:cNvPr id="49188" name="Text Box 18">
              <a:extLst>
                <a:ext uri="{FF2B5EF4-FFF2-40B4-BE49-F238E27FC236}">
                  <a16:creationId xmlns:a16="http://schemas.microsoft.com/office/drawing/2014/main" id="{B2D8BFEE-8570-4B3D-8414-8FC01A64DDDB}"/>
                </a:ext>
              </a:extLst>
            </p:cNvPr>
            <p:cNvSpPr txBox="1">
              <a:spLocks noChangeArrowheads="1"/>
            </p:cNvSpPr>
            <p:nvPr/>
          </p:nvSpPr>
          <p:spPr bwMode="auto">
            <a:xfrm>
              <a:off x="1452" y="3504"/>
              <a:ext cx="326"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solidFill>
                    <a:srgbClr val="003366"/>
                  </a:solidFill>
                  <a:latin typeface="Times New Roman" panose="02020603050405020304" pitchFamily="18" charset="0"/>
                </a:rPr>
                <a:t>x</a:t>
              </a:r>
              <a:r>
                <a:rPr lang="en-US" altLang="en-US" b="0" baseline="-25000">
                  <a:solidFill>
                    <a:srgbClr val="003366"/>
                  </a:solidFill>
                  <a:latin typeface="Times New Roman" panose="02020603050405020304" pitchFamily="18" charset="0"/>
                </a:rPr>
                <a:t>3</a:t>
              </a:r>
              <a:endParaRPr lang="en-US" altLang="en-US" b="0">
                <a:solidFill>
                  <a:srgbClr val="003366"/>
                </a:solidFill>
                <a:latin typeface="Times New Roman" panose="02020603050405020304" pitchFamily="18" charset="0"/>
              </a:endParaRPr>
            </a:p>
          </p:txBody>
        </p:sp>
        <p:sp>
          <p:nvSpPr>
            <p:cNvPr id="49189" name="Text Box 19">
              <a:extLst>
                <a:ext uri="{FF2B5EF4-FFF2-40B4-BE49-F238E27FC236}">
                  <a16:creationId xmlns:a16="http://schemas.microsoft.com/office/drawing/2014/main" id="{37DB0047-B14B-42DF-81E5-7230A5419404}"/>
                </a:ext>
              </a:extLst>
            </p:cNvPr>
            <p:cNvSpPr txBox="1">
              <a:spLocks noChangeArrowheads="1"/>
            </p:cNvSpPr>
            <p:nvPr/>
          </p:nvSpPr>
          <p:spPr bwMode="auto">
            <a:xfrm>
              <a:off x="2316" y="3504"/>
              <a:ext cx="369"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solidFill>
                    <a:srgbClr val="003366"/>
                  </a:solidFill>
                  <a:latin typeface="Times New Roman" panose="02020603050405020304" pitchFamily="18" charset="0"/>
                </a:rPr>
                <a:t>x</a:t>
              </a:r>
              <a:r>
                <a:rPr lang="en-US" altLang="en-US" b="0" baseline="-25000">
                  <a:solidFill>
                    <a:srgbClr val="003366"/>
                  </a:solidFill>
                  <a:latin typeface="Times New Roman" panose="02020603050405020304" pitchFamily="18" charset="0"/>
                </a:rPr>
                <a:t>m</a:t>
              </a:r>
              <a:endParaRPr lang="en-US" altLang="en-US" b="0">
                <a:solidFill>
                  <a:srgbClr val="003366"/>
                </a:solidFill>
                <a:latin typeface="Times New Roman" panose="02020603050405020304" pitchFamily="18" charset="0"/>
              </a:endParaRPr>
            </a:p>
          </p:txBody>
        </p:sp>
        <p:sp>
          <p:nvSpPr>
            <p:cNvPr id="49190" name="Line 20">
              <a:extLst>
                <a:ext uri="{FF2B5EF4-FFF2-40B4-BE49-F238E27FC236}">
                  <a16:creationId xmlns:a16="http://schemas.microsoft.com/office/drawing/2014/main" id="{3C489F18-2BF0-4C87-B552-F7B9AF0B787D}"/>
                </a:ext>
              </a:extLst>
            </p:cNvPr>
            <p:cNvSpPr>
              <a:spLocks noChangeShapeType="1"/>
            </p:cNvSpPr>
            <p:nvPr/>
          </p:nvSpPr>
          <p:spPr bwMode="auto">
            <a:xfrm>
              <a:off x="912" y="2640"/>
              <a:ext cx="0" cy="912"/>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91" name="Line 21">
              <a:extLst>
                <a:ext uri="{FF2B5EF4-FFF2-40B4-BE49-F238E27FC236}">
                  <a16:creationId xmlns:a16="http://schemas.microsoft.com/office/drawing/2014/main" id="{866482D8-B2C4-4071-B731-936FFFC9387D}"/>
                </a:ext>
              </a:extLst>
            </p:cNvPr>
            <p:cNvSpPr>
              <a:spLocks noChangeShapeType="1"/>
            </p:cNvSpPr>
            <p:nvPr/>
          </p:nvSpPr>
          <p:spPr bwMode="auto">
            <a:xfrm>
              <a:off x="1228" y="2160"/>
              <a:ext cx="0" cy="1364"/>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92" name="Line 22">
              <a:extLst>
                <a:ext uri="{FF2B5EF4-FFF2-40B4-BE49-F238E27FC236}">
                  <a16:creationId xmlns:a16="http://schemas.microsoft.com/office/drawing/2014/main" id="{1FB61A7C-2C90-4683-8520-D8A73108F222}"/>
                </a:ext>
              </a:extLst>
            </p:cNvPr>
            <p:cNvSpPr>
              <a:spLocks noChangeShapeType="1"/>
            </p:cNvSpPr>
            <p:nvPr/>
          </p:nvSpPr>
          <p:spPr bwMode="auto">
            <a:xfrm>
              <a:off x="1566" y="1776"/>
              <a:ext cx="0" cy="1766"/>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93" name="Line 23">
              <a:extLst>
                <a:ext uri="{FF2B5EF4-FFF2-40B4-BE49-F238E27FC236}">
                  <a16:creationId xmlns:a16="http://schemas.microsoft.com/office/drawing/2014/main" id="{B62BAF6A-7F4E-48C6-9D51-CB935B09AD02}"/>
                </a:ext>
              </a:extLst>
            </p:cNvPr>
            <p:cNvSpPr>
              <a:spLocks noChangeShapeType="1"/>
            </p:cNvSpPr>
            <p:nvPr/>
          </p:nvSpPr>
          <p:spPr bwMode="auto">
            <a:xfrm>
              <a:off x="2400" y="2928"/>
              <a:ext cx="0" cy="624"/>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94" name="Text Box 24">
              <a:extLst>
                <a:ext uri="{FF2B5EF4-FFF2-40B4-BE49-F238E27FC236}">
                  <a16:creationId xmlns:a16="http://schemas.microsoft.com/office/drawing/2014/main" id="{ECCBCA90-0D22-4269-9869-1F95B9E49623}"/>
                </a:ext>
              </a:extLst>
            </p:cNvPr>
            <p:cNvSpPr txBox="1">
              <a:spLocks noChangeArrowheads="1"/>
            </p:cNvSpPr>
            <p:nvPr/>
          </p:nvSpPr>
          <p:spPr bwMode="auto">
            <a:xfrm>
              <a:off x="336" y="3071"/>
              <a:ext cx="289"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solidFill>
                    <a:srgbClr val="003366"/>
                  </a:solidFill>
                  <a:latin typeface="Times New Roman" panose="02020603050405020304" pitchFamily="18" charset="0"/>
                </a:rPr>
                <a:t>f</a:t>
              </a:r>
              <a:r>
                <a:rPr lang="en-US" altLang="en-US" b="0" baseline="-25000">
                  <a:solidFill>
                    <a:srgbClr val="003366"/>
                  </a:solidFill>
                  <a:latin typeface="Times New Roman" panose="02020603050405020304" pitchFamily="18" charset="0"/>
                </a:rPr>
                <a:t>1</a:t>
              </a:r>
              <a:endParaRPr lang="en-US" altLang="en-US" b="0">
                <a:solidFill>
                  <a:srgbClr val="003366"/>
                </a:solidFill>
                <a:latin typeface="Times New Roman" panose="02020603050405020304" pitchFamily="18" charset="0"/>
              </a:endParaRPr>
            </a:p>
          </p:txBody>
        </p:sp>
        <p:sp>
          <p:nvSpPr>
            <p:cNvPr id="49195" name="Text Box 25">
              <a:extLst>
                <a:ext uri="{FF2B5EF4-FFF2-40B4-BE49-F238E27FC236}">
                  <a16:creationId xmlns:a16="http://schemas.microsoft.com/office/drawing/2014/main" id="{AF52C52A-EE45-4E86-A715-0CFE4ED7162C}"/>
                </a:ext>
              </a:extLst>
            </p:cNvPr>
            <p:cNvSpPr txBox="1">
              <a:spLocks noChangeArrowheads="1"/>
            </p:cNvSpPr>
            <p:nvPr/>
          </p:nvSpPr>
          <p:spPr bwMode="auto">
            <a:xfrm>
              <a:off x="328" y="2736"/>
              <a:ext cx="289"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solidFill>
                    <a:srgbClr val="003366"/>
                  </a:solidFill>
                  <a:latin typeface="Times New Roman" panose="02020603050405020304" pitchFamily="18" charset="0"/>
                </a:rPr>
                <a:t>f</a:t>
              </a:r>
              <a:r>
                <a:rPr lang="en-US" altLang="en-US" b="0" baseline="-25000">
                  <a:solidFill>
                    <a:srgbClr val="003366"/>
                  </a:solidFill>
                  <a:latin typeface="Times New Roman" panose="02020603050405020304" pitchFamily="18" charset="0"/>
                </a:rPr>
                <a:t>2</a:t>
              </a:r>
              <a:endParaRPr lang="en-US" altLang="en-US" b="0">
                <a:solidFill>
                  <a:srgbClr val="003366"/>
                </a:solidFill>
                <a:latin typeface="Times New Roman" panose="02020603050405020304" pitchFamily="18" charset="0"/>
              </a:endParaRPr>
            </a:p>
          </p:txBody>
        </p:sp>
        <p:sp>
          <p:nvSpPr>
            <p:cNvPr id="49196" name="Text Box 26">
              <a:extLst>
                <a:ext uri="{FF2B5EF4-FFF2-40B4-BE49-F238E27FC236}">
                  <a16:creationId xmlns:a16="http://schemas.microsoft.com/office/drawing/2014/main" id="{379D9597-CC04-4369-A9D9-58C4A5290391}"/>
                </a:ext>
              </a:extLst>
            </p:cNvPr>
            <p:cNvSpPr txBox="1">
              <a:spLocks noChangeArrowheads="1"/>
            </p:cNvSpPr>
            <p:nvPr/>
          </p:nvSpPr>
          <p:spPr bwMode="auto">
            <a:xfrm>
              <a:off x="336" y="2457"/>
              <a:ext cx="289"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solidFill>
                    <a:srgbClr val="003366"/>
                  </a:solidFill>
                  <a:latin typeface="Times New Roman" panose="02020603050405020304" pitchFamily="18" charset="0"/>
                </a:rPr>
                <a:t>f</a:t>
              </a:r>
              <a:r>
                <a:rPr lang="en-US" altLang="en-US" b="0" baseline="-25000">
                  <a:solidFill>
                    <a:srgbClr val="003366"/>
                  </a:solidFill>
                  <a:latin typeface="Times New Roman" panose="02020603050405020304" pitchFamily="18" charset="0"/>
                </a:rPr>
                <a:t>3</a:t>
              </a:r>
              <a:endParaRPr lang="en-US" altLang="en-US" b="0">
                <a:solidFill>
                  <a:srgbClr val="003366"/>
                </a:solidFill>
                <a:latin typeface="Times New Roman" panose="02020603050405020304" pitchFamily="18" charset="0"/>
              </a:endParaRPr>
            </a:p>
          </p:txBody>
        </p:sp>
        <p:sp>
          <p:nvSpPr>
            <p:cNvPr id="49197" name="Text Box 27">
              <a:extLst>
                <a:ext uri="{FF2B5EF4-FFF2-40B4-BE49-F238E27FC236}">
                  <a16:creationId xmlns:a16="http://schemas.microsoft.com/office/drawing/2014/main" id="{3ECDEE99-9E1E-4D1E-A151-C02F7DB21CC9}"/>
                </a:ext>
              </a:extLst>
            </p:cNvPr>
            <p:cNvSpPr txBox="1">
              <a:spLocks noChangeArrowheads="1"/>
            </p:cNvSpPr>
            <p:nvPr/>
          </p:nvSpPr>
          <p:spPr bwMode="auto">
            <a:xfrm>
              <a:off x="336" y="1640"/>
              <a:ext cx="256"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solidFill>
                    <a:srgbClr val="003366"/>
                  </a:solidFill>
                  <a:latin typeface="Times New Roman" panose="02020603050405020304" pitchFamily="18" charset="0"/>
                </a:rPr>
                <a:t>f</a:t>
              </a:r>
              <a:r>
                <a:rPr lang="en-US" altLang="en-US" b="0" baseline="-25000">
                  <a:solidFill>
                    <a:srgbClr val="003366"/>
                  </a:solidFill>
                  <a:latin typeface="Times New Roman" panose="02020603050405020304" pitchFamily="18" charset="0"/>
                </a:rPr>
                <a:t>i</a:t>
              </a:r>
              <a:endParaRPr lang="en-US" altLang="en-US" b="0">
                <a:solidFill>
                  <a:srgbClr val="003366"/>
                </a:solidFill>
                <a:latin typeface="Times New Roman" panose="02020603050405020304" pitchFamily="18" charset="0"/>
              </a:endParaRPr>
            </a:p>
          </p:txBody>
        </p:sp>
        <p:graphicFrame>
          <p:nvGraphicFramePr>
            <p:cNvPr id="49198" name="Object 28">
              <a:extLst>
                <a:ext uri="{FF2B5EF4-FFF2-40B4-BE49-F238E27FC236}">
                  <a16:creationId xmlns:a16="http://schemas.microsoft.com/office/drawing/2014/main" id="{724BA6A8-B399-4688-A8A7-9C74B1A2FE06}"/>
                </a:ext>
              </a:extLst>
            </p:cNvPr>
            <p:cNvGraphicFramePr>
              <a:graphicFrameLocks noChangeAspect="1"/>
            </p:cNvGraphicFramePr>
            <p:nvPr/>
          </p:nvGraphicFramePr>
          <p:xfrm>
            <a:off x="1728" y="1920"/>
            <a:ext cx="864" cy="391"/>
          </p:xfrm>
          <a:graphic>
            <a:graphicData uri="http://schemas.openxmlformats.org/presentationml/2006/ole">
              <mc:AlternateContent xmlns:mc="http://schemas.openxmlformats.org/markup-compatibility/2006">
                <mc:Choice xmlns:v="urn:schemas-microsoft-com:vml" Requires="v">
                  <p:oleObj name="Équation" r:id="rId3" imgW="558558" imgH="253890" progId="Equation.3">
                    <p:embed/>
                  </p:oleObj>
                </mc:Choice>
                <mc:Fallback>
                  <p:oleObj name="Équation" r:id="rId3" imgW="558558" imgH="253890" progId="Equation.3">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1920"/>
                          <a:ext cx="864" cy="3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9157" name="Group 29">
            <a:extLst>
              <a:ext uri="{FF2B5EF4-FFF2-40B4-BE49-F238E27FC236}">
                <a16:creationId xmlns:a16="http://schemas.microsoft.com/office/drawing/2014/main" id="{3A568EEC-6EBE-40E6-B68C-694355C3F474}"/>
              </a:ext>
            </a:extLst>
          </p:cNvPr>
          <p:cNvGrpSpPr>
            <a:grpSpLocks/>
          </p:cNvGrpSpPr>
          <p:nvPr/>
        </p:nvGrpSpPr>
        <p:grpSpPr bwMode="auto">
          <a:xfrm>
            <a:off x="4356100" y="2420938"/>
            <a:ext cx="3733800" cy="3733800"/>
            <a:chOff x="3072" y="1344"/>
            <a:chExt cx="2496" cy="2640"/>
          </a:xfrm>
        </p:grpSpPr>
        <p:sp>
          <p:nvSpPr>
            <p:cNvPr id="49159" name="Rectangle 30">
              <a:extLst>
                <a:ext uri="{FF2B5EF4-FFF2-40B4-BE49-F238E27FC236}">
                  <a16:creationId xmlns:a16="http://schemas.microsoft.com/office/drawing/2014/main" id="{E0942D49-BFC5-4318-81CD-562AA433BDC8}"/>
                </a:ext>
              </a:extLst>
            </p:cNvPr>
            <p:cNvSpPr>
              <a:spLocks noChangeArrowheads="1"/>
            </p:cNvSpPr>
            <p:nvPr/>
          </p:nvSpPr>
          <p:spPr bwMode="auto">
            <a:xfrm>
              <a:off x="3072" y="1344"/>
              <a:ext cx="2496" cy="2640"/>
            </a:xfrm>
            <a:prstGeom prst="rect">
              <a:avLst/>
            </a:prstGeom>
            <a:gradFill rotWithShape="0">
              <a:gsLst>
                <a:gs pos="0">
                  <a:srgbClr val="FFFF99"/>
                </a:gs>
                <a:gs pos="100000">
                  <a:srgbClr val="FFCC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grpSp>
          <p:nvGrpSpPr>
            <p:cNvPr id="49160" name="Group 31">
              <a:extLst>
                <a:ext uri="{FF2B5EF4-FFF2-40B4-BE49-F238E27FC236}">
                  <a16:creationId xmlns:a16="http://schemas.microsoft.com/office/drawing/2014/main" id="{4228DD12-577F-41A2-AFC5-921458B45653}"/>
                </a:ext>
              </a:extLst>
            </p:cNvPr>
            <p:cNvGrpSpPr>
              <a:grpSpLocks/>
            </p:cNvGrpSpPr>
            <p:nvPr/>
          </p:nvGrpSpPr>
          <p:grpSpPr bwMode="auto">
            <a:xfrm>
              <a:off x="3290" y="1488"/>
              <a:ext cx="2136" cy="2134"/>
              <a:chOff x="506" y="1488"/>
              <a:chExt cx="2136" cy="2134"/>
            </a:xfrm>
          </p:grpSpPr>
          <p:sp>
            <p:nvSpPr>
              <p:cNvPr id="49174" name="Line 32">
                <a:extLst>
                  <a:ext uri="{FF2B5EF4-FFF2-40B4-BE49-F238E27FC236}">
                    <a16:creationId xmlns:a16="http://schemas.microsoft.com/office/drawing/2014/main" id="{A251FB48-0F5F-45A1-A092-A31BBF9CBC39}"/>
                  </a:ext>
                </a:extLst>
              </p:cNvPr>
              <p:cNvSpPr>
                <a:spLocks noChangeShapeType="1"/>
              </p:cNvSpPr>
              <p:nvPr/>
            </p:nvSpPr>
            <p:spPr bwMode="auto">
              <a:xfrm flipV="1">
                <a:off x="576" y="1488"/>
                <a:ext cx="0" cy="2064"/>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5" name="Line 33">
                <a:extLst>
                  <a:ext uri="{FF2B5EF4-FFF2-40B4-BE49-F238E27FC236}">
                    <a16:creationId xmlns:a16="http://schemas.microsoft.com/office/drawing/2014/main" id="{E82AB59F-647B-4673-805F-91EBF9D2AA8C}"/>
                  </a:ext>
                </a:extLst>
              </p:cNvPr>
              <p:cNvSpPr>
                <a:spLocks noChangeShapeType="1"/>
              </p:cNvSpPr>
              <p:nvPr/>
            </p:nvSpPr>
            <p:spPr bwMode="auto">
              <a:xfrm>
                <a:off x="578" y="3544"/>
                <a:ext cx="2064"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6" name="Line 34">
                <a:extLst>
                  <a:ext uri="{FF2B5EF4-FFF2-40B4-BE49-F238E27FC236}">
                    <a16:creationId xmlns:a16="http://schemas.microsoft.com/office/drawing/2014/main" id="{94F340AC-1C05-4ED7-A66E-C42FD1F9A952}"/>
                  </a:ext>
                </a:extLst>
              </p:cNvPr>
              <p:cNvSpPr>
                <a:spLocks noChangeShapeType="1"/>
              </p:cNvSpPr>
              <p:nvPr/>
            </p:nvSpPr>
            <p:spPr bwMode="auto">
              <a:xfrm>
                <a:off x="912" y="3466"/>
                <a:ext cx="0" cy="14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7" name="Line 35">
                <a:extLst>
                  <a:ext uri="{FF2B5EF4-FFF2-40B4-BE49-F238E27FC236}">
                    <a16:creationId xmlns:a16="http://schemas.microsoft.com/office/drawing/2014/main" id="{9F53C6B4-AA41-46D3-96B9-867568A7E8B0}"/>
                  </a:ext>
                </a:extLst>
              </p:cNvPr>
              <p:cNvSpPr>
                <a:spLocks noChangeShapeType="1"/>
              </p:cNvSpPr>
              <p:nvPr/>
            </p:nvSpPr>
            <p:spPr bwMode="auto">
              <a:xfrm>
                <a:off x="1228" y="3476"/>
                <a:ext cx="0" cy="14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8" name="Line 36">
                <a:extLst>
                  <a:ext uri="{FF2B5EF4-FFF2-40B4-BE49-F238E27FC236}">
                    <a16:creationId xmlns:a16="http://schemas.microsoft.com/office/drawing/2014/main" id="{3BA20323-2EA1-4A92-801D-4DB550D14C57}"/>
                  </a:ext>
                </a:extLst>
              </p:cNvPr>
              <p:cNvSpPr>
                <a:spLocks noChangeShapeType="1"/>
              </p:cNvSpPr>
              <p:nvPr/>
            </p:nvSpPr>
            <p:spPr bwMode="auto">
              <a:xfrm>
                <a:off x="1554" y="3478"/>
                <a:ext cx="0" cy="14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9" name="Line 37">
                <a:extLst>
                  <a:ext uri="{FF2B5EF4-FFF2-40B4-BE49-F238E27FC236}">
                    <a16:creationId xmlns:a16="http://schemas.microsoft.com/office/drawing/2014/main" id="{733BA448-280C-47BB-A9EB-E3370685F2BB}"/>
                  </a:ext>
                </a:extLst>
              </p:cNvPr>
              <p:cNvSpPr>
                <a:spLocks noChangeShapeType="1"/>
              </p:cNvSpPr>
              <p:nvPr/>
            </p:nvSpPr>
            <p:spPr bwMode="auto">
              <a:xfrm>
                <a:off x="2400" y="3476"/>
                <a:ext cx="0" cy="14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0" name="Line 38">
                <a:extLst>
                  <a:ext uri="{FF2B5EF4-FFF2-40B4-BE49-F238E27FC236}">
                    <a16:creationId xmlns:a16="http://schemas.microsoft.com/office/drawing/2014/main" id="{F6EC540F-AA0B-4500-8D46-F3DACFB1BFC5}"/>
                  </a:ext>
                </a:extLst>
              </p:cNvPr>
              <p:cNvSpPr>
                <a:spLocks noChangeShapeType="1"/>
              </p:cNvSpPr>
              <p:nvPr/>
            </p:nvSpPr>
            <p:spPr bwMode="auto">
              <a:xfrm rot="5400000">
                <a:off x="577" y="1753"/>
                <a:ext cx="1" cy="14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1" name="Line 39">
                <a:extLst>
                  <a:ext uri="{FF2B5EF4-FFF2-40B4-BE49-F238E27FC236}">
                    <a16:creationId xmlns:a16="http://schemas.microsoft.com/office/drawing/2014/main" id="{7A55546E-CF5C-4446-90EC-5131C39681A1}"/>
                  </a:ext>
                </a:extLst>
              </p:cNvPr>
              <p:cNvSpPr>
                <a:spLocks noChangeShapeType="1"/>
              </p:cNvSpPr>
              <p:nvPr/>
            </p:nvSpPr>
            <p:spPr bwMode="auto">
              <a:xfrm rot="5400000">
                <a:off x="587" y="2569"/>
                <a:ext cx="1" cy="14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2" name="Line 40">
                <a:extLst>
                  <a:ext uri="{FF2B5EF4-FFF2-40B4-BE49-F238E27FC236}">
                    <a16:creationId xmlns:a16="http://schemas.microsoft.com/office/drawing/2014/main" id="{CAF0C6FE-7594-42E2-ADEF-4DDB4956FEBB}"/>
                  </a:ext>
                </a:extLst>
              </p:cNvPr>
              <p:cNvSpPr>
                <a:spLocks noChangeShapeType="1"/>
              </p:cNvSpPr>
              <p:nvPr/>
            </p:nvSpPr>
            <p:spPr bwMode="auto">
              <a:xfrm rot="5400000">
                <a:off x="579" y="2832"/>
                <a:ext cx="1" cy="14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3" name="Line 41">
                <a:extLst>
                  <a:ext uri="{FF2B5EF4-FFF2-40B4-BE49-F238E27FC236}">
                    <a16:creationId xmlns:a16="http://schemas.microsoft.com/office/drawing/2014/main" id="{A5269439-8A61-46FC-84F5-218049DE805C}"/>
                  </a:ext>
                </a:extLst>
              </p:cNvPr>
              <p:cNvSpPr>
                <a:spLocks noChangeShapeType="1"/>
              </p:cNvSpPr>
              <p:nvPr/>
            </p:nvSpPr>
            <p:spPr bwMode="auto">
              <a:xfrm rot="5400000">
                <a:off x="591" y="3145"/>
                <a:ext cx="1" cy="14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9161" name="Text Box 42">
              <a:extLst>
                <a:ext uri="{FF2B5EF4-FFF2-40B4-BE49-F238E27FC236}">
                  <a16:creationId xmlns:a16="http://schemas.microsoft.com/office/drawing/2014/main" id="{EDF85599-F8AD-4E65-B23E-2048AEF92DD1}"/>
                </a:ext>
              </a:extLst>
            </p:cNvPr>
            <p:cNvSpPr txBox="1">
              <a:spLocks noChangeArrowheads="1"/>
            </p:cNvSpPr>
            <p:nvPr/>
          </p:nvSpPr>
          <p:spPr bwMode="auto">
            <a:xfrm>
              <a:off x="3600" y="3504"/>
              <a:ext cx="293"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solidFill>
                    <a:srgbClr val="003366"/>
                  </a:solidFill>
                  <a:latin typeface="Times New Roman" panose="02020603050405020304" pitchFamily="18" charset="0"/>
                </a:rPr>
                <a:t>x</a:t>
              </a:r>
              <a:r>
                <a:rPr lang="en-US" altLang="en-US" b="0" baseline="-25000">
                  <a:solidFill>
                    <a:srgbClr val="003366"/>
                  </a:solidFill>
                  <a:latin typeface="Times New Roman" panose="02020603050405020304" pitchFamily="18" charset="0"/>
                </a:rPr>
                <a:t>1</a:t>
              </a:r>
              <a:endParaRPr lang="en-US" altLang="en-US" b="0">
                <a:solidFill>
                  <a:srgbClr val="003366"/>
                </a:solidFill>
                <a:latin typeface="Times New Roman" panose="02020603050405020304" pitchFamily="18" charset="0"/>
              </a:endParaRPr>
            </a:p>
          </p:txBody>
        </p:sp>
        <p:sp>
          <p:nvSpPr>
            <p:cNvPr id="49162" name="Text Box 43">
              <a:extLst>
                <a:ext uri="{FF2B5EF4-FFF2-40B4-BE49-F238E27FC236}">
                  <a16:creationId xmlns:a16="http://schemas.microsoft.com/office/drawing/2014/main" id="{7CD715CF-A644-4325-A709-0EF7AF32BE1D}"/>
                </a:ext>
              </a:extLst>
            </p:cNvPr>
            <p:cNvSpPr txBox="1">
              <a:spLocks noChangeArrowheads="1"/>
            </p:cNvSpPr>
            <p:nvPr/>
          </p:nvSpPr>
          <p:spPr bwMode="auto">
            <a:xfrm>
              <a:off x="3900" y="3506"/>
              <a:ext cx="293"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solidFill>
                    <a:srgbClr val="003366"/>
                  </a:solidFill>
                  <a:latin typeface="Times New Roman" panose="02020603050405020304" pitchFamily="18" charset="0"/>
                </a:rPr>
                <a:t>x</a:t>
              </a:r>
              <a:r>
                <a:rPr lang="en-US" altLang="en-US" b="0" baseline="-25000">
                  <a:solidFill>
                    <a:srgbClr val="003366"/>
                  </a:solidFill>
                  <a:latin typeface="Times New Roman" panose="02020603050405020304" pitchFamily="18" charset="0"/>
                </a:rPr>
                <a:t>2</a:t>
              </a:r>
              <a:endParaRPr lang="en-US" altLang="en-US" b="0">
                <a:solidFill>
                  <a:srgbClr val="003366"/>
                </a:solidFill>
                <a:latin typeface="Times New Roman" panose="02020603050405020304" pitchFamily="18" charset="0"/>
              </a:endParaRPr>
            </a:p>
          </p:txBody>
        </p:sp>
        <p:sp>
          <p:nvSpPr>
            <p:cNvPr id="49163" name="Text Box 44">
              <a:extLst>
                <a:ext uri="{FF2B5EF4-FFF2-40B4-BE49-F238E27FC236}">
                  <a16:creationId xmlns:a16="http://schemas.microsoft.com/office/drawing/2014/main" id="{CF59F87B-CA17-4660-A3C2-7D1195BDD762}"/>
                </a:ext>
              </a:extLst>
            </p:cNvPr>
            <p:cNvSpPr txBox="1">
              <a:spLocks noChangeArrowheads="1"/>
            </p:cNvSpPr>
            <p:nvPr/>
          </p:nvSpPr>
          <p:spPr bwMode="auto">
            <a:xfrm>
              <a:off x="4236" y="3504"/>
              <a:ext cx="293"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solidFill>
                    <a:srgbClr val="003366"/>
                  </a:solidFill>
                  <a:latin typeface="Times New Roman" panose="02020603050405020304" pitchFamily="18" charset="0"/>
                </a:rPr>
                <a:t>x</a:t>
              </a:r>
              <a:r>
                <a:rPr lang="en-US" altLang="en-US" b="0" baseline="-25000">
                  <a:solidFill>
                    <a:srgbClr val="003366"/>
                  </a:solidFill>
                  <a:latin typeface="Times New Roman" panose="02020603050405020304" pitchFamily="18" charset="0"/>
                </a:rPr>
                <a:t>3</a:t>
              </a:r>
              <a:endParaRPr lang="en-US" altLang="en-US" b="0">
                <a:solidFill>
                  <a:srgbClr val="003366"/>
                </a:solidFill>
                <a:latin typeface="Times New Roman" panose="02020603050405020304" pitchFamily="18" charset="0"/>
              </a:endParaRPr>
            </a:p>
          </p:txBody>
        </p:sp>
        <p:sp>
          <p:nvSpPr>
            <p:cNvPr id="49164" name="Text Box 45">
              <a:extLst>
                <a:ext uri="{FF2B5EF4-FFF2-40B4-BE49-F238E27FC236}">
                  <a16:creationId xmlns:a16="http://schemas.microsoft.com/office/drawing/2014/main" id="{55B86091-34FA-4E4A-A7B6-F75E49048148}"/>
                </a:ext>
              </a:extLst>
            </p:cNvPr>
            <p:cNvSpPr txBox="1">
              <a:spLocks noChangeArrowheads="1"/>
            </p:cNvSpPr>
            <p:nvPr/>
          </p:nvSpPr>
          <p:spPr bwMode="auto">
            <a:xfrm>
              <a:off x="5100" y="3504"/>
              <a:ext cx="331"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solidFill>
                    <a:srgbClr val="003366"/>
                  </a:solidFill>
                  <a:latin typeface="Times New Roman" panose="02020603050405020304" pitchFamily="18" charset="0"/>
                </a:rPr>
                <a:t>x</a:t>
              </a:r>
              <a:r>
                <a:rPr lang="en-US" altLang="en-US" b="0" baseline="-25000">
                  <a:solidFill>
                    <a:srgbClr val="003366"/>
                  </a:solidFill>
                  <a:latin typeface="Times New Roman" panose="02020603050405020304" pitchFamily="18" charset="0"/>
                </a:rPr>
                <a:t>m</a:t>
              </a:r>
              <a:endParaRPr lang="en-US" altLang="en-US" b="0">
                <a:solidFill>
                  <a:srgbClr val="003366"/>
                </a:solidFill>
                <a:latin typeface="Times New Roman" panose="02020603050405020304" pitchFamily="18" charset="0"/>
              </a:endParaRPr>
            </a:p>
          </p:txBody>
        </p:sp>
        <p:sp>
          <p:nvSpPr>
            <p:cNvPr id="49165" name="Line 46">
              <a:extLst>
                <a:ext uri="{FF2B5EF4-FFF2-40B4-BE49-F238E27FC236}">
                  <a16:creationId xmlns:a16="http://schemas.microsoft.com/office/drawing/2014/main" id="{B222BDD0-12F7-47EA-8D58-C73DF604BAE2}"/>
                </a:ext>
              </a:extLst>
            </p:cNvPr>
            <p:cNvSpPr>
              <a:spLocks noChangeShapeType="1"/>
            </p:cNvSpPr>
            <p:nvPr/>
          </p:nvSpPr>
          <p:spPr bwMode="auto">
            <a:xfrm>
              <a:off x="3696" y="2640"/>
              <a:ext cx="0" cy="912"/>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6" name="Line 47">
              <a:extLst>
                <a:ext uri="{FF2B5EF4-FFF2-40B4-BE49-F238E27FC236}">
                  <a16:creationId xmlns:a16="http://schemas.microsoft.com/office/drawing/2014/main" id="{78D837C7-0B8E-4805-B1ED-F5FEB824DE30}"/>
                </a:ext>
              </a:extLst>
            </p:cNvPr>
            <p:cNvSpPr>
              <a:spLocks noChangeShapeType="1"/>
            </p:cNvSpPr>
            <p:nvPr/>
          </p:nvSpPr>
          <p:spPr bwMode="auto">
            <a:xfrm>
              <a:off x="4012" y="2160"/>
              <a:ext cx="0" cy="1364"/>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7" name="Line 48">
              <a:extLst>
                <a:ext uri="{FF2B5EF4-FFF2-40B4-BE49-F238E27FC236}">
                  <a16:creationId xmlns:a16="http://schemas.microsoft.com/office/drawing/2014/main" id="{F74C46EA-19B4-465A-B7F5-4B3B5AAACE45}"/>
                </a:ext>
              </a:extLst>
            </p:cNvPr>
            <p:cNvSpPr>
              <a:spLocks noChangeShapeType="1"/>
            </p:cNvSpPr>
            <p:nvPr/>
          </p:nvSpPr>
          <p:spPr bwMode="auto">
            <a:xfrm>
              <a:off x="4350" y="1776"/>
              <a:ext cx="0" cy="1766"/>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8" name="Line 49">
              <a:extLst>
                <a:ext uri="{FF2B5EF4-FFF2-40B4-BE49-F238E27FC236}">
                  <a16:creationId xmlns:a16="http://schemas.microsoft.com/office/drawing/2014/main" id="{E1A3046D-5F8B-4DFE-A25F-4BC05F610A3E}"/>
                </a:ext>
              </a:extLst>
            </p:cNvPr>
            <p:cNvSpPr>
              <a:spLocks noChangeShapeType="1"/>
            </p:cNvSpPr>
            <p:nvPr/>
          </p:nvSpPr>
          <p:spPr bwMode="auto">
            <a:xfrm>
              <a:off x="5184" y="2928"/>
              <a:ext cx="0" cy="624"/>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9" name="Text Box 50">
              <a:extLst>
                <a:ext uri="{FF2B5EF4-FFF2-40B4-BE49-F238E27FC236}">
                  <a16:creationId xmlns:a16="http://schemas.microsoft.com/office/drawing/2014/main" id="{A46DCFAE-5260-4527-9DF4-47ED5F5AA9A5}"/>
                </a:ext>
              </a:extLst>
            </p:cNvPr>
            <p:cNvSpPr txBox="1">
              <a:spLocks noChangeArrowheads="1"/>
            </p:cNvSpPr>
            <p:nvPr/>
          </p:nvSpPr>
          <p:spPr bwMode="auto">
            <a:xfrm>
              <a:off x="3120" y="3071"/>
              <a:ext cx="293"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solidFill>
                    <a:srgbClr val="003366"/>
                  </a:solidFill>
                  <a:latin typeface="Times New Roman" panose="02020603050405020304" pitchFamily="18" charset="0"/>
                </a:rPr>
                <a:t>n</a:t>
              </a:r>
              <a:r>
                <a:rPr lang="en-US" altLang="en-US" b="0" baseline="-25000">
                  <a:solidFill>
                    <a:srgbClr val="003366"/>
                  </a:solidFill>
                  <a:latin typeface="Times New Roman" panose="02020603050405020304" pitchFamily="18" charset="0"/>
                </a:rPr>
                <a:t>1</a:t>
              </a:r>
              <a:endParaRPr lang="en-US" altLang="en-US" b="0">
                <a:solidFill>
                  <a:srgbClr val="003366"/>
                </a:solidFill>
                <a:latin typeface="Times New Roman" panose="02020603050405020304" pitchFamily="18" charset="0"/>
              </a:endParaRPr>
            </a:p>
          </p:txBody>
        </p:sp>
        <p:sp>
          <p:nvSpPr>
            <p:cNvPr id="49170" name="Text Box 51">
              <a:extLst>
                <a:ext uri="{FF2B5EF4-FFF2-40B4-BE49-F238E27FC236}">
                  <a16:creationId xmlns:a16="http://schemas.microsoft.com/office/drawing/2014/main" id="{C09070AF-D8A5-41EE-8612-2FBFFCB9DF1E}"/>
                </a:ext>
              </a:extLst>
            </p:cNvPr>
            <p:cNvSpPr txBox="1">
              <a:spLocks noChangeArrowheads="1"/>
            </p:cNvSpPr>
            <p:nvPr/>
          </p:nvSpPr>
          <p:spPr bwMode="auto">
            <a:xfrm>
              <a:off x="3112" y="2736"/>
              <a:ext cx="293"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solidFill>
                    <a:srgbClr val="003366"/>
                  </a:solidFill>
                  <a:latin typeface="Times New Roman" panose="02020603050405020304" pitchFamily="18" charset="0"/>
                </a:rPr>
                <a:t>n</a:t>
              </a:r>
              <a:r>
                <a:rPr lang="en-US" altLang="en-US" b="0" baseline="-25000">
                  <a:solidFill>
                    <a:srgbClr val="003366"/>
                  </a:solidFill>
                  <a:latin typeface="Times New Roman" panose="02020603050405020304" pitchFamily="18" charset="0"/>
                </a:rPr>
                <a:t>2</a:t>
              </a:r>
              <a:endParaRPr lang="en-US" altLang="en-US" b="0">
                <a:solidFill>
                  <a:srgbClr val="003366"/>
                </a:solidFill>
                <a:latin typeface="Times New Roman" panose="02020603050405020304" pitchFamily="18" charset="0"/>
              </a:endParaRPr>
            </a:p>
          </p:txBody>
        </p:sp>
        <p:sp>
          <p:nvSpPr>
            <p:cNvPr id="49171" name="Text Box 52">
              <a:extLst>
                <a:ext uri="{FF2B5EF4-FFF2-40B4-BE49-F238E27FC236}">
                  <a16:creationId xmlns:a16="http://schemas.microsoft.com/office/drawing/2014/main" id="{B8A09DEE-4FD4-46B3-825A-AF9C13836762}"/>
                </a:ext>
              </a:extLst>
            </p:cNvPr>
            <p:cNvSpPr txBox="1">
              <a:spLocks noChangeArrowheads="1"/>
            </p:cNvSpPr>
            <p:nvPr/>
          </p:nvSpPr>
          <p:spPr bwMode="auto">
            <a:xfrm>
              <a:off x="3120" y="2457"/>
              <a:ext cx="293"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solidFill>
                    <a:srgbClr val="003366"/>
                  </a:solidFill>
                  <a:latin typeface="Times New Roman" panose="02020603050405020304" pitchFamily="18" charset="0"/>
                </a:rPr>
                <a:t>n</a:t>
              </a:r>
              <a:r>
                <a:rPr lang="en-US" altLang="en-US" b="0" baseline="-25000">
                  <a:solidFill>
                    <a:srgbClr val="003366"/>
                  </a:solidFill>
                  <a:latin typeface="Times New Roman" panose="02020603050405020304" pitchFamily="18" charset="0"/>
                </a:rPr>
                <a:t>3</a:t>
              </a:r>
              <a:endParaRPr lang="en-US" altLang="en-US" b="0">
                <a:solidFill>
                  <a:srgbClr val="003366"/>
                </a:solidFill>
                <a:latin typeface="Times New Roman" panose="02020603050405020304" pitchFamily="18" charset="0"/>
              </a:endParaRPr>
            </a:p>
          </p:txBody>
        </p:sp>
        <p:sp>
          <p:nvSpPr>
            <p:cNvPr id="49172" name="Text Box 53">
              <a:extLst>
                <a:ext uri="{FF2B5EF4-FFF2-40B4-BE49-F238E27FC236}">
                  <a16:creationId xmlns:a16="http://schemas.microsoft.com/office/drawing/2014/main" id="{92FB229D-D652-4613-BD3F-EEF00CF4357D}"/>
                </a:ext>
              </a:extLst>
            </p:cNvPr>
            <p:cNvSpPr txBox="1">
              <a:spLocks noChangeArrowheads="1"/>
            </p:cNvSpPr>
            <p:nvPr/>
          </p:nvSpPr>
          <p:spPr bwMode="auto">
            <a:xfrm>
              <a:off x="3120" y="1640"/>
              <a:ext cx="263"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solidFill>
                    <a:srgbClr val="003366"/>
                  </a:solidFill>
                  <a:latin typeface="Times New Roman" panose="02020603050405020304" pitchFamily="18" charset="0"/>
                </a:rPr>
                <a:t>n</a:t>
              </a:r>
              <a:r>
                <a:rPr lang="en-US" altLang="en-US" b="0" baseline="-25000">
                  <a:solidFill>
                    <a:srgbClr val="003366"/>
                  </a:solidFill>
                  <a:latin typeface="Times New Roman" panose="02020603050405020304" pitchFamily="18" charset="0"/>
                </a:rPr>
                <a:t>i</a:t>
              </a:r>
              <a:endParaRPr lang="en-US" altLang="en-US" b="0">
                <a:solidFill>
                  <a:srgbClr val="003366"/>
                </a:solidFill>
                <a:latin typeface="Times New Roman" panose="02020603050405020304" pitchFamily="18" charset="0"/>
              </a:endParaRPr>
            </a:p>
          </p:txBody>
        </p:sp>
        <p:graphicFrame>
          <p:nvGraphicFramePr>
            <p:cNvPr id="49173" name="Object 54">
              <a:extLst>
                <a:ext uri="{FF2B5EF4-FFF2-40B4-BE49-F238E27FC236}">
                  <a16:creationId xmlns:a16="http://schemas.microsoft.com/office/drawing/2014/main" id="{A4B85760-03DE-4629-B451-8F4A3527C9D1}"/>
                </a:ext>
              </a:extLst>
            </p:cNvPr>
            <p:cNvGraphicFramePr>
              <a:graphicFrameLocks noChangeAspect="1"/>
            </p:cNvGraphicFramePr>
            <p:nvPr/>
          </p:nvGraphicFramePr>
          <p:xfrm>
            <a:off x="4464" y="1920"/>
            <a:ext cx="912" cy="395"/>
          </p:xfrm>
          <a:graphic>
            <a:graphicData uri="http://schemas.openxmlformats.org/presentationml/2006/ole">
              <mc:AlternateContent xmlns:mc="http://schemas.openxmlformats.org/markup-compatibility/2006">
                <mc:Choice xmlns:v="urn:schemas-microsoft-com:vml" Requires="v">
                  <p:oleObj name="Équation" r:id="rId5" imgW="583947" imgH="253890" progId="Equation.3">
                    <p:embed/>
                  </p:oleObj>
                </mc:Choice>
                <mc:Fallback>
                  <p:oleObj name="Équation" r:id="rId5" imgW="583947" imgH="253890" progId="Equation.3">
                    <p:embed/>
                    <p:pic>
                      <p:nvPicPr>
                        <p:cNvPr id="0" name="Object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4" y="1920"/>
                          <a:ext cx="912" cy="39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9158" name="Text Box 56">
            <a:extLst>
              <a:ext uri="{FF2B5EF4-FFF2-40B4-BE49-F238E27FC236}">
                <a16:creationId xmlns:a16="http://schemas.microsoft.com/office/drawing/2014/main" id="{36EBCF97-A034-4A68-8060-88C05934DE14}"/>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Méthodes graphiques</a:t>
            </a:r>
          </a:p>
        </p:txBody>
      </p:sp>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u numéro de diapositive 3">
            <a:extLst>
              <a:ext uri="{FF2B5EF4-FFF2-40B4-BE49-F238E27FC236}">
                <a16:creationId xmlns:a16="http://schemas.microsoft.com/office/drawing/2014/main" id="{6152F18F-C86F-4098-B021-F9A0BFE0CD4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3A62DE2-BAED-43E8-9C2A-8207BD95E400}" type="slidenum">
              <a:rPr lang="fr-FR" altLang="en-US" sz="1400" b="0"/>
              <a:pPr/>
              <a:t>24</a:t>
            </a:fld>
            <a:endParaRPr lang="fr-FR" altLang="en-US" sz="1400" b="0"/>
          </a:p>
        </p:txBody>
      </p:sp>
      <p:sp>
        <p:nvSpPr>
          <p:cNvPr id="51203" name="Rectangle 11">
            <a:extLst>
              <a:ext uri="{FF2B5EF4-FFF2-40B4-BE49-F238E27FC236}">
                <a16:creationId xmlns:a16="http://schemas.microsoft.com/office/drawing/2014/main" id="{D4CB59B3-0696-4088-9A74-4911A32055C2}"/>
              </a:ext>
            </a:extLst>
          </p:cNvPr>
          <p:cNvSpPr>
            <a:spLocks noChangeArrowheads="1"/>
          </p:cNvSpPr>
          <p:nvPr/>
        </p:nvSpPr>
        <p:spPr bwMode="auto">
          <a:xfrm>
            <a:off x="4932363" y="1773238"/>
            <a:ext cx="3024187" cy="3311525"/>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51204" name="Text Box 4">
            <a:extLst>
              <a:ext uri="{FF2B5EF4-FFF2-40B4-BE49-F238E27FC236}">
                <a16:creationId xmlns:a16="http://schemas.microsoft.com/office/drawing/2014/main" id="{19569535-0225-487A-BD04-C1863311BF04}"/>
              </a:ext>
            </a:extLst>
          </p:cNvPr>
          <p:cNvSpPr txBox="1">
            <a:spLocks noChangeArrowheads="1"/>
          </p:cNvSpPr>
          <p:nvPr/>
        </p:nvSpPr>
        <p:spPr bwMode="auto">
          <a:xfrm>
            <a:off x="611188" y="1484313"/>
            <a:ext cx="3649662"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a:t>REMARQUES</a:t>
            </a:r>
          </a:p>
          <a:p>
            <a:r>
              <a:rPr lang="fr-FR" altLang="en-US" sz="2000" b="0"/>
              <a:t> </a:t>
            </a:r>
          </a:p>
          <a:p>
            <a:pPr>
              <a:buFontTx/>
              <a:buChar char="•"/>
            </a:pPr>
            <a:r>
              <a:rPr lang="fr-FR" altLang="en-US" sz="2000"/>
              <a:t>Aucun ordre</a:t>
            </a:r>
            <a:r>
              <a:rPr lang="fr-FR" altLang="en-US" sz="2000" b="0"/>
              <a:t> n’est supposé</a:t>
            </a:r>
            <a:br>
              <a:rPr lang="fr-FR" altLang="en-US" sz="2000" b="0"/>
            </a:br>
            <a:endParaRPr lang="fr-FR" altLang="en-US" sz="2000" b="0"/>
          </a:p>
          <a:p>
            <a:pPr>
              <a:buFontTx/>
              <a:buChar char="•"/>
            </a:pPr>
            <a:r>
              <a:rPr lang="fr-FR" altLang="en-US" sz="2000" b="0"/>
              <a:t> Souvent les modalités ordonnées dans le sens des </a:t>
            </a:r>
            <a:r>
              <a:rPr lang="fr-FR" altLang="en-US" sz="2000"/>
              <a:t>fréquences croissantes ou par ordre alphabétique</a:t>
            </a:r>
            <a:endParaRPr lang="fr-FR" altLang="en-US" sz="2000" b="0"/>
          </a:p>
          <a:p>
            <a:pPr>
              <a:buFontTx/>
              <a:buChar char="•"/>
            </a:pPr>
            <a:endParaRPr lang="fr-FR" altLang="en-US" sz="2000" b="0"/>
          </a:p>
          <a:p>
            <a:pPr>
              <a:buFontTx/>
              <a:buChar char="•"/>
            </a:pPr>
            <a:r>
              <a:rPr lang="fr-FR" altLang="en-US" sz="2000" b="0"/>
              <a:t> Sur une échelle ordinale les données sont rangées suivant leur </a:t>
            </a:r>
            <a:r>
              <a:rPr lang="fr-FR" altLang="en-US" sz="2000"/>
              <a:t>ordre naturel</a:t>
            </a:r>
            <a:r>
              <a:rPr lang="fr-FR" altLang="en-US" sz="2000" b="0"/>
              <a:t>.</a:t>
            </a:r>
          </a:p>
          <a:p>
            <a:endParaRPr lang="fr-FR" altLang="en-US" sz="2000" b="0"/>
          </a:p>
        </p:txBody>
      </p:sp>
      <p:sp>
        <p:nvSpPr>
          <p:cNvPr id="51205" name="Rectangle 5">
            <a:extLst>
              <a:ext uri="{FF2B5EF4-FFF2-40B4-BE49-F238E27FC236}">
                <a16:creationId xmlns:a16="http://schemas.microsoft.com/office/drawing/2014/main" id="{263F8CAD-849E-4DFF-BA72-981E43CE443B}"/>
              </a:ext>
            </a:extLst>
          </p:cNvPr>
          <p:cNvSpPr>
            <a:spLocks noChangeArrowheads="1"/>
          </p:cNvSpPr>
          <p:nvPr/>
        </p:nvSpPr>
        <p:spPr bwMode="auto">
          <a:xfrm>
            <a:off x="4859338" y="5078413"/>
            <a:ext cx="35179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1800" b="0"/>
              <a:t>Préhistoire en Méditerranée orientale : Chypre et Jordanie </a:t>
            </a:r>
            <a:r>
              <a:rPr lang="en-AU" altLang="en-US" sz="1800" b="0"/>
              <a:t>Evolution de l’économie</a:t>
            </a:r>
          </a:p>
        </p:txBody>
      </p:sp>
      <p:sp>
        <p:nvSpPr>
          <p:cNvPr id="51206" name="Text Box 6">
            <a:extLst>
              <a:ext uri="{FF2B5EF4-FFF2-40B4-BE49-F238E27FC236}">
                <a16:creationId xmlns:a16="http://schemas.microsoft.com/office/drawing/2014/main" id="{615E1CA1-E25E-4877-8E7F-913FC03D0ACE}"/>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Méthodes graphiques</a:t>
            </a:r>
          </a:p>
        </p:txBody>
      </p:sp>
      <p:sp>
        <p:nvSpPr>
          <p:cNvPr id="51207" name="Rectangle 7">
            <a:extLst>
              <a:ext uri="{FF2B5EF4-FFF2-40B4-BE49-F238E27FC236}">
                <a16:creationId xmlns:a16="http://schemas.microsoft.com/office/drawing/2014/main" id="{9EDA2A9C-9079-49BF-86C2-E5CC392C2764}"/>
              </a:ext>
            </a:extLst>
          </p:cNvPr>
          <p:cNvSpPr>
            <a:spLocks noChangeArrowheads="1"/>
          </p:cNvSpPr>
          <p:nvPr/>
        </p:nvSpPr>
        <p:spPr bwMode="auto">
          <a:xfrm>
            <a:off x="468313" y="692150"/>
            <a:ext cx="82073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914400" indent="-285750">
              <a:spcBef>
                <a:spcPct val="20000"/>
              </a:spcBef>
              <a:buChar char="–"/>
              <a:defRPr sz="2800">
                <a:solidFill>
                  <a:schemeClr val="tx1"/>
                </a:solidFill>
                <a:latin typeface="Arial" panose="020B0604020202020204" pitchFamily="34" charset="0"/>
              </a:defRPr>
            </a:lvl2pPr>
            <a:lvl3pPr marL="1322388" indent="-228600">
              <a:spcBef>
                <a:spcPct val="20000"/>
              </a:spcBef>
              <a:buChar char="•"/>
              <a:defRPr sz="2400">
                <a:solidFill>
                  <a:schemeClr val="tx1"/>
                </a:solidFill>
                <a:latin typeface="Arial" panose="020B0604020202020204" pitchFamily="34" charset="0"/>
              </a:defRPr>
            </a:lvl3pPr>
            <a:lvl4pPr marL="1730375" indent="-228600">
              <a:spcBef>
                <a:spcPct val="20000"/>
              </a:spcBef>
              <a:buChar char="–"/>
              <a:defRPr sz="2000">
                <a:solidFill>
                  <a:schemeClr val="tx1"/>
                </a:solidFill>
                <a:latin typeface="Arial" panose="020B0604020202020204" pitchFamily="34" charset="0"/>
              </a:defRPr>
            </a:lvl4pPr>
            <a:lvl5pPr marL="2138363" indent="-228600">
              <a:spcBef>
                <a:spcPct val="20000"/>
              </a:spcBef>
              <a:buChar char="»"/>
              <a:defRPr sz="2000">
                <a:solidFill>
                  <a:schemeClr val="tx1"/>
                </a:solidFill>
                <a:latin typeface="Arial" panose="020B0604020202020204" pitchFamily="34" charset="0"/>
              </a:defRPr>
            </a:lvl5pPr>
            <a:lvl6pPr marL="2595563"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3052763"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509963"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967163"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fr-FR" altLang="en-US" sz="2400">
                <a:solidFill>
                  <a:schemeClr val="accent2"/>
                </a:solidFill>
              </a:rPr>
              <a:t>Diagrammes en bâtons (</a:t>
            </a:r>
            <a:r>
              <a:rPr lang="fr-FR" altLang="en-US" sz="2400" i="1">
                <a:solidFill>
                  <a:schemeClr val="accent2"/>
                </a:solidFill>
              </a:rPr>
              <a:t>bar chart</a:t>
            </a:r>
            <a:r>
              <a:rPr lang="fr-FR" altLang="en-US" sz="2400">
                <a:solidFill>
                  <a:schemeClr val="accent2"/>
                </a:solidFill>
              </a:rPr>
              <a:t>) </a:t>
            </a:r>
          </a:p>
          <a:p>
            <a:pPr eaLnBrk="1" hangingPunct="1">
              <a:lnSpc>
                <a:spcPct val="90000"/>
              </a:lnSpc>
              <a:buFontTx/>
              <a:buNone/>
            </a:pPr>
            <a:endParaRPr lang="fr-FR" altLang="en-US" sz="2400">
              <a:solidFill>
                <a:schemeClr val="accent2"/>
              </a:solidFill>
            </a:endParaRPr>
          </a:p>
        </p:txBody>
      </p:sp>
      <p:pic>
        <p:nvPicPr>
          <p:cNvPr id="51208" name="Picture 10">
            <a:extLst>
              <a:ext uri="{FF2B5EF4-FFF2-40B4-BE49-F238E27FC236}">
                <a16:creationId xmlns:a16="http://schemas.microsoft.com/office/drawing/2014/main" id="{0DF06498-A903-4E2C-A8AB-A26226A16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916113"/>
            <a:ext cx="2701925"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numéro de diapositive 3">
            <a:extLst>
              <a:ext uri="{FF2B5EF4-FFF2-40B4-BE49-F238E27FC236}">
                <a16:creationId xmlns:a16="http://schemas.microsoft.com/office/drawing/2014/main" id="{ECED93E3-980C-4E11-A1A8-D9913C86A50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86EE4D5-5A5F-42AD-9EE8-0A0D8CAC25B9}" type="slidenum">
              <a:rPr lang="fr-FR" altLang="en-US" sz="1400" b="0"/>
              <a:pPr/>
              <a:t>25</a:t>
            </a:fld>
            <a:endParaRPr lang="fr-FR" altLang="en-US" sz="1400" b="0"/>
          </a:p>
        </p:txBody>
      </p:sp>
      <p:sp>
        <p:nvSpPr>
          <p:cNvPr id="53251" name="Rectangle 2">
            <a:extLst>
              <a:ext uri="{FF2B5EF4-FFF2-40B4-BE49-F238E27FC236}">
                <a16:creationId xmlns:a16="http://schemas.microsoft.com/office/drawing/2014/main" id="{54EDCE8F-8E1F-40E5-9D55-CF1190B14776}"/>
              </a:ext>
            </a:extLst>
          </p:cNvPr>
          <p:cNvSpPr>
            <a:spLocks noChangeArrowheads="1"/>
          </p:cNvSpPr>
          <p:nvPr/>
        </p:nvSpPr>
        <p:spPr bwMode="auto">
          <a:xfrm>
            <a:off x="1403350" y="1052513"/>
            <a:ext cx="6985000" cy="4968875"/>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pic>
        <p:nvPicPr>
          <p:cNvPr id="53252" name="Picture 3">
            <a:extLst>
              <a:ext uri="{FF2B5EF4-FFF2-40B4-BE49-F238E27FC236}">
                <a16:creationId xmlns:a16="http://schemas.microsoft.com/office/drawing/2014/main" id="{3DF31847-BF44-4A96-AABF-C034FEE62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1333500"/>
            <a:ext cx="56483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4">
            <a:extLst>
              <a:ext uri="{FF2B5EF4-FFF2-40B4-BE49-F238E27FC236}">
                <a16:creationId xmlns:a16="http://schemas.microsoft.com/office/drawing/2014/main" id="{3EE24084-AE4C-44D8-8971-F2539A64A340}"/>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Méthodes graphiques</a:t>
            </a:r>
          </a:p>
        </p:txBody>
      </p:sp>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u numéro de diapositive 4">
            <a:extLst>
              <a:ext uri="{FF2B5EF4-FFF2-40B4-BE49-F238E27FC236}">
                <a16:creationId xmlns:a16="http://schemas.microsoft.com/office/drawing/2014/main" id="{16541C2D-23DF-409D-B7A7-515B633C074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E8E7A373-F500-4743-8DA6-AC62112D4CDA}" type="slidenum">
              <a:rPr lang="fr-FR" altLang="en-US" sz="1400" b="0"/>
              <a:pPr/>
              <a:t>26</a:t>
            </a:fld>
            <a:endParaRPr lang="fr-FR" altLang="en-US" sz="1400" b="0"/>
          </a:p>
        </p:txBody>
      </p:sp>
      <p:graphicFrame>
        <p:nvGraphicFramePr>
          <p:cNvPr id="54275" name="Object 2">
            <a:extLst>
              <a:ext uri="{FF2B5EF4-FFF2-40B4-BE49-F238E27FC236}">
                <a16:creationId xmlns:a16="http://schemas.microsoft.com/office/drawing/2014/main" id="{589D85D8-D660-4444-BA22-3EC8C6A5AD10}"/>
              </a:ext>
            </a:extLst>
          </p:cNvPr>
          <p:cNvGraphicFramePr>
            <a:graphicFrameLocks noChangeAspect="1"/>
          </p:cNvGraphicFramePr>
          <p:nvPr/>
        </p:nvGraphicFramePr>
        <p:xfrm>
          <a:off x="1476375" y="908050"/>
          <a:ext cx="6400800" cy="4903788"/>
        </p:xfrm>
        <a:graphic>
          <a:graphicData uri="http://schemas.openxmlformats.org/presentationml/2006/ole">
            <mc:AlternateContent xmlns:mc="http://schemas.openxmlformats.org/markup-compatibility/2006">
              <mc:Choice xmlns:v="urn:schemas-microsoft-com:vml" Requires="v">
                <p:oleObj name="Worksheet" r:id="rId3" imgW="10001402" imgH="7239000" progId="Excel.Sheet.8">
                  <p:embed/>
                </p:oleObj>
              </mc:Choice>
              <mc:Fallback>
                <p:oleObj name="Worksheet" r:id="rId3" imgW="10001402" imgH="7239000"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908050"/>
                        <a:ext cx="6400800" cy="490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6" name="Text Box 5">
            <a:extLst>
              <a:ext uri="{FF2B5EF4-FFF2-40B4-BE49-F238E27FC236}">
                <a16:creationId xmlns:a16="http://schemas.microsoft.com/office/drawing/2014/main" id="{CDD70ABA-8EBC-481B-AD5F-6ADDF0189419}"/>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Méthodes graphiques</a:t>
            </a:r>
          </a:p>
        </p:txBody>
      </p:sp>
      <p:sp>
        <p:nvSpPr>
          <p:cNvPr id="54277" name="Text Box 6">
            <a:extLst>
              <a:ext uri="{FF2B5EF4-FFF2-40B4-BE49-F238E27FC236}">
                <a16:creationId xmlns:a16="http://schemas.microsoft.com/office/drawing/2014/main" id="{78EFD6D5-F64D-4FD1-ADB3-15CA080724BF}"/>
              </a:ext>
            </a:extLst>
          </p:cNvPr>
          <p:cNvSpPr txBox="1">
            <a:spLocks noChangeArrowheads="1"/>
          </p:cNvSpPr>
          <p:nvPr/>
        </p:nvSpPr>
        <p:spPr bwMode="auto">
          <a:xfrm>
            <a:off x="3563938" y="5734050"/>
            <a:ext cx="356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sz="1800" b="0"/>
              <a:t>Animaux utilisés pour un banquet</a:t>
            </a:r>
          </a:p>
        </p:txBody>
      </p:sp>
      <p:sp>
        <p:nvSpPr>
          <p:cNvPr id="54278" name="Rectangle 7">
            <a:extLst>
              <a:ext uri="{FF2B5EF4-FFF2-40B4-BE49-F238E27FC236}">
                <a16:creationId xmlns:a16="http://schemas.microsoft.com/office/drawing/2014/main" id="{7BBFBAB6-7963-478F-9E67-1F4501FA8B5F}"/>
              </a:ext>
            </a:extLst>
          </p:cNvPr>
          <p:cNvSpPr>
            <a:spLocks noChangeArrowheads="1"/>
          </p:cNvSpPr>
          <p:nvPr/>
        </p:nvSpPr>
        <p:spPr bwMode="auto">
          <a:xfrm>
            <a:off x="1476375" y="5229225"/>
            <a:ext cx="6480175" cy="576263"/>
          </a:xfrm>
          <a:prstGeom prst="rect">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54279" name="Text Box 8">
            <a:extLst>
              <a:ext uri="{FF2B5EF4-FFF2-40B4-BE49-F238E27FC236}">
                <a16:creationId xmlns:a16="http://schemas.microsoft.com/office/drawing/2014/main" id="{8DA2280F-D915-480F-A2FA-F6905DDF4BCC}"/>
              </a:ext>
            </a:extLst>
          </p:cNvPr>
          <p:cNvSpPr txBox="1">
            <a:spLocks noChangeArrowheads="1"/>
          </p:cNvSpPr>
          <p:nvPr/>
        </p:nvSpPr>
        <p:spPr bwMode="auto">
          <a:xfrm>
            <a:off x="2484438" y="530066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sz="1800" b="0"/>
              <a:t>vache</a:t>
            </a:r>
          </a:p>
        </p:txBody>
      </p:sp>
      <p:sp>
        <p:nvSpPr>
          <p:cNvPr id="54280" name="Text Box 9">
            <a:extLst>
              <a:ext uri="{FF2B5EF4-FFF2-40B4-BE49-F238E27FC236}">
                <a16:creationId xmlns:a16="http://schemas.microsoft.com/office/drawing/2014/main" id="{DD7E60EA-DB66-421C-98A0-937978699DC5}"/>
              </a:ext>
            </a:extLst>
          </p:cNvPr>
          <p:cNvSpPr txBox="1">
            <a:spLocks noChangeArrowheads="1"/>
          </p:cNvSpPr>
          <p:nvPr/>
        </p:nvSpPr>
        <p:spPr bwMode="auto">
          <a:xfrm>
            <a:off x="3635375" y="5300663"/>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sz="1800" b="0"/>
              <a:t>porc</a:t>
            </a:r>
          </a:p>
        </p:txBody>
      </p:sp>
      <p:sp>
        <p:nvSpPr>
          <p:cNvPr id="54281" name="Text Box 10">
            <a:extLst>
              <a:ext uri="{FF2B5EF4-FFF2-40B4-BE49-F238E27FC236}">
                <a16:creationId xmlns:a16="http://schemas.microsoft.com/office/drawing/2014/main" id="{7E45729B-6ECB-408E-9372-D00FD7AE789B}"/>
              </a:ext>
            </a:extLst>
          </p:cNvPr>
          <p:cNvSpPr txBox="1">
            <a:spLocks noChangeArrowheads="1"/>
          </p:cNvSpPr>
          <p:nvPr/>
        </p:nvSpPr>
        <p:spPr bwMode="auto">
          <a:xfrm>
            <a:off x="4643438" y="5300663"/>
            <a:ext cx="94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sz="1800" b="0"/>
              <a:t>mouton</a:t>
            </a:r>
          </a:p>
        </p:txBody>
      </p:sp>
      <p:sp>
        <p:nvSpPr>
          <p:cNvPr id="54282" name="Text Box 11">
            <a:extLst>
              <a:ext uri="{FF2B5EF4-FFF2-40B4-BE49-F238E27FC236}">
                <a16:creationId xmlns:a16="http://schemas.microsoft.com/office/drawing/2014/main" id="{3081666F-BAC7-4AD7-A91C-EABFE732CDF2}"/>
              </a:ext>
            </a:extLst>
          </p:cNvPr>
          <p:cNvSpPr txBox="1">
            <a:spLocks noChangeArrowheads="1"/>
          </p:cNvSpPr>
          <p:nvPr/>
        </p:nvSpPr>
        <p:spPr bwMode="auto">
          <a:xfrm>
            <a:off x="5867400" y="5300663"/>
            <a:ext cx="666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sz="1800" b="0"/>
              <a:t>lapin</a:t>
            </a:r>
          </a:p>
        </p:txBody>
      </p:sp>
      <p:sp>
        <p:nvSpPr>
          <p:cNvPr id="54283" name="Text Box 12">
            <a:extLst>
              <a:ext uri="{FF2B5EF4-FFF2-40B4-BE49-F238E27FC236}">
                <a16:creationId xmlns:a16="http://schemas.microsoft.com/office/drawing/2014/main" id="{691A52E2-336C-470A-B288-E3B99B2569B3}"/>
              </a:ext>
            </a:extLst>
          </p:cNvPr>
          <p:cNvSpPr txBox="1">
            <a:spLocks noChangeArrowheads="1"/>
          </p:cNvSpPr>
          <p:nvPr/>
        </p:nvSpPr>
        <p:spPr bwMode="auto">
          <a:xfrm>
            <a:off x="6804025" y="5300663"/>
            <a:ext cx="88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sz="1800" b="0"/>
              <a:t>canard</a:t>
            </a:r>
          </a:p>
        </p:txBody>
      </p:sp>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numéro de diapositive 4">
            <a:extLst>
              <a:ext uri="{FF2B5EF4-FFF2-40B4-BE49-F238E27FC236}">
                <a16:creationId xmlns:a16="http://schemas.microsoft.com/office/drawing/2014/main" id="{9630ADBD-27B5-4F7C-9038-F157B623AAC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AD19DEB1-4445-4CF0-A0B7-B7B96E1FCCB1}" type="slidenum">
              <a:rPr lang="fr-FR" altLang="en-US" sz="1400" b="0"/>
              <a:pPr/>
              <a:t>27</a:t>
            </a:fld>
            <a:endParaRPr lang="fr-FR" altLang="en-US" sz="1400" b="0"/>
          </a:p>
        </p:txBody>
      </p:sp>
      <p:sp>
        <p:nvSpPr>
          <p:cNvPr id="56323" name="Rectangle 3">
            <a:extLst>
              <a:ext uri="{FF2B5EF4-FFF2-40B4-BE49-F238E27FC236}">
                <a16:creationId xmlns:a16="http://schemas.microsoft.com/office/drawing/2014/main" id="{488BABA3-0975-48A4-8A0A-3FCF0F0495D3}"/>
              </a:ext>
            </a:extLst>
          </p:cNvPr>
          <p:cNvSpPr>
            <a:spLocks noChangeArrowheads="1"/>
          </p:cNvSpPr>
          <p:nvPr/>
        </p:nvSpPr>
        <p:spPr bwMode="auto">
          <a:xfrm>
            <a:off x="179388" y="549275"/>
            <a:ext cx="874871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solidFill>
                  <a:schemeClr val="accent2"/>
                </a:solidFill>
              </a:rPr>
              <a:t>Diagrammes circulaires</a:t>
            </a:r>
            <a:r>
              <a:rPr lang="fr-FR" altLang="en-US" b="0"/>
              <a:t> </a:t>
            </a:r>
          </a:p>
          <a:p>
            <a:endParaRPr lang="fr-FR" altLang="en-US" b="0"/>
          </a:p>
          <a:p>
            <a:r>
              <a:rPr lang="fr-FR" altLang="en-US" b="0"/>
              <a:t>Convient (surtout et éventuellement)</a:t>
            </a:r>
            <a:r>
              <a:rPr lang="fr-FR" altLang="en-US" b="0">
                <a:solidFill>
                  <a:srgbClr val="CC00CC"/>
                </a:solidFill>
              </a:rPr>
              <a:t> </a:t>
            </a:r>
            <a:r>
              <a:rPr lang="fr-FR" altLang="en-US" b="0"/>
              <a:t>aux données</a:t>
            </a:r>
            <a:r>
              <a:rPr lang="fr-FR" altLang="en-US" b="0">
                <a:solidFill>
                  <a:schemeClr val="accent2"/>
                </a:solidFill>
              </a:rPr>
              <a:t> QUALITATIVES</a:t>
            </a:r>
          </a:p>
        </p:txBody>
      </p:sp>
      <p:sp>
        <p:nvSpPr>
          <p:cNvPr id="56324" name="Text Box 6">
            <a:extLst>
              <a:ext uri="{FF2B5EF4-FFF2-40B4-BE49-F238E27FC236}">
                <a16:creationId xmlns:a16="http://schemas.microsoft.com/office/drawing/2014/main" id="{2EEF17EA-150F-4F50-A2A2-9BA3C1330A17}"/>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Méthodes graphiques</a:t>
            </a:r>
          </a:p>
        </p:txBody>
      </p:sp>
      <p:sp>
        <p:nvSpPr>
          <p:cNvPr id="56325" name="Rectangle 7">
            <a:extLst>
              <a:ext uri="{FF2B5EF4-FFF2-40B4-BE49-F238E27FC236}">
                <a16:creationId xmlns:a16="http://schemas.microsoft.com/office/drawing/2014/main" id="{BB14E4A4-C8FD-4678-9F1C-06C7B503C02D}"/>
              </a:ext>
            </a:extLst>
          </p:cNvPr>
          <p:cNvSpPr>
            <a:spLocks noChangeArrowheads="1"/>
          </p:cNvSpPr>
          <p:nvPr/>
        </p:nvSpPr>
        <p:spPr bwMode="auto">
          <a:xfrm>
            <a:off x="1763713" y="6021388"/>
            <a:ext cx="5749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1000" b="0"/>
              <a:t>Proportion of DNA sequence from different sources in the mammoth sample of Poinar et al. (2006). </a:t>
            </a:r>
          </a:p>
        </p:txBody>
      </p:sp>
      <p:pic>
        <p:nvPicPr>
          <p:cNvPr id="56326" name="Picture 9">
            <a:extLst>
              <a:ext uri="{FF2B5EF4-FFF2-40B4-BE49-F238E27FC236}">
                <a16:creationId xmlns:a16="http://schemas.microsoft.com/office/drawing/2014/main" id="{B8C3CF31-CA89-4C21-B14F-E3D06758799E}"/>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195513" y="2492375"/>
            <a:ext cx="4768850" cy="3373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numéro de diapositive 3">
            <a:extLst>
              <a:ext uri="{FF2B5EF4-FFF2-40B4-BE49-F238E27FC236}">
                <a16:creationId xmlns:a16="http://schemas.microsoft.com/office/drawing/2014/main" id="{FF6375B0-F1B5-4451-8BC2-9FFE79EEB30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DDFD4B2F-F5B2-4A5D-8DCA-8BC010B08E44}" type="slidenum">
              <a:rPr lang="fr-FR" altLang="en-US" sz="1400" b="0"/>
              <a:pPr/>
              <a:t>28</a:t>
            </a:fld>
            <a:endParaRPr lang="fr-FR" altLang="en-US" sz="1400" b="0"/>
          </a:p>
        </p:txBody>
      </p:sp>
      <p:sp>
        <p:nvSpPr>
          <p:cNvPr id="58371" name="Rectangle 2">
            <a:extLst>
              <a:ext uri="{FF2B5EF4-FFF2-40B4-BE49-F238E27FC236}">
                <a16:creationId xmlns:a16="http://schemas.microsoft.com/office/drawing/2014/main" id="{60ECF602-4A9F-4F96-9E7D-FD778AFE95E4}"/>
              </a:ext>
            </a:extLst>
          </p:cNvPr>
          <p:cNvSpPr>
            <a:spLocks noChangeArrowheads="1"/>
          </p:cNvSpPr>
          <p:nvPr/>
        </p:nvSpPr>
        <p:spPr bwMode="auto">
          <a:xfrm>
            <a:off x="395288" y="6921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outerShdw>
                </a:effectLst>
              </a14:hiddenEffects>
            </a:ext>
          </a:extLst>
        </p:spPr>
        <p:txBody>
          <a:bodyPr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a:solidFill>
                  <a:schemeClr val="accent2"/>
                </a:solidFill>
              </a:rPr>
              <a:t>Variables quantitatives discrètes</a:t>
            </a:r>
          </a:p>
        </p:txBody>
      </p:sp>
      <p:sp>
        <p:nvSpPr>
          <p:cNvPr id="58372" name="Text Box 3">
            <a:extLst>
              <a:ext uri="{FF2B5EF4-FFF2-40B4-BE49-F238E27FC236}">
                <a16:creationId xmlns:a16="http://schemas.microsoft.com/office/drawing/2014/main" id="{F5AD578E-7B90-4145-B924-545577E5082F}"/>
              </a:ext>
            </a:extLst>
          </p:cNvPr>
          <p:cNvSpPr txBox="1">
            <a:spLocks noChangeArrowheads="1"/>
          </p:cNvSpPr>
          <p:nvPr/>
        </p:nvSpPr>
        <p:spPr bwMode="auto">
          <a:xfrm>
            <a:off x="468313" y="1717675"/>
            <a:ext cx="821848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Modalités discontinues mais suivant un ordre naturel.</a:t>
            </a:r>
          </a:p>
          <a:p>
            <a:endParaRPr lang="fr-FR" altLang="en-US" b="0"/>
          </a:p>
          <a:p>
            <a:r>
              <a:rPr lang="fr-FR" altLang="en-US" b="0"/>
              <a:t>Même règles que pour des variables qualitatives d’échelle ordinale.</a:t>
            </a:r>
          </a:p>
          <a:p>
            <a:endParaRPr lang="fr-FR" altLang="en-US" b="0"/>
          </a:p>
          <a:p>
            <a:r>
              <a:rPr lang="fr-FR" altLang="en-US" b="0"/>
              <a:t>Tableau statistique, diagramme en bâtons, diagramme circulaire.</a:t>
            </a:r>
          </a:p>
          <a:p>
            <a:endParaRPr lang="fr-FR" altLang="en-US" b="0"/>
          </a:p>
          <a:p>
            <a:r>
              <a:rPr lang="fr-FR" altLang="en-US" b="0"/>
              <a:t>Dans le diagramme à bâtons, modalités successives contiguës.</a:t>
            </a:r>
          </a:p>
        </p:txBody>
      </p:sp>
      <p:sp>
        <p:nvSpPr>
          <p:cNvPr id="58373" name="Text Box 4">
            <a:extLst>
              <a:ext uri="{FF2B5EF4-FFF2-40B4-BE49-F238E27FC236}">
                <a16:creationId xmlns:a16="http://schemas.microsoft.com/office/drawing/2014/main" id="{6690FDC2-1E16-4838-B767-F48D3321CBC4}"/>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Méthodes graphiques</a:t>
            </a:r>
          </a:p>
        </p:txBody>
      </p:sp>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u numéro de diapositive 3">
            <a:extLst>
              <a:ext uri="{FF2B5EF4-FFF2-40B4-BE49-F238E27FC236}">
                <a16:creationId xmlns:a16="http://schemas.microsoft.com/office/drawing/2014/main" id="{89C5E99F-8698-4C39-9B26-D51A91E8024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D1EEB1CB-71B6-426E-9A88-1417E77B6AD7}" type="slidenum">
              <a:rPr lang="fr-FR" altLang="en-US" sz="1400" b="0"/>
              <a:pPr/>
              <a:t>29</a:t>
            </a:fld>
            <a:endParaRPr lang="fr-FR" altLang="en-US" sz="1400" b="0"/>
          </a:p>
        </p:txBody>
      </p:sp>
      <p:sp>
        <p:nvSpPr>
          <p:cNvPr id="60419" name="Rectangle 15">
            <a:extLst>
              <a:ext uri="{FF2B5EF4-FFF2-40B4-BE49-F238E27FC236}">
                <a16:creationId xmlns:a16="http://schemas.microsoft.com/office/drawing/2014/main" id="{AF7C246A-3BBD-4DBB-87F6-861695A8CD04}"/>
              </a:ext>
            </a:extLst>
          </p:cNvPr>
          <p:cNvSpPr>
            <a:spLocks noChangeArrowheads="1"/>
          </p:cNvSpPr>
          <p:nvPr/>
        </p:nvSpPr>
        <p:spPr bwMode="auto">
          <a:xfrm>
            <a:off x="539750" y="1052513"/>
            <a:ext cx="7777163" cy="489585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60420" name="Rectangle 2">
            <a:extLst>
              <a:ext uri="{FF2B5EF4-FFF2-40B4-BE49-F238E27FC236}">
                <a16:creationId xmlns:a16="http://schemas.microsoft.com/office/drawing/2014/main" id="{AB73619D-7FDD-426A-A651-F63514D25A81}"/>
              </a:ext>
            </a:extLst>
          </p:cNvPr>
          <p:cNvSpPr>
            <a:spLocks noChangeArrowheads="1"/>
          </p:cNvSpPr>
          <p:nvPr/>
        </p:nvSpPr>
        <p:spPr bwMode="auto">
          <a:xfrm>
            <a:off x="471488" y="1984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outerShdw>
                </a:effectLst>
              </a14:hiddenEffects>
            </a:ext>
          </a:extLst>
        </p:spPr>
        <p:txBody>
          <a:bodyPr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a:solidFill>
                  <a:schemeClr val="accent2"/>
                </a:solidFill>
              </a:rPr>
              <a:t>Variables quantitatives discrètes</a:t>
            </a:r>
          </a:p>
        </p:txBody>
      </p:sp>
      <p:graphicFrame>
        <p:nvGraphicFramePr>
          <p:cNvPr id="60421" name="Object 3">
            <a:extLst>
              <a:ext uri="{FF2B5EF4-FFF2-40B4-BE49-F238E27FC236}">
                <a16:creationId xmlns:a16="http://schemas.microsoft.com/office/drawing/2014/main" id="{A14163FF-C738-421C-A55B-6FFACDF3ABCD}"/>
              </a:ext>
            </a:extLst>
          </p:cNvPr>
          <p:cNvGraphicFramePr>
            <a:graphicFrameLocks noChangeAspect="1"/>
          </p:cNvGraphicFramePr>
          <p:nvPr/>
        </p:nvGraphicFramePr>
        <p:xfrm>
          <a:off x="692150" y="1144588"/>
          <a:ext cx="3513138" cy="4706937"/>
        </p:xfrm>
        <a:graphic>
          <a:graphicData uri="http://schemas.openxmlformats.org/presentationml/2006/ole">
            <mc:AlternateContent xmlns:mc="http://schemas.openxmlformats.org/markup-compatibility/2006">
              <mc:Choice xmlns:v="urn:schemas-microsoft-com:vml" Requires="v">
                <p:oleObj name="SPW 5.0 Graph" r:id="rId3" imgW="4864320" imgH="6516720" progId="SigmaPlotGraphicObject.3">
                  <p:embed/>
                </p:oleObj>
              </mc:Choice>
              <mc:Fallback>
                <p:oleObj name="SPW 5.0 Graph" r:id="rId3" imgW="4864320" imgH="6516720" progId="SigmaPlotGraphicObject.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150" y="1144588"/>
                        <a:ext cx="3513138" cy="470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2" name="Object 4">
            <a:extLst>
              <a:ext uri="{FF2B5EF4-FFF2-40B4-BE49-F238E27FC236}">
                <a16:creationId xmlns:a16="http://schemas.microsoft.com/office/drawing/2014/main" id="{91929FF4-9F06-411C-9EDA-CF686C526F07}"/>
              </a:ext>
            </a:extLst>
          </p:cNvPr>
          <p:cNvGraphicFramePr>
            <a:graphicFrameLocks noChangeAspect="1"/>
          </p:cNvGraphicFramePr>
          <p:nvPr/>
        </p:nvGraphicFramePr>
        <p:xfrm>
          <a:off x="3995738" y="1196975"/>
          <a:ext cx="4170362" cy="4160838"/>
        </p:xfrm>
        <a:graphic>
          <a:graphicData uri="http://schemas.openxmlformats.org/presentationml/2006/ole">
            <mc:AlternateContent xmlns:mc="http://schemas.openxmlformats.org/markup-compatibility/2006">
              <mc:Choice xmlns:v="urn:schemas-microsoft-com:vml" Requires="v">
                <p:oleObj name="SPW 5.0 Graph" r:id="rId5" imgW="6051240" imgH="6037560" progId="SigmaPlotGraphicObject.3">
                  <p:embed/>
                </p:oleObj>
              </mc:Choice>
              <mc:Fallback>
                <p:oleObj name="SPW 5.0 Graph" r:id="rId5" imgW="6051240" imgH="6037560" progId="SigmaPlotGraphicObject.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1196975"/>
                        <a:ext cx="4170362" cy="416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3" name="Text Box 5">
            <a:extLst>
              <a:ext uri="{FF2B5EF4-FFF2-40B4-BE49-F238E27FC236}">
                <a16:creationId xmlns:a16="http://schemas.microsoft.com/office/drawing/2014/main" id="{75444843-B8B1-4CDF-B6A0-491D3E28E012}"/>
              </a:ext>
            </a:extLst>
          </p:cNvPr>
          <p:cNvSpPr txBox="1">
            <a:spLocks noChangeArrowheads="1"/>
          </p:cNvSpPr>
          <p:nvPr/>
        </p:nvSpPr>
        <p:spPr bwMode="auto">
          <a:xfrm>
            <a:off x="2276475" y="3086100"/>
            <a:ext cx="13414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b="0"/>
              <a:t>Modalités </a:t>
            </a:r>
          </a:p>
          <a:p>
            <a:r>
              <a:rPr lang="fr-FR" altLang="en-US" sz="2000" b="0"/>
              <a:t>contigües</a:t>
            </a:r>
          </a:p>
          <a:p>
            <a:endParaRPr lang="fr-FR" altLang="en-US" sz="2000" b="0"/>
          </a:p>
        </p:txBody>
      </p:sp>
      <p:sp>
        <p:nvSpPr>
          <p:cNvPr id="60424" name="Line 6">
            <a:extLst>
              <a:ext uri="{FF2B5EF4-FFF2-40B4-BE49-F238E27FC236}">
                <a16:creationId xmlns:a16="http://schemas.microsoft.com/office/drawing/2014/main" id="{FF892091-8237-4484-A1B0-F8A5FF1391B0}"/>
              </a:ext>
            </a:extLst>
          </p:cNvPr>
          <p:cNvSpPr>
            <a:spLocks noChangeShapeType="1"/>
          </p:cNvSpPr>
          <p:nvPr/>
        </p:nvSpPr>
        <p:spPr bwMode="auto">
          <a:xfrm flipH="1">
            <a:off x="2132013" y="3810000"/>
            <a:ext cx="503237" cy="7191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5" name="Text Box 7">
            <a:extLst>
              <a:ext uri="{FF2B5EF4-FFF2-40B4-BE49-F238E27FC236}">
                <a16:creationId xmlns:a16="http://schemas.microsoft.com/office/drawing/2014/main" id="{FC17C129-036D-49E1-9B5C-2EC0B8664A73}"/>
              </a:ext>
            </a:extLst>
          </p:cNvPr>
          <p:cNvSpPr txBox="1">
            <a:spLocks noChangeArrowheads="1"/>
          </p:cNvSpPr>
          <p:nvPr/>
        </p:nvSpPr>
        <p:spPr bwMode="auto">
          <a:xfrm>
            <a:off x="4211638" y="5229225"/>
            <a:ext cx="3117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1800" b="0"/>
              <a:t>Possible mais peu révélateur</a:t>
            </a:r>
          </a:p>
          <a:p>
            <a:r>
              <a:rPr lang="fr-FR" altLang="en-US" sz="1800" b="0"/>
              <a:t>car une modalité domine</a:t>
            </a:r>
          </a:p>
        </p:txBody>
      </p:sp>
      <p:sp>
        <p:nvSpPr>
          <p:cNvPr id="60426" name="Line 8">
            <a:extLst>
              <a:ext uri="{FF2B5EF4-FFF2-40B4-BE49-F238E27FC236}">
                <a16:creationId xmlns:a16="http://schemas.microsoft.com/office/drawing/2014/main" id="{F569D375-3283-4064-A330-4AAAA2233E14}"/>
              </a:ext>
            </a:extLst>
          </p:cNvPr>
          <p:cNvSpPr>
            <a:spLocks noChangeShapeType="1"/>
          </p:cNvSpPr>
          <p:nvPr/>
        </p:nvSpPr>
        <p:spPr bwMode="auto">
          <a:xfrm flipV="1">
            <a:off x="4652963" y="4889500"/>
            <a:ext cx="43180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7" name="Rectangle 9">
            <a:extLst>
              <a:ext uri="{FF2B5EF4-FFF2-40B4-BE49-F238E27FC236}">
                <a16:creationId xmlns:a16="http://schemas.microsoft.com/office/drawing/2014/main" id="{4F400800-5ACA-4904-A711-0F4A32E6A34F}"/>
              </a:ext>
            </a:extLst>
          </p:cNvPr>
          <p:cNvSpPr>
            <a:spLocks noChangeArrowheads="1"/>
          </p:cNvSpPr>
          <p:nvPr/>
        </p:nvSpPr>
        <p:spPr bwMode="auto">
          <a:xfrm>
            <a:off x="908050" y="5321300"/>
            <a:ext cx="2952750" cy="144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endParaRPr lang="fr-FR" altLang="en-US" b="0">
              <a:latin typeface="Times New Roman" panose="02020603050405020304" pitchFamily="18" charset="0"/>
            </a:endParaRPr>
          </a:p>
        </p:txBody>
      </p:sp>
      <p:sp>
        <p:nvSpPr>
          <p:cNvPr id="60428" name="Text Box 10">
            <a:extLst>
              <a:ext uri="{FF2B5EF4-FFF2-40B4-BE49-F238E27FC236}">
                <a16:creationId xmlns:a16="http://schemas.microsoft.com/office/drawing/2014/main" id="{2D94EFB2-1763-4DA5-B79D-7E89E1549DF9}"/>
              </a:ext>
            </a:extLst>
          </p:cNvPr>
          <p:cNvSpPr txBox="1">
            <a:spLocks noChangeArrowheads="1"/>
          </p:cNvSpPr>
          <p:nvPr/>
        </p:nvSpPr>
        <p:spPr bwMode="auto">
          <a:xfrm>
            <a:off x="1555750" y="5249863"/>
            <a:ext cx="4111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1000" b="0">
                <a:latin typeface="Times New Roman" panose="02020603050405020304" pitchFamily="18" charset="0"/>
              </a:rPr>
              <a:t>X=1</a:t>
            </a:r>
          </a:p>
        </p:txBody>
      </p:sp>
      <p:sp>
        <p:nvSpPr>
          <p:cNvPr id="60429" name="Text Box 11">
            <a:extLst>
              <a:ext uri="{FF2B5EF4-FFF2-40B4-BE49-F238E27FC236}">
                <a16:creationId xmlns:a16="http://schemas.microsoft.com/office/drawing/2014/main" id="{FCAE9065-D635-42AB-914F-00B0AD73065F}"/>
              </a:ext>
            </a:extLst>
          </p:cNvPr>
          <p:cNvSpPr txBox="1">
            <a:spLocks noChangeArrowheads="1"/>
          </p:cNvSpPr>
          <p:nvPr/>
        </p:nvSpPr>
        <p:spPr bwMode="auto">
          <a:xfrm>
            <a:off x="2060575" y="5249863"/>
            <a:ext cx="4111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1000" b="0">
                <a:latin typeface="Times New Roman" panose="02020603050405020304" pitchFamily="18" charset="0"/>
              </a:rPr>
              <a:t>X=2</a:t>
            </a:r>
          </a:p>
        </p:txBody>
      </p:sp>
      <p:sp>
        <p:nvSpPr>
          <p:cNvPr id="60430" name="Text Box 12">
            <a:extLst>
              <a:ext uri="{FF2B5EF4-FFF2-40B4-BE49-F238E27FC236}">
                <a16:creationId xmlns:a16="http://schemas.microsoft.com/office/drawing/2014/main" id="{FE2CD948-93E2-44FF-9FE7-3DDCAE3ABA5E}"/>
              </a:ext>
            </a:extLst>
          </p:cNvPr>
          <p:cNvSpPr txBox="1">
            <a:spLocks noChangeArrowheads="1"/>
          </p:cNvSpPr>
          <p:nvPr/>
        </p:nvSpPr>
        <p:spPr bwMode="auto">
          <a:xfrm>
            <a:off x="2492375" y="5249863"/>
            <a:ext cx="4111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1000" b="0">
                <a:latin typeface="Times New Roman" panose="02020603050405020304" pitchFamily="18" charset="0"/>
              </a:rPr>
              <a:t>X=3</a:t>
            </a:r>
          </a:p>
        </p:txBody>
      </p:sp>
      <p:sp>
        <p:nvSpPr>
          <p:cNvPr id="60431" name="Text Box 13">
            <a:extLst>
              <a:ext uri="{FF2B5EF4-FFF2-40B4-BE49-F238E27FC236}">
                <a16:creationId xmlns:a16="http://schemas.microsoft.com/office/drawing/2014/main" id="{731CBFAC-FE75-45F9-9175-B98901B711FA}"/>
              </a:ext>
            </a:extLst>
          </p:cNvPr>
          <p:cNvSpPr txBox="1">
            <a:spLocks noChangeArrowheads="1"/>
          </p:cNvSpPr>
          <p:nvPr/>
        </p:nvSpPr>
        <p:spPr bwMode="auto">
          <a:xfrm>
            <a:off x="2995613" y="5249863"/>
            <a:ext cx="4111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1000" b="0">
                <a:latin typeface="Times New Roman" panose="02020603050405020304" pitchFamily="18" charset="0"/>
              </a:rPr>
              <a:t>X=4</a:t>
            </a:r>
          </a:p>
        </p:txBody>
      </p:sp>
      <p:sp>
        <p:nvSpPr>
          <p:cNvPr id="60432" name="Text Box 14">
            <a:extLst>
              <a:ext uri="{FF2B5EF4-FFF2-40B4-BE49-F238E27FC236}">
                <a16:creationId xmlns:a16="http://schemas.microsoft.com/office/drawing/2014/main" id="{0E08BDA7-4DD8-4CA3-84D5-752551E4B5EF}"/>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Méthodes graphiques</a:t>
            </a: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a:extLst>
              <a:ext uri="{FF2B5EF4-FFF2-40B4-BE49-F238E27FC236}">
                <a16:creationId xmlns:a16="http://schemas.microsoft.com/office/drawing/2014/main" id="{2905ECF9-90BA-4030-8274-9D7E332D719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DE75B34D-DB46-4557-AAC5-48FB9B202011}" type="slidenum">
              <a:rPr lang="fr-FR" altLang="en-US" sz="1400" b="0"/>
              <a:pPr/>
              <a:t>3</a:t>
            </a:fld>
            <a:endParaRPr lang="fr-FR" altLang="en-US" sz="1400" b="0"/>
          </a:p>
        </p:txBody>
      </p:sp>
      <p:sp>
        <p:nvSpPr>
          <p:cNvPr id="8195" name="Rectangle 2">
            <a:extLst>
              <a:ext uri="{FF2B5EF4-FFF2-40B4-BE49-F238E27FC236}">
                <a16:creationId xmlns:a16="http://schemas.microsoft.com/office/drawing/2014/main" id="{42FF4D79-CC8F-472B-A034-1CD87355ADC3}"/>
              </a:ext>
            </a:extLst>
          </p:cNvPr>
          <p:cNvSpPr>
            <a:spLocks noChangeArrowheads="1"/>
          </p:cNvSpPr>
          <p:nvPr/>
        </p:nvSpPr>
        <p:spPr bwMode="auto">
          <a:xfrm>
            <a:off x="1173163" y="62658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8196" name="Rectangle 5">
            <a:extLst>
              <a:ext uri="{FF2B5EF4-FFF2-40B4-BE49-F238E27FC236}">
                <a16:creationId xmlns:a16="http://schemas.microsoft.com/office/drawing/2014/main" id="{98DE2518-3C00-4D95-B32C-6AD5542074D4}"/>
              </a:ext>
            </a:extLst>
          </p:cNvPr>
          <p:cNvSpPr>
            <a:spLocks noGrp="1" noChangeArrowheads="1"/>
          </p:cNvSpPr>
          <p:nvPr>
            <p:ph type="body" idx="4294967295"/>
          </p:nvPr>
        </p:nvSpPr>
        <p:spPr>
          <a:xfrm>
            <a:off x="611188" y="981075"/>
            <a:ext cx="8137525" cy="5256213"/>
          </a:xfrm>
          <a:noFill/>
          <a:extLst>
            <a:ext uri="{91240B29-F687-4F45-9708-019B960494DF}">
              <a14:hiddenLine xmlns:a14="http://schemas.microsoft.com/office/drawing/2010/main" w="12700">
                <a:solidFill>
                  <a:srgbClr val="CC00CC"/>
                </a:solidFill>
                <a:miter lim="800000"/>
                <a:headEnd/>
                <a:tailEnd/>
              </a14:hiddenLine>
            </a:ext>
          </a:extLst>
        </p:spPr>
        <p:txBody>
          <a:bodyPr lIns="90488" tIns="44450" rIns="90488" bIns="44450"/>
          <a:lstStyle/>
          <a:p>
            <a:pPr eaLnBrk="1" hangingPunct="1">
              <a:buFont typeface="Wingdings" panose="05000000000000000000" pitchFamily="2" charset="2"/>
              <a:buNone/>
            </a:pPr>
            <a:r>
              <a:rPr lang="fr-FR" altLang="en-US" sz="2400" b="1">
                <a:solidFill>
                  <a:schemeClr val="accent2"/>
                </a:solidFill>
              </a:rPr>
              <a:t>Population:</a:t>
            </a:r>
            <a:br>
              <a:rPr lang="fr-FR" altLang="en-US" sz="2400" b="1">
                <a:solidFill>
                  <a:schemeClr val="accent2"/>
                </a:solidFill>
              </a:rPr>
            </a:br>
            <a:r>
              <a:rPr lang="fr-FR" altLang="en-US" sz="2400"/>
              <a:t>Ensemble des éléments qui forment le champ d’analyse d’une étude particulière. Attention à la connotation démographique!! </a:t>
            </a:r>
          </a:p>
          <a:p>
            <a:pPr eaLnBrk="1" hangingPunct="1">
              <a:buFont typeface="Wingdings" panose="05000000000000000000" pitchFamily="2" charset="2"/>
              <a:buNone/>
            </a:pPr>
            <a:r>
              <a:rPr lang="fr-FR" altLang="en-US" sz="2400"/>
              <a:t>	</a:t>
            </a:r>
            <a:r>
              <a:rPr lang="fr-FR" altLang="en-US" sz="2400">
                <a:solidFill>
                  <a:schemeClr val="accent2"/>
                </a:solidFill>
              </a:rPr>
              <a:t>Taille notée : </a:t>
            </a:r>
            <a:r>
              <a:rPr lang="fr-FR" altLang="en-US" sz="2400" i="1">
                <a:solidFill>
                  <a:schemeClr val="accent2"/>
                </a:solidFill>
              </a:rPr>
              <a:t>N</a:t>
            </a:r>
          </a:p>
          <a:p>
            <a:pPr eaLnBrk="1" hangingPunct="1">
              <a:buFont typeface="Wingdings" panose="05000000000000000000" pitchFamily="2" charset="2"/>
              <a:buNone/>
            </a:pPr>
            <a:endParaRPr lang="fr-FR" altLang="en-US" sz="2400" i="1">
              <a:solidFill>
                <a:schemeClr val="accent2"/>
              </a:solidFill>
            </a:endParaRPr>
          </a:p>
          <a:p>
            <a:pPr eaLnBrk="1" hangingPunct="1">
              <a:buFont typeface="Wingdings" panose="05000000000000000000" pitchFamily="2" charset="2"/>
              <a:buNone/>
            </a:pPr>
            <a:r>
              <a:rPr lang="fr-FR" altLang="en-US" sz="2000" i="1"/>
              <a:t>	ex : Ensemble de toutes les monnaies frappées sous l’Empire</a:t>
            </a:r>
          </a:p>
          <a:p>
            <a:pPr eaLnBrk="1" hangingPunct="1">
              <a:buFont typeface="Wingdings" panose="05000000000000000000" pitchFamily="2" charset="2"/>
              <a:buNone/>
            </a:pPr>
            <a:endParaRPr lang="fr-FR" altLang="en-US" sz="2400" i="1"/>
          </a:p>
          <a:p>
            <a:pPr eaLnBrk="1" hangingPunct="1">
              <a:buFont typeface="Wingdings" panose="05000000000000000000" pitchFamily="2" charset="2"/>
              <a:buNone/>
            </a:pPr>
            <a:r>
              <a:rPr lang="fr-FR" altLang="en-US" sz="2400" b="1">
                <a:solidFill>
                  <a:schemeClr val="accent2"/>
                </a:solidFill>
              </a:rPr>
              <a:t>Recensement</a:t>
            </a:r>
            <a:r>
              <a:rPr lang="fr-FR" altLang="en-US" sz="2400">
                <a:solidFill>
                  <a:schemeClr val="accent2"/>
                </a:solidFill>
              </a:rPr>
              <a:t>:</a:t>
            </a:r>
            <a:r>
              <a:rPr lang="fr-FR" altLang="en-US" sz="2400"/>
              <a:t> </a:t>
            </a:r>
            <a:br>
              <a:rPr lang="fr-FR" altLang="en-US" sz="2400"/>
            </a:br>
            <a:r>
              <a:rPr lang="fr-FR" altLang="en-US" sz="2400"/>
              <a:t>Etude de tous les individus composant une population finie (pas toujours facile bien sûr).</a:t>
            </a:r>
          </a:p>
        </p:txBody>
      </p:sp>
      <p:sp>
        <p:nvSpPr>
          <p:cNvPr id="8197" name="Text Box 12">
            <a:extLst>
              <a:ext uri="{FF2B5EF4-FFF2-40B4-BE49-F238E27FC236}">
                <a16:creationId xmlns:a16="http://schemas.microsoft.com/office/drawing/2014/main" id="{65205CC9-EAE1-4248-8758-CD6B9562FEC8}"/>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Introduction (quelques définitions) </a:t>
            </a:r>
          </a:p>
        </p:txBody>
      </p:sp>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u numéro de diapositive 3">
            <a:extLst>
              <a:ext uri="{FF2B5EF4-FFF2-40B4-BE49-F238E27FC236}">
                <a16:creationId xmlns:a16="http://schemas.microsoft.com/office/drawing/2014/main" id="{16C599AE-E5B9-4737-87F0-DF99CDB8326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8B528E84-D418-4CA2-947A-FF218BD13775}" type="slidenum">
              <a:rPr lang="fr-FR" altLang="en-US" sz="1400" b="0"/>
              <a:pPr/>
              <a:t>30</a:t>
            </a:fld>
            <a:endParaRPr lang="fr-FR" altLang="en-US" sz="1400" b="0"/>
          </a:p>
        </p:txBody>
      </p:sp>
      <p:sp>
        <p:nvSpPr>
          <p:cNvPr id="62467" name="Rectangle 2">
            <a:extLst>
              <a:ext uri="{FF2B5EF4-FFF2-40B4-BE49-F238E27FC236}">
                <a16:creationId xmlns:a16="http://schemas.microsoft.com/office/drawing/2014/main" id="{30B62F0F-0F69-4F0B-B80D-8F27B66D43D6}"/>
              </a:ext>
            </a:extLst>
          </p:cNvPr>
          <p:cNvSpPr>
            <a:spLocks noChangeArrowheads="1"/>
          </p:cNvSpPr>
          <p:nvPr/>
        </p:nvSpPr>
        <p:spPr bwMode="auto">
          <a:xfrm>
            <a:off x="1387475" y="2492375"/>
            <a:ext cx="5943600" cy="9144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62468" name="Rectangle 3">
            <a:extLst>
              <a:ext uri="{FF2B5EF4-FFF2-40B4-BE49-F238E27FC236}">
                <a16:creationId xmlns:a16="http://schemas.microsoft.com/office/drawing/2014/main" id="{6CC3EA15-1C87-47CD-AB5C-DBD36590920A}"/>
              </a:ext>
            </a:extLst>
          </p:cNvPr>
          <p:cNvSpPr>
            <a:spLocks noChangeArrowheads="1"/>
          </p:cNvSpPr>
          <p:nvPr/>
        </p:nvSpPr>
        <p:spPr bwMode="auto">
          <a:xfrm>
            <a:off x="395288" y="4048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outerShdw>
                </a:effectLst>
              </a14:hiddenEffects>
            </a:ext>
          </a:extLst>
        </p:spPr>
        <p:txBody>
          <a:bodyPr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a:solidFill>
                  <a:schemeClr val="accent2"/>
                </a:solidFill>
              </a:rPr>
              <a:t>Variables quantitatives discrètes</a:t>
            </a:r>
          </a:p>
        </p:txBody>
      </p:sp>
      <p:graphicFrame>
        <p:nvGraphicFramePr>
          <p:cNvPr id="62469" name="Object 4">
            <a:extLst>
              <a:ext uri="{FF2B5EF4-FFF2-40B4-BE49-F238E27FC236}">
                <a16:creationId xmlns:a16="http://schemas.microsoft.com/office/drawing/2014/main" id="{15687CA8-9877-4C7E-9953-441453E68B37}"/>
              </a:ext>
            </a:extLst>
          </p:cNvPr>
          <p:cNvGraphicFramePr>
            <a:graphicFrameLocks noChangeAspect="1"/>
          </p:cNvGraphicFramePr>
          <p:nvPr/>
        </p:nvGraphicFramePr>
        <p:xfrm>
          <a:off x="1619250" y="3500438"/>
          <a:ext cx="5638800" cy="3132137"/>
        </p:xfrm>
        <a:graphic>
          <a:graphicData uri="http://schemas.openxmlformats.org/presentationml/2006/ole">
            <mc:AlternateContent xmlns:mc="http://schemas.openxmlformats.org/markup-compatibility/2006">
              <mc:Choice xmlns:v="urn:schemas-microsoft-com:vml" Requires="v">
                <p:oleObj name="Document" r:id="rId3" imgW="5745480" imgH="3191256" progId="Word.Document.8">
                  <p:embed/>
                </p:oleObj>
              </mc:Choice>
              <mc:Fallback>
                <p:oleObj name="Document" r:id="rId3" imgW="5745480" imgH="3191256"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3500438"/>
                        <a:ext cx="5638800" cy="313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70" name="Text Box 5">
            <a:extLst>
              <a:ext uri="{FF2B5EF4-FFF2-40B4-BE49-F238E27FC236}">
                <a16:creationId xmlns:a16="http://schemas.microsoft.com/office/drawing/2014/main" id="{6DC33A83-1CA2-4FCF-A78E-6C156B567D8B}"/>
              </a:ext>
            </a:extLst>
          </p:cNvPr>
          <p:cNvSpPr txBox="1">
            <a:spLocks noChangeArrowheads="1"/>
          </p:cNvSpPr>
          <p:nvPr/>
        </p:nvSpPr>
        <p:spPr bwMode="auto">
          <a:xfrm>
            <a:off x="395288" y="1341438"/>
            <a:ext cx="74834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a:t>Courbes des fréquences cumulées</a:t>
            </a:r>
            <a:r>
              <a:rPr lang="fr-FR" altLang="en-US" sz="2000" b="0"/>
              <a:t>. Il s’agit de courbes en escalier, c’est-à-dire constantes sur chaque intervalle défini par deux modalités successives,</a:t>
            </a:r>
          </a:p>
        </p:txBody>
      </p:sp>
      <p:graphicFrame>
        <p:nvGraphicFramePr>
          <p:cNvPr id="62471" name="Object 6">
            <a:extLst>
              <a:ext uri="{FF2B5EF4-FFF2-40B4-BE49-F238E27FC236}">
                <a16:creationId xmlns:a16="http://schemas.microsoft.com/office/drawing/2014/main" id="{F5EC58A6-F0FC-4C6C-A835-9ECF43C0C32E}"/>
              </a:ext>
            </a:extLst>
          </p:cNvPr>
          <p:cNvGraphicFramePr>
            <a:graphicFrameLocks noChangeAspect="1"/>
          </p:cNvGraphicFramePr>
          <p:nvPr/>
        </p:nvGraphicFramePr>
        <p:xfrm>
          <a:off x="1692275" y="2492375"/>
          <a:ext cx="5435600" cy="892175"/>
        </p:xfrm>
        <a:graphic>
          <a:graphicData uri="http://schemas.openxmlformats.org/presentationml/2006/ole">
            <mc:AlternateContent xmlns:mc="http://schemas.openxmlformats.org/markup-compatibility/2006">
              <mc:Choice xmlns:v="urn:schemas-microsoft-com:vml" Requires="v">
                <p:oleObj name="Équation" r:id="rId5" imgW="4254500" imgH="698500" progId="Equation.3">
                  <p:embed/>
                </p:oleObj>
              </mc:Choice>
              <mc:Fallback>
                <p:oleObj name="Équation" r:id="rId5" imgW="4254500" imgH="6985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2492375"/>
                        <a:ext cx="5435600"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72" name="Oval 7">
            <a:extLst>
              <a:ext uri="{FF2B5EF4-FFF2-40B4-BE49-F238E27FC236}">
                <a16:creationId xmlns:a16="http://schemas.microsoft.com/office/drawing/2014/main" id="{C3D3FACF-9395-48C2-AEF1-0557B5CF5FF6}"/>
              </a:ext>
            </a:extLst>
          </p:cNvPr>
          <p:cNvSpPr>
            <a:spLocks noChangeArrowheads="1"/>
          </p:cNvSpPr>
          <p:nvPr/>
        </p:nvSpPr>
        <p:spPr bwMode="auto">
          <a:xfrm>
            <a:off x="3327400" y="509587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62473" name="Oval 8">
            <a:extLst>
              <a:ext uri="{FF2B5EF4-FFF2-40B4-BE49-F238E27FC236}">
                <a16:creationId xmlns:a16="http://schemas.microsoft.com/office/drawing/2014/main" id="{B55BE4BD-F478-4D5F-A144-AFD5C59F4E56}"/>
              </a:ext>
            </a:extLst>
          </p:cNvPr>
          <p:cNvSpPr>
            <a:spLocks noChangeArrowheads="1"/>
          </p:cNvSpPr>
          <p:nvPr/>
        </p:nvSpPr>
        <p:spPr bwMode="auto">
          <a:xfrm>
            <a:off x="4241800" y="471487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62474" name="Oval 9">
            <a:extLst>
              <a:ext uri="{FF2B5EF4-FFF2-40B4-BE49-F238E27FC236}">
                <a16:creationId xmlns:a16="http://schemas.microsoft.com/office/drawing/2014/main" id="{B297A443-4F01-44F6-918C-9D609FC663D2}"/>
              </a:ext>
            </a:extLst>
          </p:cNvPr>
          <p:cNvSpPr>
            <a:spLocks noChangeArrowheads="1"/>
          </p:cNvSpPr>
          <p:nvPr/>
        </p:nvSpPr>
        <p:spPr bwMode="auto">
          <a:xfrm>
            <a:off x="2413000" y="555307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62475" name="Oval 10">
            <a:extLst>
              <a:ext uri="{FF2B5EF4-FFF2-40B4-BE49-F238E27FC236}">
                <a16:creationId xmlns:a16="http://schemas.microsoft.com/office/drawing/2014/main" id="{1E744421-F109-4446-8127-58FEB3053D8F}"/>
              </a:ext>
            </a:extLst>
          </p:cNvPr>
          <p:cNvSpPr>
            <a:spLocks noChangeArrowheads="1"/>
          </p:cNvSpPr>
          <p:nvPr/>
        </p:nvSpPr>
        <p:spPr bwMode="auto">
          <a:xfrm>
            <a:off x="5156200" y="410527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62476" name="Oval 11">
            <a:extLst>
              <a:ext uri="{FF2B5EF4-FFF2-40B4-BE49-F238E27FC236}">
                <a16:creationId xmlns:a16="http://schemas.microsoft.com/office/drawing/2014/main" id="{055CBF19-8606-4058-AE6F-F9E66F8B4467}"/>
              </a:ext>
            </a:extLst>
          </p:cNvPr>
          <p:cNvSpPr>
            <a:spLocks noChangeArrowheads="1"/>
          </p:cNvSpPr>
          <p:nvPr/>
        </p:nvSpPr>
        <p:spPr bwMode="auto">
          <a:xfrm>
            <a:off x="6070600" y="372427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62477" name="Text Box 12">
            <a:extLst>
              <a:ext uri="{FF2B5EF4-FFF2-40B4-BE49-F238E27FC236}">
                <a16:creationId xmlns:a16="http://schemas.microsoft.com/office/drawing/2014/main" id="{281E533B-FD3B-48C4-B75B-F901AB8A905D}"/>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Méthodes graphiques</a:t>
            </a:r>
          </a:p>
        </p:txBody>
      </p:sp>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u numéro de diapositive 4">
            <a:extLst>
              <a:ext uri="{FF2B5EF4-FFF2-40B4-BE49-F238E27FC236}">
                <a16:creationId xmlns:a16="http://schemas.microsoft.com/office/drawing/2014/main" id="{5539F1EB-F4E2-466F-BA03-98854731CC8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DF6983F-AE78-4839-8B8B-9FAF0E1CC447}" type="slidenum">
              <a:rPr lang="fr-FR" altLang="en-US" sz="1400" b="0"/>
              <a:pPr/>
              <a:t>31</a:t>
            </a:fld>
            <a:endParaRPr lang="fr-FR" altLang="en-US" sz="1400" b="0"/>
          </a:p>
        </p:txBody>
      </p:sp>
      <p:sp>
        <p:nvSpPr>
          <p:cNvPr id="64515" name="Rectangle 2">
            <a:extLst>
              <a:ext uri="{FF2B5EF4-FFF2-40B4-BE49-F238E27FC236}">
                <a16:creationId xmlns:a16="http://schemas.microsoft.com/office/drawing/2014/main" id="{0430B36A-D032-4243-AAC7-4E4B68AC179C}"/>
              </a:ext>
            </a:extLst>
          </p:cNvPr>
          <p:cNvSpPr>
            <a:spLocks noGrp="1" noChangeArrowheads="1"/>
          </p:cNvSpPr>
          <p:nvPr>
            <p:ph type="title"/>
          </p:nvPr>
        </p:nvSpPr>
        <p:spPr/>
        <p:txBody>
          <a:bodyPr/>
          <a:lstStyle/>
          <a:p>
            <a:pPr eaLnBrk="1" hangingPunct="1"/>
            <a:br>
              <a:rPr lang="en-AU" altLang="en-US" sz="3600" b="1"/>
            </a:br>
            <a:endParaRPr lang="en-AU" altLang="en-US" sz="3600" b="1"/>
          </a:p>
        </p:txBody>
      </p:sp>
      <p:graphicFrame>
        <p:nvGraphicFramePr>
          <p:cNvPr id="64516" name="Object 3">
            <a:extLst>
              <a:ext uri="{FF2B5EF4-FFF2-40B4-BE49-F238E27FC236}">
                <a16:creationId xmlns:a16="http://schemas.microsoft.com/office/drawing/2014/main" id="{89A40102-92E9-46AB-82CC-5F8DBD661FFB}"/>
              </a:ext>
            </a:extLst>
          </p:cNvPr>
          <p:cNvGraphicFramePr>
            <a:graphicFrameLocks noChangeAspect="1"/>
          </p:cNvGraphicFramePr>
          <p:nvPr/>
        </p:nvGraphicFramePr>
        <p:xfrm>
          <a:off x="914400" y="1828800"/>
          <a:ext cx="7086600" cy="4845050"/>
        </p:xfrm>
        <a:graphic>
          <a:graphicData uri="http://schemas.openxmlformats.org/presentationml/2006/ole">
            <mc:AlternateContent xmlns:mc="http://schemas.openxmlformats.org/markup-compatibility/2006">
              <mc:Choice xmlns:v="urn:schemas-microsoft-com:vml" Requires="v">
                <p:oleObj name="Feuille de calcul" r:id="rId3" imgW="8672034" imgH="5928744" progId="Excel.Sheet.8">
                  <p:embed/>
                </p:oleObj>
              </mc:Choice>
              <mc:Fallback>
                <p:oleObj name="Feuille de calcul" r:id="rId3" imgW="8672034" imgH="5928744"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828800"/>
                        <a:ext cx="7086600" cy="484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17" name="Rectangle 4">
            <a:extLst>
              <a:ext uri="{FF2B5EF4-FFF2-40B4-BE49-F238E27FC236}">
                <a16:creationId xmlns:a16="http://schemas.microsoft.com/office/drawing/2014/main" id="{80A73455-39F2-4BB7-B101-2C5EDC958784}"/>
              </a:ext>
            </a:extLst>
          </p:cNvPr>
          <p:cNvSpPr>
            <a:spLocks noChangeArrowheads="1"/>
          </p:cNvSpPr>
          <p:nvPr/>
        </p:nvSpPr>
        <p:spPr bwMode="auto">
          <a:xfrm>
            <a:off x="1676400" y="1722438"/>
            <a:ext cx="6000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buFontTx/>
              <a:buChar char="•"/>
            </a:pPr>
            <a:r>
              <a:rPr lang="en-AU" altLang="en-US" sz="2000" b="0">
                <a:solidFill>
                  <a:srgbClr val="CC00CC"/>
                </a:solidFill>
              </a:rPr>
              <a:t>  </a:t>
            </a:r>
            <a:r>
              <a:rPr lang="en-AU" altLang="en-US" sz="2000" b="0"/>
              <a:t>Tracé aux limites</a:t>
            </a:r>
            <a:r>
              <a:rPr lang="en-AU" altLang="en-US" sz="2000" b="0">
                <a:solidFill>
                  <a:srgbClr val="CC00CC"/>
                </a:solidFill>
              </a:rPr>
              <a:t> </a:t>
            </a:r>
          </a:p>
          <a:p>
            <a:pPr>
              <a:buFontTx/>
              <a:buChar char="•"/>
            </a:pPr>
            <a:r>
              <a:rPr lang="en-AU" altLang="en-US" sz="2000" b="0">
                <a:solidFill>
                  <a:srgbClr val="CC00CC"/>
                </a:solidFill>
              </a:rPr>
              <a:t>  </a:t>
            </a:r>
            <a:r>
              <a:rPr lang="en-AU" altLang="en-US" sz="2000" b="0"/>
              <a:t>Convient</a:t>
            </a:r>
            <a:r>
              <a:rPr lang="en-AU" altLang="en-US" sz="2000" b="0">
                <a:solidFill>
                  <a:srgbClr val="CC00CC"/>
                </a:solidFill>
              </a:rPr>
              <a:t> </a:t>
            </a:r>
            <a:r>
              <a:rPr lang="en-AU" altLang="en-US" sz="2000">
                <a:solidFill>
                  <a:schemeClr val="accent2"/>
                </a:solidFill>
              </a:rPr>
              <a:t>aux données quantitatives seulement</a:t>
            </a:r>
          </a:p>
        </p:txBody>
      </p:sp>
      <p:sp>
        <p:nvSpPr>
          <p:cNvPr id="64518" name="Rectangle 5">
            <a:extLst>
              <a:ext uri="{FF2B5EF4-FFF2-40B4-BE49-F238E27FC236}">
                <a16:creationId xmlns:a16="http://schemas.microsoft.com/office/drawing/2014/main" id="{96B20D68-C077-4E15-8F6F-DA199B3D244C}"/>
              </a:ext>
            </a:extLst>
          </p:cNvPr>
          <p:cNvSpPr>
            <a:spLocks noChangeArrowheads="1"/>
          </p:cNvSpPr>
          <p:nvPr/>
        </p:nvSpPr>
        <p:spPr bwMode="auto">
          <a:xfrm>
            <a:off x="539750" y="549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outerShdw>
                </a:effectLst>
              </a14:hiddenEffects>
            </a:ext>
          </a:extLst>
        </p:spPr>
        <p:txBody>
          <a:bodyPr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a:solidFill>
                  <a:schemeClr val="accent2"/>
                </a:solidFill>
              </a:rPr>
              <a:t>Histogrammes</a:t>
            </a:r>
          </a:p>
          <a:p>
            <a:r>
              <a:rPr lang="en-AU" altLang="en-US" b="0"/>
              <a:t>A ne pas confondre avec le diagramme baton!</a:t>
            </a:r>
          </a:p>
        </p:txBody>
      </p:sp>
      <p:sp>
        <p:nvSpPr>
          <p:cNvPr id="64519" name="Text Box 6">
            <a:extLst>
              <a:ext uri="{FF2B5EF4-FFF2-40B4-BE49-F238E27FC236}">
                <a16:creationId xmlns:a16="http://schemas.microsoft.com/office/drawing/2014/main" id="{754DFB96-FA9E-48A5-876D-9A14C9133DFD}"/>
              </a:ext>
            </a:extLst>
          </p:cNvPr>
          <p:cNvSpPr txBox="1">
            <a:spLocks noChangeArrowheads="1"/>
          </p:cNvSpPr>
          <p:nvPr/>
        </p:nvSpPr>
        <p:spPr bwMode="auto">
          <a:xfrm>
            <a:off x="2247900" y="594677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a:latin typeface="Times New Roman" panose="02020603050405020304" pitchFamily="18" charset="0"/>
              </a:rPr>
              <a:t>2</a:t>
            </a:r>
          </a:p>
        </p:txBody>
      </p:sp>
      <p:sp>
        <p:nvSpPr>
          <p:cNvPr id="64520" name="Text Box 7">
            <a:extLst>
              <a:ext uri="{FF2B5EF4-FFF2-40B4-BE49-F238E27FC236}">
                <a16:creationId xmlns:a16="http://schemas.microsoft.com/office/drawing/2014/main" id="{240A3768-A08B-4BAF-B864-AFB732D39928}"/>
              </a:ext>
            </a:extLst>
          </p:cNvPr>
          <p:cNvSpPr txBox="1">
            <a:spLocks noChangeArrowheads="1"/>
          </p:cNvSpPr>
          <p:nvPr/>
        </p:nvSpPr>
        <p:spPr bwMode="auto">
          <a:xfrm>
            <a:off x="2987675" y="592613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a:latin typeface="Times New Roman" panose="02020603050405020304" pitchFamily="18" charset="0"/>
              </a:rPr>
              <a:t>5</a:t>
            </a:r>
          </a:p>
        </p:txBody>
      </p:sp>
      <p:sp>
        <p:nvSpPr>
          <p:cNvPr id="64521" name="Text Box 8">
            <a:extLst>
              <a:ext uri="{FF2B5EF4-FFF2-40B4-BE49-F238E27FC236}">
                <a16:creationId xmlns:a16="http://schemas.microsoft.com/office/drawing/2014/main" id="{DEBBD117-00A5-4D0E-B3E3-0D4EAB704BE3}"/>
              </a:ext>
            </a:extLst>
          </p:cNvPr>
          <p:cNvSpPr txBox="1">
            <a:spLocks noChangeArrowheads="1"/>
          </p:cNvSpPr>
          <p:nvPr/>
        </p:nvSpPr>
        <p:spPr bwMode="auto">
          <a:xfrm>
            <a:off x="3779838" y="592613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a:latin typeface="Times New Roman" panose="02020603050405020304" pitchFamily="18" charset="0"/>
              </a:rPr>
              <a:t>8</a:t>
            </a:r>
          </a:p>
        </p:txBody>
      </p:sp>
      <p:sp>
        <p:nvSpPr>
          <p:cNvPr id="64522" name="Text Box 9">
            <a:extLst>
              <a:ext uri="{FF2B5EF4-FFF2-40B4-BE49-F238E27FC236}">
                <a16:creationId xmlns:a16="http://schemas.microsoft.com/office/drawing/2014/main" id="{C4C482B2-E6D0-4151-A815-34EAC988970F}"/>
              </a:ext>
            </a:extLst>
          </p:cNvPr>
          <p:cNvSpPr txBox="1">
            <a:spLocks noChangeArrowheads="1"/>
          </p:cNvSpPr>
          <p:nvPr/>
        </p:nvSpPr>
        <p:spPr bwMode="auto">
          <a:xfrm>
            <a:off x="4572000" y="5926138"/>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a:latin typeface="Times New Roman" panose="02020603050405020304" pitchFamily="18" charset="0"/>
              </a:rPr>
              <a:t>11</a:t>
            </a:r>
          </a:p>
        </p:txBody>
      </p:sp>
      <p:sp>
        <p:nvSpPr>
          <p:cNvPr id="64523" name="Text Box 10">
            <a:extLst>
              <a:ext uri="{FF2B5EF4-FFF2-40B4-BE49-F238E27FC236}">
                <a16:creationId xmlns:a16="http://schemas.microsoft.com/office/drawing/2014/main" id="{DBC756BB-284A-4AC0-90F5-1D2E44E3FDA4}"/>
              </a:ext>
            </a:extLst>
          </p:cNvPr>
          <p:cNvSpPr txBox="1">
            <a:spLocks noChangeArrowheads="1"/>
          </p:cNvSpPr>
          <p:nvPr/>
        </p:nvSpPr>
        <p:spPr bwMode="auto">
          <a:xfrm>
            <a:off x="5219700" y="5926138"/>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a:latin typeface="Times New Roman" panose="02020603050405020304" pitchFamily="18" charset="0"/>
              </a:rPr>
              <a:t>14</a:t>
            </a:r>
          </a:p>
        </p:txBody>
      </p:sp>
      <p:sp>
        <p:nvSpPr>
          <p:cNvPr id="64524" name="Text Box 11">
            <a:extLst>
              <a:ext uri="{FF2B5EF4-FFF2-40B4-BE49-F238E27FC236}">
                <a16:creationId xmlns:a16="http://schemas.microsoft.com/office/drawing/2014/main" id="{092CCA23-2CC6-4364-86B6-3A05B8E84840}"/>
              </a:ext>
            </a:extLst>
          </p:cNvPr>
          <p:cNvSpPr txBox="1">
            <a:spLocks noChangeArrowheads="1"/>
          </p:cNvSpPr>
          <p:nvPr/>
        </p:nvSpPr>
        <p:spPr bwMode="auto">
          <a:xfrm>
            <a:off x="6011863" y="5926138"/>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a:latin typeface="Times New Roman" panose="02020603050405020304" pitchFamily="18" charset="0"/>
              </a:rPr>
              <a:t>17</a:t>
            </a:r>
          </a:p>
        </p:txBody>
      </p:sp>
      <p:sp>
        <p:nvSpPr>
          <p:cNvPr id="64525" name="Text Box 12">
            <a:extLst>
              <a:ext uri="{FF2B5EF4-FFF2-40B4-BE49-F238E27FC236}">
                <a16:creationId xmlns:a16="http://schemas.microsoft.com/office/drawing/2014/main" id="{6345770E-A693-4B83-A2FC-4D930A9B0360}"/>
              </a:ext>
            </a:extLst>
          </p:cNvPr>
          <p:cNvSpPr txBox="1">
            <a:spLocks noChangeArrowheads="1"/>
          </p:cNvSpPr>
          <p:nvPr/>
        </p:nvSpPr>
        <p:spPr bwMode="auto">
          <a:xfrm>
            <a:off x="6804025" y="5926138"/>
            <a:ext cx="50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a:latin typeface="Times New Roman" panose="02020603050405020304" pitchFamily="18" charset="0"/>
              </a:rPr>
              <a:t>2O</a:t>
            </a:r>
          </a:p>
        </p:txBody>
      </p:sp>
      <p:sp>
        <p:nvSpPr>
          <p:cNvPr id="64526" name="Text Box 13">
            <a:extLst>
              <a:ext uri="{FF2B5EF4-FFF2-40B4-BE49-F238E27FC236}">
                <a16:creationId xmlns:a16="http://schemas.microsoft.com/office/drawing/2014/main" id="{19A8364E-570B-41B8-B9F2-67612BE305BE}"/>
              </a:ext>
            </a:extLst>
          </p:cNvPr>
          <p:cNvSpPr txBox="1">
            <a:spLocks noChangeArrowheads="1"/>
          </p:cNvSpPr>
          <p:nvPr/>
        </p:nvSpPr>
        <p:spPr bwMode="auto">
          <a:xfrm>
            <a:off x="6659563" y="2611438"/>
            <a:ext cx="16938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b="0"/>
              <a:t>Contigües</a:t>
            </a:r>
          </a:p>
          <a:p>
            <a:r>
              <a:rPr lang="fr-FR" altLang="en-US" sz="2000" b="0"/>
              <a:t>car continuité</a:t>
            </a:r>
          </a:p>
        </p:txBody>
      </p:sp>
      <p:sp>
        <p:nvSpPr>
          <p:cNvPr id="64527" name="Line 14">
            <a:extLst>
              <a:ext uri="{FF2B5EF4-FFF2-40B4-BE49-F238E27FC236}">
                <a16:creationId xmlns:a16="http://schemas.microsoft.com/office/drawing/2014/main" id="{ED03D77A-4D02-4844-B708-CEA40F06B2E5}"/>
              </a:ext>
            </a:extLst>
          </p:cNvPr>
          <p:cNvSpPr>
            <a:spLocks noChangeShapeType="1"/>
          </p:cNvSpPr>
          <p:nvPr/>
        </p:nvSpPr>
        <p:spPr bwMode="auto">
          <a:xfrm flipH="1">
            <a:off x="6516688" y="3573463"/>
            <a:ext cx="503237" cy="719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8" name="Text Box 15">
            <a:extLst>
              <a:ext uri="{FF2B5EF4-FFF2-40B4-BE49-F238E27FC236}">
                <a16:creationId xmlns:a16="http://schemas.microsoft.com/office/drawing/2014/main" id="{FE324D52-6A8B-4CFD-9028-217CFB4B8234}"/>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Méthodes graphiques</a:t>
            </a:r>
          </a:p>
        </p:txBody>
      </p:sp>
      <p:sp>
        <p:nvSpPr>
          <p:cNvPr id="64529" name="Rectangle 16">
            <a:extLst>
              <a:ext uri="{FF2B5EF4-FFF2-40B4-BE49-F238E27FC236}">
                <a16:creationId xmlns:a16="http://schemas.microsoft.com/office/drawing/2014/main" id="{5B9E549F-2157-4F09-8CB4-D7CF14B223D9}"/>
              </a:ext>
            </a:extLst>
          </p:cNvPr>
          <p:cNvSpPr>
            <a:spLocks noChangeArrowheads="1"/>
          </p:cNvSpPr>
          <p:nvPr/>
        </p:nvSpPr>
        <p:spPr bwMode="auto">
          <a:xfrm>
            <a:off x="1331913" y="6237288"/>
            <a:ext cx="7272337" cy="431800"/>
          </a:xfrm>
          <a:prstGeom prst="rect">
            <a:avLst/>
          </a:prstGeom>
          <a:solidFill>
            <a:srgbClr val="C0FEF9"/>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fr-FR" altLang="en-US" sz="1800" b="0"/>
              <a:t>Poids des fragments de poteries trouvés sur un site néolithique (g)</a:t>
            </a:r>
          </a:p>
        </p:txBody>
      </p:sp>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u numéro de diapositive 3">
            <a:extLst>
              <a:ext uri="{FF2B5EF4-FFF2-40B4-BE49-F238E27FC236}">
                <a16:creationId xmlns:a16="http://schemas.microsoft.com/office/drawing/2014/main" id="{F19E69EB-A3F3-4918-AFEC-DD7A0687080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AB9F7CCA-BF59-4249-A744-34C03D747650}" type="slidenum">
              <a:rPr lang="fr-FR" altLang="en-US" sz="1400" b="0"/>
              <a:pPr/>
              <a:t>32</a:t>
            </a:fld>
            <a:endParaRPr lang="fr-FR" altLang="en-US" sz="1400" b="0"/>
          </a:p>
        </p:txBody>
      </p:sp>
      <p:pic>
        <p:nvPicPr>
          <p:cNvPr id="66563" name="Picture 5">
            <a:extLst>
              <a:ext uri="{FF2B5EF4-FFF2-40B4-BE49-F238E27FC236}">
                <a16:creationId xmlns:a16="http://schemas.microsoft.com/office/drawing/2014/main" id="{8C6EC7B6-F593-4426-B2BC-322AF5548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204913"/>
            <a:ext cx="520065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6">
            <a:extLst>
              <a:ext uri="{FF2B5EF4-FFF2-40B4-BE49-F238E27FC236}">
                <a16:creationId xmlns:a16="http://schemas.microsoft.com/office/drawing/2014/main" id="{64B90DD7-AA71-4D1C-871A-BA477EB7121C}"/>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Méthodes graphiques</a:t>
            </a:r>
          </a:p>
        </p:txBody>
      </p:sp>
      <p:sp>
        <p:nvSpPr>
          <p:cNvPr id="66565" name="Text Box 7">
            <a:extLst>
              <a:ext uri="{FF2B5EF4-FFF2-40B4-BE49-F238E27FC236}">
                <a16:creationId xmlns:a16="http://schemas.microsoft.com/office/drawing/2014/main" id="{19961F36-72CC-436D-9C38-4E65D86C87C6}"/>
              </a:ext>
            </a:extLst>
          </p:cNvPr>
          <p:cNvSpPr txBox="1">
            <a:spLocks noChangeArrowheads="1"/>
          </p:cNvSpPr>
          <p:nvPr/>
        </p:nvSpPr>
        <p:spPr bwMode="auto">
          <a:xfrm>
            <a:off x="1908175" y="5805488"/>
            <a:ext cx="3943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sz="1800" b="0"/>
              <a:t>Les bornes sont plutôt mal définies…</a:t>
            </a:r>
          </a:p>
        </p:txBody>
      </p:sp>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u numéro de diapositive 3">
            <a:extLst>
              <a:ext uri="{FF2B5EF4-FFF2-40B4-BE49-F238E27FC236}">
                <a16:creationId xmlns:a16="http://schemas.microsoft.com/office/drawing/2014/main" id="{B9C3182C-1272-4464-80CA-9688A1C4B30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9EB5CD1-334E-4159-B220-7DEEF71F5BE7}" type="slidenum">
              <a:rPr lang="fr-FR" altLang="en-US" sz="1400" b="0"/>
              <a:pPr/>
              <a:t>33</a:t>
            </a:fld>
            <a:endParaRPr lang="fr-FR" altLang="en-US" sz="1400" b="0"/>
          </a:p>
        </p:txBody>
      </p:sp>
      <p:sp>
        <p:nvSpPr>
          <p:cNvPr id="68611" name="Rectangle 2">
            <a:extLst>
              <a:ext uri="{FF2B5EF4-FFF2-40B4-BE49-F238E27FC236}">
                <a16:creationId xmlns:a16="http://schemas.microsoft.com/office/drawing/2014/main" id="{BE5912B1-1A14-4CD1-AF20-A207BA8BF119}"/>
              </a:ext>
            </a:extLst>
          </p:cNvPr>
          <p:cNvSpPr>
            <a:spLocks noChangeArrowheads="1"/>
          </p:cNvSpPr>
          <p:nvPr/>
        </p:nvSpPr>
        <p:spPr bwMode="auto">
          <a:xfrm>
            <a:off x="468313" y="549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outerShdw>
                </a:effectLst>
              </a14:hiddenEffects>
            </a:ext>
          </a:extLst>
        </p:spPr>
        <p:txBody>
          <a:bodyPr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a:solidFill>
                  <a:schemeClr val="accent2"/>
                </a:solidFill>
              </a:rPr>
              <a:t>Histogrammes</a:t>
            </a:r>
          </a:p>
        </p:txBody>
      </p:sp>
      <p:sp>
        <p:nvSpPr>
          <p:cNvPr id="68612" name="Text Box 3">
            <a:extLst>
              <a:ext uri="{FF2B5EF4-FFF2-40B4-BE49-F238E27FC236}">
                <a16:creationId xmlns:a16="http://schemas.microsoft.com/office/drawing/2014/main" id="{652B9DF9-9D25-4CC2-80F0-3DB02650D9CB}"/>
              </a:ext>
            </a:extLst>
          </p:cNvPr>
          <p:cNvSpPr txBox="1">
            <a:spLocks noChangeArrowheads="1"/>
          </p:cNvSpPr>
          <p:nvPr/>
        </p:nvSpPr>
        <p:spPr bwMode="auto">
          <a:xfrm>
            <a:off x="468313" y="1557338"/>
            <a:ext cx="372268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t>Organisation par classe.</a:t>
            </a:r>
          </a:p>
          <a:p>
            <a:endParaRPr lang="fr-FR" altLang="en-US"/>
          </a:p>
          <a:p>
            <a:endParaRPr lang="fr-FR" altLang="en-US"/>
          </a:p>
        </p:txBody>
      </p:sp>
      <p:sp>
        <p:nvSpPr>
          <p:cNvPr id="68613" name="Text Box 4">
            <a:extLst>
              <a:ext uri="{FF2B5EF4-FFF2-40B4-BE49-F238E27FC236}">
                <a16:creationId xmlns:a16="http://schemas.microsoft.com/office/drawing/2014/main" id="{3F6BD72B-5507-40A9-A8C8-BEBD3022B4FF}"/>
              </a:ext>
            </a:extLst>
          </p:cNvPr>
          <p:cNvSpPr txBox="1">
            <a:spLocks noChangeArrowheads="1"/>
          </p:cNvSpPr>
          <p:nvPr/>
        </p:nvSpPr>
        <p:spPr bwMode="auto">
          <a:xfrm>
            <a:off x="468313" y="2092325"/>
            <a:ext cx="7848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nSpc>
                <a:spcPct val="120000"/>
              </a:lnSpc>
            </a:pPr>
            <a:r>
              <a:rPr lang="fr-FR" altLang="en-US" b="0"/>
              <a:t>Soient ([</a:t>
            </a:r>
            <a:r>
              <a:rPr lang="fr-FR" altLang="en-US" b="0" i="1"/>
              <a:t>x</a:t>
            </a:r>
            <a:r>
              <a:rPr lang="fr-FR" altLang="en-US" b="0" i="1" baseline="-25000"/>
              <a:t>i</a:t>
            </a:r>
            <a:r>
              <a:rPr lang="fr-FR" altLang="en-US" b="0" i="1"/>
              <a:t>,x</a:t>
            </a:r>
            <a:r>
              <a:rPr lang="fr-FR" altLang="en-US" b="0" i="1" baseline="-25000"/>
              <a:t>i+1</a:t>
            </a:r>
            <a:r>
              <a:rPr lang="fr-FR" altLang="en-US" b="0"/>
              <a:t>[,</a:t>
            </a:r>
            <a:r>
              <a:rPr lang="fr-FR" altLang="en-US" b="0" i="1"/>
              <a:t>f</a:t>
            </a:r>
            <a:r>
              <a:rPr lang="fr-FR" altLang="en-US" b="0" i="1" baseline="-25000"/>
              <a:t>i</a:t>
            </a:r>
            <a:r>
              <a:rPr lang="fr-FR" altLang="en-US" b="0" i="1" baseline="30000"/>
              <a:t>%</a:t>
            </a:r>
            <a:r>
              <a:rPr lang="fr-FR" altLang="en-US" b="0"/>
              <a:t>) et i de 0 à p-1, la distribution des fréquences.</a:t>
            </a:r>
          </a:p>
          <a:p>
            <a:pPr>
              <a:lnSpc>
                <a:spcPct val="120000"/>
              </a:lnSpc>
            </a:pPr>
            <a:r>
              <a:rPr lang="fr-FR" altLang="en-US" b="0"/>
              <a:t>On appellera </a:t>
            </a:r>
            <a:r>
              <a:rPr lang="fr-FR" altLang="en-US"/>
              <a:t>histogramme des fréquences</a:t>
            </a:r>
            <a:r>
              <a:rPr lang="fr-FR" altLang="en-US" b="0"/>
              <a:t> le diagramme formé des rectangles ([</a:t>
            </a:r>
            <a:r>
              <a:rPr lang="fr-FR" altLang="en-US" b="0" i="1"/>
              <a:t>x</a:t>
            </a:r>
            <a:r>
              <a:rPr lang="fr-FR" altLang="en-US" b="0" i="1" baseline="-25000"/>
              <a:t>i</a:t>
            </a:r>
            <a:r>
              <a:rPr lang="fr-FR" altLang="en-US" b="0" i="1"/>
              <a:t>,x</a:t>
            </a:r>
            <a:r>
              <a:rPr lang="fr-FR" altLang="en-US" b="0" i="1" baseline="-25000"/>
              <a:t>i+1</a:t>
            </a:r>
            <a:r>
              <a:rPr lang="fr-FR" altLang="en-US" b="0"/>
              <a:t>[x[0,</a:t>
            </a:r>
            <a:r>
              <a:rPr lang="fr-FR" altLang="en-US" b="0" i="1"/>
              <a:t>h</a:t>
            </a:r>
            <a:r>
              <a:rPr lang="fr-FR" altLang="en-US" b="0" i="1" baseline="-25000"/>
              <a:t>i</a:t>
            </a:r>
            <a:r>
              <a:rPr lang="fr-FR" altLang="en-US" b="0"/>
              <a:t>]) où h est tel que </a:t>
            </a:r>
            <a:r>
              <a:rPr lang="fr-FR" altLang="en-US"/>
              <a:t>l’aire ainsi définie soit proportionnelle à </a:t>
            </a:r>
            <a:r>
              <a:rPr lang="fr-FR" altLang="en-US" i="1"/>
              <a:t>f</a:t>
            </a:r>
            <a:r>
              <a:rPr lang="fr-FR" altLang="en-US" i="1" baseline="-25000"/>
              <a:t>i</a:t>
            </a:r>
            <a:r>
              <a:rPr lang="fr-FR" altLang="en-US" i="1" baseline="30000"/>
              <a:t>%</a:t>
            </a:r>
            <a:endParaRPr lang="fr-FR" altLang="en-US" b="0"/>
          </a:p>
        </p:txBody>
      </p:sp>
      <p:sp>
        <p:nvSpPr>
          <p:cNvPr id="68614" name="Text Box 5">
            <a:extLst>
              <a:ext uri="{FF2B5EF4-FFF2-40B4-BE49-F238E27FC236}">
                <a16:creationId xmlns:a16="http://schemas.microsoft.com/office/drawing/2014/main" id="{FF92685B-1C36-4A3B-9BF0-08E16447F127}"/>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Méthodes graphiques</a:t>
            </a:r>
          </a:p>
        </p:txBody>
      </p:sp>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u numéro de diapositive 3">
            <a:extLst>
              <a:ext uri="{FF2B5EF4-FFF2-40B4-BE49-F238E27FC236}">
                <a16:creationId xmlns:a16="http://schemas.microsoft.com/office/drawing/2014/main" id="{0253F076-65A8-44C7-869B-637069F367D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54841016-C532-4BFA-9D38-D41D9DF44C96}" type="slidenum">
              <a:rPr lang="fr-FR" altLang="en-US" sz="1400" b="0"/>
              <a:pPr/>
              <a:t>34</a:t>
            </a:fld>
            <a:endParaRPr lang="fr-FR" altLang="en-US" sz="1400" b="0"/>
          </a:p>
        </p:txBody>
      </p:sp>
      <p:sp>
        <p:nvSpPr>
          <p:cNvPr id="70659" name="Rectangle 2">
            <a:extLst>
              <a:ext uri="{FF2B5EF4-FFF2-40B4-BE49-F238E27FC236}">
                <a16:creationId xmlns:a16="http://schemas.microsoft.com/office/drawing/2014/main" id="{D5D4A89B-706C-4B95-8D74-CA83DB576C59}"/>
              </a:ext>
            </a:extLst>
          </p:cNvPr>
          <p:cNvSpPr>
            <a:spLocks noChangeArrowheads="1"/>
          </p:cNvSpPr>
          <p:nvPr/>
        </p:nvSpPr>
        <p:spPr bwMode="auto">
          <a:xfrm>
            <a:off x="449263" y="862013"/>
            <a:ext cx="817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outerShdw>
                </a:effectLst>
              </a14:hiddenEffects>
            </a:ext>
          </a:extLst>
        </p:spPr>
        <p:txBody>
          <a:bodyPr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AU" altLang="en-US">
                <a:solidFill>
                  <a:schemeClr val="accent2"/>
                </a:solidFill>
              </a:rPr>
              <a:t>Histogrammes</a:t>
            </a:r>
          </a:p>
        </p:txBody>
      </p:sp>
      <p:sp>
        <p:nvSpPr>
          <p:cNvPr id="70660" name="Text Box 3">
            <a:extLst>
              <a:ext uri="{FF2B5EF4-FFF2-40B4-BE49-F238E27FC236}">
                <a16:creationId xmlns:a16="http://schemas.microsoft.com/office/drawing/2014/main" id="{622647D1-86AF-4D72-95E5-27E701EEFB51}"/>
              </a:ext>
            </a:extLst>
          </p:cNvPr>
          <p:cNvSpPr txBox="1">
            <a:spLocks noChangeArrowheads="1"/>
          </p:cNvSpPr>
          <p:nvPr/>
        </p:nvSpPr>
        <p:spPr bwMode="auto">
          <a:xfrm>
            <a:off x="468313" y="1700213"/>
            <a:ext cx="82073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Dans la majorité des cas, une classe se rapporte à </a:t>
            </a:r>
          </a:p>
          <a:p>
            <a:r>
              <a:rPr lang="fr-FR" altLang="en-US"/>
              <a:t>plusieurs valeurs de la variable</a:t>
            </a:r>
            <a:r>
              <a:rPr lang="fr-FR" altLang="en-US" b="0"/>
              <a:t>. 15 g &lt; œuf &lt;= 16 g</a:t>
            </a:r>
          </a:p>
          <a:p>
            <a:endParaRPr lang="fr-FR" altLang="en-US" b="0"/>
          </a:p>
          <a:p>
            <a:r>
              <a:rPr lang="fr-FR" altLang="en-US"/>
              <a:t>Intervalle de classe</a:t>
            </a:r>
            <a:r>
              <a:rPr lang="fr-FR" altLang="en-US" b="0"/>
              <a:t> : gamme des valeurs admissibles : de 15 g à 16 g, soit 1 g.</a:t>
            </a:r>
          </a:p>
          <a:p>
            <a:endParaRPr lang="fr-FR" altLang="en-US" b="0"/>
          </a:p>
          <a:p>
            <a:r>
              <a:rPr lang="fr-FR" altLang="en-US"/>
              <a:t>Indice de classe</a:t>
            </a:r>
            <a:r>
              <a:rPr lang="fr-FR" altLang="en-US" b="0"/>
              <a:t> : valeur centrale de la classe. (15.5 g)</a:t>
            </a:r>
          </a:p>
        </p:txBody>
      </p:sp>
      <p:sp>
        <p:nvSpPr>
          <p:cNvPr id="70661" name="Text Box 4">
            <a:extLst>
              <a:ext uri="{FF2B5EF4-FFF2-40B4-BE49-F238E27FC236}">
                <a16:creationId xmlns:a16="http://schemas.microsoft.com/office/drawing/2014/main" id="{2D008224-FFE6-47DD-A368-E873E2322218}"/>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Méthodes graphiques</a:t>
            </a:r>
          </a:p>
        </p:txBody>
      </p:sp>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u numéro de diapositive 3">
            <a:extLst>
              <a:ext uri="{FF2B5EF4-FFF2-40B4-BE49-F238E27FC236}">
                <a16:creationId xmlns:a16="http://schemas.microsoft.com/office/drawing/2014/main" id="{03CB7EBE-4284-4F9C-BAA1-5A083C7FAEE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BD0F4FB9-9D43-4DA9-8127-489AA98EC086}" type="slidenum">
              <a:rPr lang="fr-FR" altLang="en-US" sz="1400" b="0"/>
              <a:pPr/>
              <a:t>35</a:t>
            </a:fld>
            <a:endParaRPr lang="fr-FR" altLang="en-US" sz="1400" b="0"/>
          </a:p>
        </p:txBody>
      </p:sp>
      <p:sp>
        <p:nvSpPr>
          <p:cNvPr id="72707" name="Rectangle 2">
            <a:extLst>
              <a:ext uri="{FF2B5EF4-FFF2-40B4-BE49-F238E27FC236}">
                <a16:creationId xmlns:a16="http://schemas.microsoft.com/office/drawing/2014/main" id="{34DFD73A-8BEA-4E0A-9AF5-974B7ED1DBED}"/>
              </a:ext>
            </a:extLst>
          </p:cNvPr>
          <p:cNvSpPr>
            <a:spLocks noChangeArrowheads="1"/>
          </p:cNvSpPr>
          <p:nvPr/>
        </p:nvSpPr>
        <p:spPr bwMode="auto">
          <a:xfrm>
            <a:off x="2151063" y="5046663"/>
            <a:ext cx="4267200" cy="6858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72708" name="Rectangle 3">
            <a:extLst>
              <a:ext uri="{FF2B5EF4-FFF2-40B4-BE49-F238E27FC236}">
                <a16:creationId xmlns:a16="http://schemas.microsoft.com/office/drawing/2014/main" id="{9181DB8A-CDCD-49D4-B130-912D21AC07D5}"/>
              </a:ext>
            </a:extLst>
          </p:cNvPr>
          <p:cNvSpPr>
            <a:spLocks noChangeArrowheads="1"/>
          </p:cNvSpPr>
          <p:nvPr/>
        </p:nvSpPr>
        <p:spPr bwMode="auto">
          <a:xfrm>
            <a:off x="1835150" y="3598863"/>
            <a:ext cx="5473700" cy="6858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graphicFrame>
        <p:nvGraphicFramePr>
          <p:cNvPr id="72709" name="Object 6">
            <a:extLst>
              <a:ext uri="{FF2B5EF4-FFF2-40B4-BE49-F238E27FC236}">
                <a16:creationId xmlns:a16="http://schemas.microsoft.com/office/drawing/2014/main" id="{36109E78-1D02-4186-BCA1-8F579FC38D9D}"/>
              </a:ext>
            </a:extLst>
          </p:cNvPr>
          <p:cNvGraphicFramePr>
            <a:graphicFrameLocks noChangeAspect="1"/>
          </p:cNvGraphicFramePr>
          <p:nvPr/>
        </p:nvGraphicFramePr>
        <p:xfrm>
          <a:off x="5364163" y="5084763"/>
          <a:ext cx="1052512" cy="495300"/>
        </p:xfrm>
        <a:graphic>
          <a:graphicData uri="http://schemas.openxmlformats.org/presentationml/2006/ole">
            <mc:AlternateContent xmlns:mc="http://schemas.openxmlformats.org/markup-compatibility/2006">
              <mc:Choice xmlns:v="urn:schemas-microsoft-com:vml" Requires="v">
                <p:oleObj name="Équation" r:id="rId3" imgW="672808" imgH="317362" progId="Equation.3">
                  <p:embed/>
                </p:oleObj>
              </mc:Choice>
              <mc:Fallback>
                <p:oleObj name="Équation" r:id="rId3" imgW="672808" imgH="317362"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5084763"/>
                        <a:ext cx="10525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710" name="Text Box 7">
            <a:extLst>
              <a:ext uri="{FF2B5EF4-FFF2-40B4-BE49-F238E27FC236}">
                <a16:creationId xmlns:a16="http://schemas.microsoft.com/office/drawing/2014/main" id="{ACD3D668-6FF4-452B-9AF7-D599F60C88B6}"/>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Méthodes graphiques</a:t>
            </a:r>
          </a:p>
        </p:txBody>
      </p:sp>
      <p:sp>
        <p:nvSpPr>
          <p:cNvPr id="72711" name="Text Box 5">
            <a:extLst>
              <a:ext uri="{FF2B5EF4-FFF2-40B4-BE49-F238E27FC236}">
                <a16:creationId xmlns:a16="http://schemas.microsoft.com/office/drawing/2014/main" id="{AA8B1273-4FFD-400C-A8DE-919A38584986}"/>
              </a:ext>
            </a:extLst>
          </p:cNvPr>
          <p:cNvSpPr txBox="1">
            <a:spLocks noChangeArrowheads="1"/>
          </p:cNvSpPr>
          <p:nvPr/>
        </p:nvSpPr>
        <p:spPr bwMode="auto">
          <a:xfrm>
            <a:off x="611188" y="1125538"/>
            <a:ext cx="7712075"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t>Perte d’information</a:t>
            </a:r>
            <a:r>
              <a:rPr lang="fr-FR" altLang="en-US" b="0"/>
              <a:t> : répartition des valeurs à l’intérieur des classes.</a:t>
            </a:r>
          </a:p>
          <a:p>
            <a:endParaRPr lang="fr-FR" altLang="en-US" b="0"/>
          </a:p>
          <a:p>
            <a:r>
              <a:rPr lang="fr-FR" altLang="en-US"/>
              <a:t>Nombre de classe</a:t>
            </a:r>
            <a:r>
              <a:rPr lang="fr-FR" altLang="en-US" b="0"/>
              <a:t>: combien??</a:t>
            </a:r>
          </a:p>
          <a:p>
            <a:endParaRPr lang="fr-FR" altLang="en-US" b="0"/>
          </a:p>
          <a:p>
            <a:r>
              <a:rPr lang="fr-FR" altLang="en-US"/>
              <a:t>Règle de Sturge</a:t>
            </a:r>
            <a:r>
              <a:rPr lang="fr-FR" altLang="en-US" b="0"/>
              <a:t>:</a:t>
            </a:r>
          </a:p>
          <a:p>
            <a:endParaRPr lang="fr-FR" altLang="en-US" b="0"/>
          </a:p>
          <a:p>
            <a:pPr algn="ctr"/>
            <a:r>
              <a:rPr lang="fr-FR" altLang="en-US" b="0"/>
              <a:t>nombre de classes = 1 + (3.3 log</a:t>
            </a:r>
            <a:r>
              <a:rPr lang="fr-FR" altLang="en-US" b="0" baseline="-25000"/>
              <a:t>10</a:t>
            </a:r>
            <a:r>
              <a:rPr lang="fr-FR" altLang="en-US" b="0"/>
              <a:t> n)</a:t>
            </a:r>
          </a:p>
          <a:p>
            <a:endParaRPr lang="fr-FR" altLang="en-US" b="0"/>
          </a:p>
          <a:p>
            <a:r>
              <a:rPr lang="fr-FR" altLang="en-US"/>
              <a:t>Règle de Yule</a:t>
            </a:r>
            <a:r>
              <a:rPr lang="fr-FR" altLang="en-US" b="0"/>
              <a:t> :</a:t>
            </a:r>
          </a:p>
          <a:p>
            <a:endParaRPr lang="fr-FR" altLang="en-US" b="0"/>
          </a:p>
          <a:p>
            <a:r>
              <a:rPr lang="fr-FR" altLang="en-US" b="0"/>
              <a:t>                     nombre de classes = </a:t>
            </a:r>
          </a:p>
          <a:p>
            <a:endParaRPr lang="fr-FR" altLang="en-US" b="0"/>
          </a:p>
          <a:p>
            <a:endParaRPr lang="fr-FR" altLang="en-US" b="0"/>
          </a:p>
        </p:txBody>
      </p:sp>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u numéro de diapositive 3">
            <a:extLst>
              <a:ext uri="{FF2B5EF4-FFF2-40B4-BE49-F238E27FC236}">
                <a16:creationId xmlns:a16="http://schemas.microsoft.com/office/drawing/2014/main" id="{80A78A6C-66C9-4D68-9474-DC63779BC1E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D3970D8-82C8-49B5-85F3-8C68F61DD5DB}" type="slidenum">
              <a:rPr lang="fr-FR" altLang="en-US" sz="1400" b="0"/>
              <a:pPr/>
              <a:t>36</a:t>
            </a:fld>
            <a:endParaRPr lang="fr-FR" altLang="en-US" sz="1400" b="0"/>
          </a:p>
        </p:txBody>
      </p:sp>
      <p:sp>
        <p:nvSpPr>
          <p:cNvPr id="74755" name="Rectangle 2">
            <a:extLst>
              <a:ext uri="{FF2B5EF4-FFF2-40B4-BE49-F238E27FC236}">
                <a16:creationId xmlns:a16="http://schemas.microsoft.com/office/drawing/2014/main" id="{1B3B1C7B-44FC-4925-800A-FA5A48527E70}"/>
              </a:ext>
            </a:extLst>
          </p:cNvPr>
          <p:cNvSpPr>
            <a:spLocks noChangeArrowheads="1"/>
          </p:cNvSpPr>
          <p:nvPr/>
        </p:nvSpPr>
        <p:spPr bwMode="auto">
          <a:xfrm>
            <a:off x="1895475" y="4197350"/>
            <a:ext cx="5257800" cy="1371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74756" name="Rectangle 3">
            <a:extLst>
              <a:ext uri="{FF2B5EF4-FFF2-40B4-BE49-F238E27FC236}">
                <a16:creationId xmlns:a16="http://schemas.microsoft.com/office/drawing/2014/main" id="{F68CD5AC-EE9C-4308-9DFF-CB5FA995AD8C}"/>
              </a:ext>
            </a:extLst>
          </p:cNvPr>
          <p:cNvSpPr>
            <a:spLocks noChangeArrowheads="1"/>
          </p:cNvSpPr>
          <p:nvPr/>
        </p:nvSpPr>
        <p:spPr bwMode="auto">
          <a:xfrm>
            <a:off x="744538" y="9382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outerShdw>
                </a:effectLst>
              </a14:hiddenEffects>
            </a:ext>
          </a:extLst>
        </p:spPr>
        <p:txBody>
          <a:bodyPr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AU" altLang="en-US">
                <a:solidFill>
                  <a:schemeClr val="accent2"/>
                </a:solidFill>
              </a:rPr>
              <a:t>Histogrammes</a:t>
            </a:r>
          </a:p>
        </p:txBody>
      </p:sp>
      <p:sp>
        <p:nvSpPr>
          <p:cNvPr id="74757" name="Text Box 4">
            <a:extLst>
              <a:ext uri="{FF2B5EF4-FFF2-40B4-BE49-F238E27FC236}">
                <a16:creationId xmlns:a16="http://schemas.microsoft.com/office/drawing/2014/main" id="{C9922BDD-72F8-4E69-9033-63528BDDD9DB}"/>
              </a:ext>
            </a:extLst>
          </p:cNvPr>
          <p:cNvSpPr txBox="1">
            <a:spLocks noChangeArrowheads="1"/>
          </p:cNvSpPr>
          <p:nvPr/>
        </p:nvSpPr>
        <p:spPr bwMode="auto">
          <a:xfrm>
            <a:off x="744538" y="2039938"/>
            <a:ext cx="7723187"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En divisant l’étendue de la variation par le nombre de classes</a:t>
            </a:r>
          </a:p>
          <a:p>
            <a:r>
              <a:rPr lang="fr-FR" altLang="en-US" b="0"/>
              <a:t>on obtient un ordre de grandeur de l’intervalle de classe.</a:t>
            </a:r>
          </a:p>
        </p:txBody>
      </p:sp>
      <p:sp>
        <p:nvSpPr>
          <p:cNvPr id="74758" name="Text Box 5">
            <a:extLst>
              <a:ext uri="{FF2B5EF4-FFF2-40B4-BE49-F238E27FC236}">
                <a16:creationId xmlns:a16="http://schemas.microsoft.com/office/drawing/2014/main" id="{7FF219FE-D1CA-453B-92E6-1050D3596148}"/>
              </a:ext>
            </a:extLst>
          </p:cNvPr>
          <p:cNvSpPr txBox="1">
            <a:spLocks noChangeArrowheads="1"/>
          </p:cNvSpPr>
          <p:nvPr/>
        </p:nvSpPr>
        <p:spPr bwMode="auto">
          <a:xfrm>
            <a:off x="2124075" y="4652963"/>
            <a:ext cx="2241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Int. de classe =</a:t>
            </a:r>
          </a:p>
        </p:txBody>
      </p:sp>
      <p:sp>
        <p:nvSpPr>
          <p:cNvPr id="74759" name="Line 6">
            <a:extLst>
              <a:ext uri="{FF2B5EF4-FFF2-40B4-BE49-F238E27FC236}">
                <a16:creationId xmlns:a16="http://schemas.microsoft.com/office/drawing/2014/main" id="{FEE249B6-2982-4379-A7A0-796C45A0B485}"/>
              </a:ext>
            </a:extLst>
          </p:cNvPr>
          <p:cNvSpPr>
            <a:spLocks noChangeShapeType="1"/>
          </p:cNvSpPr>
          <p:nvPr/>
        </p:nvSpPr>
        <p:spPr bwMode="auto">
          <a:xfrm>
            <a:off x="4273550" y="4918075"/>
            <a:ext cx="243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 name="Text Box 7">
            <a:extLst>
              <a:ext uri="{FF2B5EF4-FFF2-40B4-BE49-F238E27FC236}">
                <a16:creationId xmlns:a16="http://schemas.microsoft.com/office/drawing/2014/main" id="{C95CDB13-3414-425B-8DA0-F68F7A59FE09}"/>
              </a:ext>
            </a:extLst>
          </p:cNvPr>
          <p:cNvSpPr txBox="1">
            <a:spLocks noChangeArrowheads="1"/>
          </p:cNvSpPr>
          <p:nvPr/>
        </p:nvSpPr>
        <p:spPr bwMode="auto">
          <a:xfrm>
            <a:off x="4410075" y="4424363"/>
            <a:ext cx="2522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Val max - val min</a:t>
            </a:r>
          </a:p>
        </p:txBody>
      </p:sp>
      <p:sp>
        <p:nvSpPr>
          <p:cNvPr id="74761" name="Text Box 8">
            <a:extLst>
              <a:ext uri="{FF2B5EF4-FFF2-40B4-BE49-F238E27FC236}">
                <a16:creationId xmlns:a16="http://schemas.microsoft.com/office/drawing/2014/main" id="{158FBF8F-86FC-4270-9A41-550C6F9CBB39}"/>
              </a:ext>
            </a:extLst>
          </p:cNvPr>
          <p:cNvSpPr txBox="1">
            <a:spLocks noChangeArrowheads="1"/>
          </p:cNvSpPr>
          <p:nvPr/>
        </p:nvSpPr>
        <p:spPr bwMode="auto">
          <a:xfrm>
            <a:off x="4654550" y="4992688"/>
            <a:ext cx="2371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Nbre de classes</a:t>
            </a:r>
          </a:p>
        </p:txBody>
      </p:sp>
      <p:sp>
        <p:nvSpPr>
          <p:cNvPr id="74762" name="Text Box 9">
            <a:extLst>
              <a:ext uri="{FF2B5EF4-FFF2-40B4-BE49-F238E27FC236}">
                <a16:creationId xmlns:a16="http://schemas.microsoft.com/office/drawing/2014/main" id="{9D183102-77AD-4603-8407-0876EF631876}"/>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Méthodes graphiques</a:t>
            </a:r>
          </a:p>
        </p:txBody>
      </p:sp>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u numéro de diapositive 5">
            <a:extLst>
              <a:ext uri="{FF2B5EF4-FFF2-40B4-BE49-F238E27FC236}">
                <a16:creationId xmlns:a16="http://schemas.microsoft.com/office/drawing/2014/main" id="{807B7352-7B6F-4138-B9AB-68734880ECF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27B2B89-8326-47D5-9CF0-641C947D323E}" type="slidenum">
              <a:rPr lang="fr-FR" altLang="en-US" sz="1400" b="0"/>
              <a:pPr/>
              <a:t>37</a:t>
            </a:fld>
            <a:endParaRPr lang="fr-FR" altLang="en-US" sz="1400" b="0"/>
          </a:p>
        </p:txBody>
      </p:sp>
      <p:grpSp>
        <p:nvGrpSpPr>
          <p:cNvPr id="76803" name="Group 2">
            <a:extLst>
              <a:ext uri="{FF2B5EF4-FFF2-40B4-BE49-F238E27FC236}">
                <a16:creationId xmlns:a16="http://schemas.microsoft.com/office/drawing/2014/main" id="{7D8A705B-3D70-4B33-B701-70513BAFBAAF}"/>
              </a:ext>
            </a:extLst>
          </p:cNvPr>
          <p:cNvGrpSpPr>
            <a:grpSpLocks/>
          </p:cNvGrpSpPr>
          <p:nvPr/>
        </p:nvGrpSpPr>
        <p:grpSpPr bwMode="auto">
          <a:xfrm>
            <a:off x="1371600" y="1676400"/>
            <a:ext cx="6629400" cy="4826000"/>
            <a:chOff x="720" y="933"/>
            <a:chExt cx="4342" cy="3259"/>
          </a:xfrm>
        </p:grpSpPr>
        <p:sp>
          <p:nvSpPr>
            <p:cNvPr id="76815" name="Rectangle 3">
              <a:extLst>
                <a:ext uri="{FF2B5EF4-FFF2-40B4-BE49-F238E27FC236}">
                  <a16:creationId xmlns:a16="http://schemas.microsoft.com/office/drawing/2014/main" id="{D9CCADFF-6496-4CD0-AD26-88BA4F7CE8BB}"/>
                </a:ext>
              </a:extLst>
            </p:cNvPr>
            <p:cNvSpPr>
              <a:spLocks noChangeArrowheads="1"/>
            </p:cNvSpPr>
            <p:nvPr/>
          </p:nvSpPr>
          <p:spPr bwMode="auto">
            <a:xfrm>
              <a:off x="720" y="933"/>
              <a:ext cx="4342" cy="3259"/>
            </a:xfrm>
            <a:prstGeom prst="rect">
              <a:avLst/>
            </a:prstGeom>
            <a:solidFill>
              <a:srgbClr val="FFFF99"/>
            </a:solidFill>
            <a:ln w="12700">
              <a:solidFill>
                <a:srgbClr val="FFFFFF"/>
              </a:solidFill>
              <a:miter lim="800000"/>
              <a:headEnd/>
              <a:tailEnd/>
            </a:ln>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76816" name="Text Box 4">
              <a:extLst>
                <a:ext uri="{FF2B5EF4-FFF2-40B4-BE49-F238E27FC236}">
                  <a16:creationId xmlns:a16="http://schemas.microsoft.com/office/drawing/2014/main" id="{2B65E440-2E97-44D5-934F-A195440E0CBB}"/>
                </a:ext>
              </a:extLst>
            </p:cNvPr>
            <p:cNvSpPr txBox="1">
              <a:spLocks noChangeArrowheads="1"/>
            </p:cNvSpPr>
            <p:nvPr/>
          </p:nvSpPr>
          <p:spPr bwMode="auto">
            <a:xfrm>
              <a:off x="1536" y="1344"/>
              <a:ext cx="487"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solidFill>
                    <a:srgbClr val="003366"/>
                  </a:solidFill>
                  <a:latin typeface="Times New Roman" panose="02020603050405020304" pitchFamily="18" charset="0"/>
                </a:rPr>
                <a:t>30%</a:t>
              </a:r>
            </a:p>
          </p:txBody>
        </p:sp>
        <p:sp>
          <p:nvSpPr>
            <p:cNvPr id="76817" name="Text Box 5">
              <a:extLst>
                <a:ext uri="{FF2B5EF4-FFF2-40B4-BE49-F238E27FC236}">
                  <a16:creationId xmlns:a16="http://schemas.microsoft.com/office/drawing/2014/main" id="{FBB1753E-2A2F-4087-9E92-8650EBDA73BE}"/>
                </a:ext>
              </a:extLst>
            </p:cNvPr>
            <p:cNvSpPr txBox="1">
              <a:spLocks noChangeArrowheads="1"/>
            </p:cNvSpPr>
            <p:nvPr/>
          </p:nvSpPr>
          <p:spPr bwMode="auto">
            <a:xfrm>
              <a:off x="1920" y="1578"/>
              <a:ext cx="486" cy="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solidFill>
                    <a:srgbClr val="003366"/>
                  </a:solidFill>
                  <a:latin typeface="Times New Roman" panose="02020603050405020304" pitchFamily="18" charset="0"/>
                </a:rPr>
                <a:t>27%</a:t>
              </a:r>
            </a:p>
          </p:txBody>
        </p:sp>
        <p:sp>
          <p:nvSpPr>
            <p:cNvPr id="76818" name="Text Box 6">
              <a:extLst>
                <a:ext uri="{FF2B5EF4-FFF2-40B4-BE49-F238E27FC236}">
                  <a16:creationId xmlns:a16="http://schemas.microsoft.com/office/drawing/2014/main" id="{C135CD28-D9FA-4F25-8DCC-8E3CC9D7E5F8}"/>
                </a:ext>
              </a:extLst>
            </p:cNvPr>
            <p:cNvSpPr txBox="1">
              <a:spLocks noChangeArrowheads="1"/>
            </p:cNvSpPr>
            <p:nvPr/>
          </p:nvSpPr>
          <p:spPr bwMode="auto">
            <a:xfrm>
              <a:off x="2220" y="2346"/>
              <a:ext cx="487" cy="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solidFill>
                    <a:srgbClr val="003366"/>
                  </a:solidFill>
                  <a:latin typeface="Times New Roman" panose="02020603050405020304" pitchFamily="18" charset="0"/>
                </a:rPr>
                <a:t>17%</a:t>
              </a:r>
            </a:p>
          </p:txBody>
        </p:sp>
        <p:sp>
          <p:nvSpPr>
            <p:cNvPr id="76819" name="Text Box 7">
              <a:extLst>
                <a:ext uri="{FF2B5EF4-FFF2-40B4-BE49-F238E27FC236}">
                  <a16:creationId xmlns:a16="http://schemas.microsoft.com/office/drawing/2014/main" id="{795F277F-D18C-4A40-B0BB-3EA00AA4B03C}"/>
                </a:ext>
              </a:extLst>
            </p:cNvPr>
            <p:cNvSpPr txBox="1">
              <a:spLocks noChangeArrowheads="1"/>
            </p:cNvSpPr>
            <p:nvPr/>
          </p:nvSpPr>
          <p:spPr bwMode="auto">
            <a:xfrm>
              <a:off x="2640" y="2880"/>
              <a:ext cx="487" cy="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solidFill>
                    <a:srgbClr val="003366"/>
                  </a:solidFill>
                  <a:latin typeface="Times New Roman" panose="02020603050405020304" pitchFamily="18" charset="0"/>
                </a:rPr>
                <a:t>14%</a:t>
              </a:r>
            </a:p>
          </p:txBody>
        </p:sp>
        <p:sp>
          <p:nvSpPr>
            <p:cNvPr id="76820" name="Rectangle 8">
              <a:extLst>
                <a:ext uri="{FF2B5EF4-FFF2-40B4-BE49-F238E27FC236}">
                  <a16:creationId xmlns:a16="http://schemas.microsoft.com/office/drawing/2014/main" id="{9A8D32E2-5039-4C61-BCDA-54A7C5A320FC}"/>
                </a:ext>
              </a:extLst>
            </p:cNvPr>
            <p:cNvSpPr>
              <a:spLocks noChangeArrowheads="1"/>
            </p:cNvSpPr>
            <p:nvPr/>
          </p:nvSpPr>
          <p:spPr bwMode="auto">
            <a:xfrm>
              <a:off x="1277" y="1173"/>
              <a:ext cx="3351" cy="26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fr-FR" altLang="en-US" b="0">
                <a:latin typeface="Times New Roman" panose="02020603050405020304" pitchFamily="18" charset="0"/>
              </a:endParaRPr>
            </a:p>
          </p:txBody>
        </p:sp>
        <p:sp>
          <p:nvSpPr>
            <p:cNvPr id="76821" name="Rectangle 9">
              <a:extLst>
                <a:ext uri="{FF2B5EF4-FFF2-40B4-BE49-F238E27FC236}">
                  <a16:creationId xmlns:a16="http://schemas.microsoft.com/office/drawing/2014/main" id="{E5DB4A6F-4989-4A15-8734-C7676902E555}"/>
                </a:ext>
              </a:extLst>
            </p:cNvPr>
            <p:cNvSpPr>
              <a:spLocks noChangeArrowheads="1"/>
            </p:cNvSpPr>
            <p:nvPr/>
          </p:nvSpPr>
          <p:spPr bwMode="auto">
            <a:xfrm>
              <a:off x="1277" y="1173"/>
              <a:ext cx="3351" cy="264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76822" name="Freeform 10">
              <a:extLst>
                <a:ext uri="{FF2B5EF4-FFF2-40B4-BE49-F238E27FC236}">
                  <a16:creationId xmlns:a16="http://schemas.microsoft.com/office/drawing/2014/main" id="{75E05A49-FBD4-48C9-9E38-3BEB60CECC2F}"/>
                </a:ext>
              </a:extLst>
            </p:cNvPr>
            <p:cNvSpPr>
              <a:spLocks/>
            </p:cNvSpPr>
            <p:nvPr/>
          </p:nvSpPr>
          <p:spPr bwMode="auto">
            <a:xfrm>
              <a:off x="1277" y="1173"/>
              <a:ext cx="3351" cy="2640"/>
            </a:xfrm>
            <a:custGeom>
              <a:avLst/>
              <a:gdLst>
                <a:gd name="T0" fmla="*/ 0 w 433"/>
                <a:gd name="T1" fmla="*/ 2640 h 341"/>
                <a:gd name="T2" fmla="*/ 3351 w 433"/>
                <a:gd name="T3" fmla="*/ 2640 h 341"/>
                <a:gd name="T4" fmla="*/ 3351 w 433"/>
                <a:gd name="T5" fmla="*/ 0 h 341"/>
                <a:gd name="T6" fmla="*/ 0 60000 65536"/>
                <a:gd name="T7" fmla="*/ 0 60000 65536"/>
                <a:gd name="T8" fmla="*/ 0 60000 65536"/>
              </a:gdLst>
              <a:ahLst/>
              <a:cxnLst>
                <a:cxn ang="T6">
                  <a:pos x="T0" y="T1"/>
                </a:cxn>
                <a:cxn ang="T7">
                  <a:pos x="T2" y="T3"/>
                </a:cxn>
                <a:cxn ang="T8">
                  <a:pos x="T4" y="T5"/>
                </a:cxn>
              </a:cxnLst>
              <a:rect l="0" t="0" r="r" b="b"/>
              <a:pathLst>
                <a:path w="433" h="341">
                  <a:moveTo>
                    <a:pt x="0" y="341"/>
                  </a:moveTo>
                  <a:lnTo>
                    <a:pt x="433" y="341"/>
                  </a:lnTo>
                  <a:lnTo>
                    <a:pt x="433"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23" name="Line 11">
              <a:extLst>
                <a:ext uri="{FF2B5EF4-FFF2-40B4-BE49-F238E27FC236}">
                  <a16:creationId xmlns:a16="http://schemas.microsoft.com/office/drawing/2014/main" id="{FE4A49AA-7116-41DE-9C15-ED68142A811E}"/>
                </a:ext>
              </a:extLst>
            </p:cNvPr>
            <p:cNvSpPr>
              <a:spLocks noChangeShapeType="1"/>
            </p:cNvSpPr>
            <p:nvPr/>
          </p:nvSpPr>
          <p:spPr bwMode="auto">
            <a:xfrm flipV="1">
              <a:off x="1277" y="1173"/>
              <a:ext cx="1" cy="26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4" name="Line 12">
              <a:extLst>
                <a:ext uri="{FF2B5EF4-FFF2-40B4-BE49-F238E27FC236}">
                  <a16:creationId xmlns:a16="http://schemas.microsoft.com/office/drawing/2014/main" id="{DC233068-E8BA-45EB-BBC8-B9B8C0CA1A4A}"/>
                </a:ext>
              </a:extLst>
            </p:cNvPr>
            <p:cNvSpPr>
              <a:spLocks noChangeShapeType="1"/>
            </p:cNvSpPr>
            <p:nvPr/>
          </p:nvSpPr>
          <p:spPr bwMode="auto">
            <a:xfrm flipV="1">
              <a:off x="1277" y="1173"/>
              <a:ext cx="1" cy="26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5" name="Line 13">
              <a:extLst>
                <a:ext uri="{FF2B5EF4-FFF2-40B4-BE49-F238E27FC236}">
                  <a16:creationId xmlns:a16="http://schemas.microsoft.com/office/drawing/2014/main" id="{6F09DF86-F76D-456F-8669-FD3E5F59A2C0}"/>
                </a:ext>
              </a:extLst>
            </p:cNvPr>
            <p:cNvSpPr>
              <a:spLocks noChangeShapeType="1"/>
            </p:cNvSpPr>
            <p:nvPr/>
          </p:nvSpPr>
          <p:spPr bwMode="auto">
            <a:xfrm flipV="1">
              <a:off x="1277" y="3782"/>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6" name="Rectangle 14">
              <a:extLst>
                <a:ext uri="{FF2B5EF4-FFF2-40B4-BE49-F238E27FC236}">
                  <a16:creationId xmlns:a16="http://schemas.microsoft.com/office/drawing/2014/main" id="{2E5DD078-797B-47A5-9072-797A8E2C1445}"/>
                </a:ext>
              </a:extLst>
            </p:cNvPr>
            <p:cNvSpPr>
              <a:spLocks noChangeArrowheads="1"/>
            </p:cNvSpPr>
            <p:nvPr/>
          </p:nvSpPr>
          <p:spPr bwMode="auto">
            <a:xfrm>
              <a:off x="1254" y="3844"/>
              <a:ext cx="5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300" b="0">
                  <a:solidFill>
                    <a:srgbClr val="000000"/>
                  </a:solidFill>
                  <a:latin typeface="Helvetica" panose="020B0604020202020204" pitchFamily="34" charset="0"/>
                </a:rPr>
                <a:t>0</a:t>
              </a:r>
              <a:endParaRPr lang="en-US" altLang="en-US" b="0">
                <a:latin typeface="Times New Roman" panose="02020603050405020304" pitchFamily="18" charset="0"/>
              </a:endParaRPr>
            </a:p>
          </p:txBody>
        </p:sp>
        <p:sp>
          <p:nvSpPr>
            <p:cNvPr id="76827" name="Line 15">
              <a:extLst>
                <a:ext uri="{FF2B5EF4-FFF2-40B4-BE49-F238E27FC236}">
                  <a16:creationId xmlns:a16="http://schemas.microsoft.com/office/drawing/2014/main" id="{F537CEB1-F53F-4FB6-BC6D-63C58828071B}"/>
                </a:ext>
              </a:extLst>
            </p:cNvPr>
            <p:cNvSpPr>
              <a:spLocks noChangeShapeType="1"/>
            </p:cNvSpPr>
            <p:nvPr/>
          </p:nvSpPr>
          <p:spPr bwMode="auto">
            <a:xfrm flipV="1">
              <a:off x="1579" y="3782"/>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8" name="Rectangle 16">
              <a:extLst>
                <a:ext uri="{FF2B5EF4-FFF2-40B4-BE49-F238E27FC236}">
                  <a16:creationId xmlns:a16="http://schemas.microsoft.com/office/drawing/2014/main" id="{5D8A018C-75EC-4CEA-8C8C-2E94B8108835}"/>
                </a:ext>
              </a:extLst>
            </p:cNvPr>
            <p:cNvSpPr>
              <a:spLocks noChangeArrowheads="1"/>
            </p:cNvSpPr>
            <p:nvPr/>
          </p:nvSpPr>
          <p:spPr bwMode="auto">
            <a:xfrm>
              <a:off x="1556" y="3844"/>
              <a:ext cx="5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300" b="0">
                  <a:solidFill>
                    <a:srgbClr val="000000"/>
                  </a:solidFill>
                  <a:latin typeface="Helvetica" panose="020B0604020202020204" pitchFamily="34" charset="0"/>
                </a:rPr>
                <a:t>5</a:t>
              </a:r>
              <a:endParaRPr lang="en-US" altLang="en-US" b="0">
                <a:latin typeface="Times New Roman" panose="02020603050405020304" pitchFamily="18" charset="0"/>
              </a:endParaRPr>
            </a:p>
          </p:txBody>
        </p:sp>
        <p:sp>
          <p:nvSpPr>
            <p:cNvPr id="76829" name="Line 17">
              <a:extLst>
                <a:ext uri="{FF2B5EF4-FFF2-40B4-BE49-F238E27FC236}">
                  <a16:creationId xmlns:a16="http://schemas.microsoft.com/office/drawing/2014/main" id="{74435394-0A94-4FB8-BB1B-38BA6D3B0378}"/>
                </a:ext>
              </a:extLst>
            </p:cNvPr>
            <p:cNvSpPr>
              <a:spLocks noChangeShapeType="1"/>
            </p:cNvSpPr>
            <p:nvPr/>
          </p:nvSpPr>
          <p:spPr bwMode="auto">
            <a:xfrm flipV="1">
              <a:off x="1889" y="3782"/>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0" name="Rectangle 18">
              <a:extLst>
                <a:ext uri="{FF2B5EF4-FFF2-40B4-BE49-F238E27FC236}">
                  <a16:creationId xmlns:a16="http://schemas.microsoft.com/office/drawing/2014/main" id="{553D46FB-1363-4238-B0E2-635631A990AB}"/>
                </a:ext>
              </a:extLst>
            </p:cNvPr>
            <p:cNvSpPr>
              <a:spLocks noChangeArrowheads="1"/>
            </p:cNvSpPr>
            <p:nvPr/>
          </p:nvSpPr>
          <p:spPr bwMode="auto">
            <a:xfrm>
              <a:off x="1834" y="3844"/>
              <a:ext cx="10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300" b="0">
                  <a:solidFill>
                    <a:srgbClr val="000000"/>
                  </a:solidFill>
                  <a:latin typeface="Helvetica" panose="020B0604020202020204" pitchFamily="34" charset="0"/>
                </a:rPr>
                <a:t>10</a:t>
              </a:r>
              <a:endParaRPr lang="en-US" altLang="en-US" b="0">
                <a:latin typeface="Times New Roman" panose="02020603050405020304" pitchFamily="18" charset="0"/>
              </a:endParaRPr>
            </a:p>
          </p:txBody>
        </p:sp>
        <p:sp>
          <p:nvSpPr>
            <p:cNvPr id="76831" name="Line 19">
              <a:extLst>
                <a:ext uri="{FF2B5EF4-FFF2-40B4-BE49-F238E27FC236}">
                  <a16:creationId xmlns:a16="http://schemas.microsoft.com/office/drawing/2014/main" id="{FF6731F5-7F6B-4DB1-B46A-36FE8E6463C7}"/>
                </a:ext>
              </a:extLst>
            </p:cNvPr>
            <p:cNvSpPr>
              <a:spLocks noChangeShapeType="1"/>
            </p:cNvSpPr>
            <p:nvPr/>
          </p:nvSpPr>
          <p:spPr bwMode="auto">
            <a:xfrm flipV="1">
              <a:off x="2190" y="3782"/>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2" name="Rectangle 20">
              <a:extLst>
                <a:ext uri="{FF2B5EF4-FFF2-40B4-BE49-F238E27FC236}">
                  <a16:creationId xmlns:a16="http://schemas.microsoft.com/office/drawing/2014/main" id="{DEFB8EC7-47BE-47D9-B5EE-78275DCEE864}"/>
                </a:ext>
              </a:extLst>
            </p:cNvPr>
            <p:cNvSpPr>
              <a:spLocks noChangeArrowheads="1"/>
            </p:cNvSpPr>
            <p:nvPr/>
          </p:nvSpPr>
          <p:spPr bwMode="auto">
            <a:xfrm>
              <a:off x="2136" y="3844"/>
              <a:ext cx="10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300" b="0">
                  <a:solidFill>
                    <a:srgbClr val="000000"/>
                  </a:solidFill>
                  <a:latin typeface="Helvetica" panose="020B0604020202020204" pitchFamily="34" charset="0"/>
                </a:rPr>
                <a:t>15</a:t>
              </a:r>
              <a:endParaRPr lang="en-US" altLang="en-US" b="0">
                <a:latin typeface="Times New Roman" panose="02020603050405020304" pitchFamily="18" charset="0"/>
              </a:endParaRPr>
            </a:p>
          </p:txBody>
        </p:sp>
        <p:sp>
          <p:nvSpPr>
            <p:cNvPr id="76833" name="Line 21">
              <a:extLst>
                <a:ext uri="{FF2B5EF4-FFF2-40B4-BE49-F238E27FC236}">
                  <a16:creationId xmlns:a16="http://schemas.microsoft.com/office/drawing/2014/main" id="{215B3EC9-1D14-42CC-9EEF-D486D53AA7BF}"/>
                </a:ext>
              </a:extLst>
            </p:cNvPr>
            <p:cNvSpPr>
              <a:spLocks noChangeShapeType="1"/>
            </p:cNvSpPr>
            <p:nvPr/>
          </p:nvSpPr>
          <p:spPr bwMode="auto">
            <a:xfrm flipV="1">
              <a:off x="2492" y="3782"/>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4" name="Rectangle 22">
              <a:extLst>
                <a:ext uri="{FF2B5EF4-FFF2-40B4-BE49-F238E27FC236}">
                  <a16:creationId xmlns:a16="http://schemas.microsoft.com/office/drawing/2014/main" id="{615CBD8C-3ACD-44CE-8ACC-70E836F40308}"/>
                </a:ext>
              </a:extLst>
            </p:cNvPr>
            <p:cNvSpPr>
              <a:spLocks noChangeArrowheads="1"/>
            </p:cNvSpPr>
            <p:nvPr/>
          </p:nvSpPr>
          <p:spPr bwMode="auto">
            <a:xfrm>
              <a:off x="2438" y="3844"/>
              <a:ext cx="10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300" b="0">
                  <a:solidFill>
                    <a:srgbClr val="000000"/>
                  </a:solidFill>
                  <a:latin typeface="Helvetica" panose="020B0604020202020204" pitchFamily="34" charset="0"/>
                </a:rPr>
                <a:t>20</a:t>
              </a:r>
              <a:endParaRPr lang="en-US" altLang="en-US" b="0">
                <a:latin typeface="Times New Roman" panose="02020603050405020304" pitchFamily="18" charset="0"/>
              </a:endParaRPr>
            </a:p>
          </p:txBody>
        </p:sp>
        <p:sp>
          <p:nvSpPr>
            <p:cNvPr id="76835" name="Line 23">
              <a:extLst>
                <a:ext uri="{FF2B5EF4-FFF2-40B4-BE49-F238E27FC236}">
                  <a16:creationId xmlns:a16="http://schemas.microsoft.com/office/drawing/2014/main" id="{4574B750-EDD2-4E2C-9AE7-788EB6D6E282}"/>
                </a:ext>
              </a:extLst>
            </p:cNvPr>
            <p:cNvSpPr>
              <a:spLocks noChangeShapeType="1"/>
            </p:cNvSpPr>
            <p:nvPr/>
          </p:nvSpPr>
          <p:spPr bwMode="auto">
            <a:xfrm flipV="1">
              <a:off x="2802" y="3782"/>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6" name="Rectangle 24">
              <a:extLst>
                <a:ext uri="{FF2B5EF4-FFF2-40B4-BE49-F238E27FC236}">
                  <a16:creationId xmlns:a16="http://schemas.microsoft.com/office/drawing/2014/main" id="{88C79B22-A7B0-405F-946B-AF5348380040}"/>
                </a:ext>
              </a:extLst>
            </p:cNvPr>
            <p:cNvSpPr>
              <a:spLocks noChangeArrowheads="1"/>
            </p:cNvSpPr>
            <p:nvPr/>
          </p:nvSpPr>
          <p:spPr bwMode="auto">
            <a:xfrm>
              <a:off x="2748" y="3844"/>
              <a:ext cx="10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300" b="0">
                  <a:solidFill>
                    <a:srgbClr val="000000"/>
                  </a:solidFill>
                  <a:latin typeface="Helvetica" panose="020B0604020202020204" pitchFamily="34" charset="0"/>
                </a:rPr>
                <a:t>25</a:t>
              </a:r>
              <a:endParaRPr lang="en-US" altLang="en-US" b="0">
                <a:latin typeface="Times New Roman" panose="02020603050405020304" pitchFamily="18" charset="0"/>
              </a:endParaRPr>
            </a:p>
          </p:txBody>
        </p:sp>
        <p:sp>
          <p:nvSpPr>
            <p:cNvPr id="76837" name="Line 25">
              <a:extLst>
                <a:ext uri="{FF2B5EF4-FFF2-40B4-BE49-F238E27FC236}">
                  <a16:creationId xmlns:a16="http://schemas.microsoft.com/office/drawing/2014/main" id="{D3FA6009-F758-4B60-88FB-E1EF6AF2E118}"/>
                </a:ext>
              </a:extLst>
            </p:cNvPr>
            <p:cNvSpPr>
              <a:spLocks noChangeShapeType="1"/>
            </p:cNvSpPr>
            <p:nvPr/>
          </p:nvSpPr>
          <p:spPr bwMode="auto">
            <a:xfrm flipV="1">
              <a:off x="3104" y="3782"/>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8" name="Rectangle 26">
              <a:extLst>
                <a:ext uri="{FF2B5EF4-FFF2-40B4-BE49-F238E27FC236}">
                  <a16:creationId xmlns:a16="http://schemas.microsoft.com/office/drawing/2014/main" id="{01303F20-591E-48C5-A121-CA29A9324C13}"/>
                </a:ext>
              </a:extLst>
            </p:cNvPr>
            <p:cNvSpPr>
              <a:spLocks noChangeArrowheads="1"/>
            </p:cNvSpPr>
            <p:nvPr/>
          </p:nvSpPr>
          <p:spPr bwMode="auto">
            <a:xfrm>
              <a:off x="3049" y="3844"/>
              <a:ext cx="10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300" b="0">
                  <a:solidFill>
                    <a:srgbClr val="000000"/>
                  </a:solidFill>
                  <a:latin typeface="Helvetica" panose="020B0604020202020204" pitchFamily="34" charset="0"/>
                </a:rPr>
                <a:t>30</a:t>
              </a:r>
              <a:endParaRPr lang="en-US" altLang="en-US" b="0">
                <a:latin typeface="Times New Roman" panose="02020603050405020304" pitchFamily="18" charset="0"/>
              </a:endParaRPr>
            </a:p>
          </p:txBody>
        </p:sp>
        <p:sp>
          <p:nvSpPr>
            <p:cNvPr id="76839" name="Line 27">
              <a:extLst>
                <a:ext uri="{FF2B5EF4-FFF2-40B4-BE49-F238E27FC236}">
                  <a16:creationId xmlns:a16="http://schemas.microsoft.com/office/drawing/2014/main" id="{D694A7CC-AD1F-480A-8BC7-BBD0823D3C1E}"/>
                </a:ext>
              </a:extLst>
            </p:cNvPr>
            <p:cNvSpPr>
              <a:spLocks noChangeShapeType="1"/>
            </p:cNvSpPr>
            <p:nvPr/>
          </p:nvSpPr>
          <p:spPr bwMode="auto">
            <a:xfrm flipV="1">
              <a:off x="3413" y="3782"/>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0" name="Rectangle 28">
              <a:extLst>
                <a:ext uri="{FF2B5EF4-FFF2-40B4-BE49-F238E27FC236}">
                  <a16:creationId xmlns:a16="http://schemas.microsoft.com/office/drawing/2014/main" id="{5C7E576A-589A-4B8F-8998-B7038C28406D}"/>
                </a:ext>
              </a:extLst>
            </p:cNvPr>
            <p:cNvSpPr>
              <a:spLocks noChangeArrowheads="1"/>
            </p:cNvSpPr>
            <p:nvPr/>
          </p:nvSpPr>
          <p:spPr bwMode="auto">
            <a:xfrm>
              <a:off x="3359" y="3844"/>
              <a:ext cx="10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300" b="0">
                  <a:solidFill>
                    <a:srgbClr val="000000"/>
                  </a:solidFill>
                  <a:latin typeface="Helvetica" panose="020B0604020202020204" pitchFamily="34" charset="0"/>
                </a:rPr>
                <a:t>35</a:t>
              </a:r>
              <a:endParaRPr lang="en-US" altLang="en-US" b="0">
                <a:latin typeface="Times New Roman" panose="02020603050405020304" pitchFamily="18" charset="0"/>
              </a:endParaRPr>
            </a:p>
          </p:txBody>
        </p:sp>
        <p:sp>
          <p:nvSpPr>
            <p:cNvPr id="76841" name="Line 29">
              <a:extLst>
                <a:ext uri="{FF2B5EF4-FFF2-40B4-BE49-F238E27FC236}">
                  <a16:creationId xmlns:a16="http://schemas.microsoft.com/office/drawing/2014/main" id="{EA4EA0AC-E288-4D82-8816-3352E80905C6}"/>
                </a:ext>
              </a:extLst>
            </p:cNvPr>
            <p:cNvSpPr>
              <a:spLocks noChangeShapeType="1"/>
            </p:cNvSpPr>
            <p:nvPr/>
          </p:nvSpPr>
          <p:spPr bwMode="auto">
            <a:xfrm flipV="1">
              <a:off x="3715" y="3782"/>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2" name="Rectangle 30">
              <a:extLst>
                <a:ext uri="{FF2B5EF4-FFF2-40B4-BE49-F238E27FC236}">
                  <a16:creationId xmlns:a16="http://schemas.microsoft.com/office/drawing/2014/main" id="{A5E4BB21-37D3-4D92-8C0B-FDD0ED2A94E5}"/>
                </a:ext>
              </a:extLst>
            </p:cNvPr>
            <p:cNvSpPr>
              <a:spLocks noChangeArrowheads="1"/>
            </p:cNvSpPr>
            <p:nvPr/>
          </p:nvSpPr>
          <p:spPr bwMode="auto">
            <a:xfrm>
              <a:off x="3661" y="3844"/>
              <a:ext cx="10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300" b="0">
                  <a:solidFill>
                    <a:srgbClr val="000000"/>
                  </a:solidFill>
                  <a:latin typeface="Helvetica" panose="020B0604020202020204" pitchFamily="34" charset="0"/>
                </a:rPr>
                <a:t>40</a:t>
              </a:r>
              <a:endParaRPr lang="en-US" altLang="en-US" b="0">
                <a:latin typeface="Times New Roman" panose="02020603050405020304" pitchFamily="18" charset="0"/>
              </a:endParaRPr>
            </a:p>
          </p:txBody>
        </p:sp>
        <p:sp>
          <p:nvSpPr>
            <p:cNvPr id="76843" name="Line 31">
              <a:extLst>
                <a:ext uri="{FF2B5EF4-FFF2-40B4-BE49-F238E27FC236}">
                  <a16:creationId xmlns:a16="http://schemas.microsoft.com/office/drawing/2014/main" id="{97C99113-BA09-42B0-B108-6C9039B61201}"/>
                </a:ext>
              </a:extLst>
            </p:cNvPr>
            <p:cNvSpPr>
              <a:spLocks noChangeShapeType="1"/>
            </p:cNvSpPr>
            <p:nvPr/>
          </p:nvSpPr>
          <p:spPr bwMode="auto">
            <a:xfrm flipV="1">
              <a:off x="4017" y="3782"/>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4" name="Rectangle 32">
              <a:extLst>
                <a:ext uri="{FF2B5EF4-FFF2-40B4-BE49-F238E27FC236}">
                  <a16:creationId xmlns:a16="http://schemas.microsoft.com/office/drawing/2014/main" id="{31BE4041-55D0-45EB-8447-4E470260CB33}"/>
                </a:ext>
              </a:extLst>
            </p:cNvPr>
            <p:cNvSpPr>
              <a:spLocks noChangeArrowheads="1"/>
            </p:cNvSpPr>
            <p:nvPr/>
          </p:nvSpPr>
          <p:spPr bwMode="auto">
            <a:xfrm>
              <a:off x="3963" y="3844"/>
              <a:ext cx="10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300" b="0">
                  <a:solidFill>
                    <a:srgbClr val="000000"/>
                  </a:solidFill>
                  <a:latin typeface="Helvetica" panose="020B0604020202020204" pitchFamily="34" charset="0"/>
                </a:rPr>
                <a:t>45</a:t>
              </a:r>
              <a:endParaRPr lang="en-US" altLang="en-US" b="0">
                <a:latin typeface="Times New Roman" panose="02020603050405020304" pitchFamily="18" charset="0"/>
              </a:endParaRPr>
            </a:p>
          </p:txBody>
        </p:sp>
        <p:sp>
          <p:nvSpPr>
            <p:cNvPr id="76845" name="Line 33">
              <a:extLst>
                <a:ext uri="{FF2B5EF4-FFF2-40B4-BE49-F238E27FC236}">
                  <a16:creationId xmlns:a16="http://schemas.microsoft.com/office/drawing/2014/main" id="{1157DDAD-6B57-465E-880A-A9301D78B2A4}"/>
                </a:ext>
              </a:extLst>
            </p:cNvPr>
            <p:cNvSpPr>
              <a:spLocks noChangeShapeType="1"/>
            </p:cNvSpPr>
            <p:nvPr/>
          </p:nvSpPr>
          <p:spPr bwMode="auto">
            <a:xfrm flipV="1">
              <a:off x="4326" y="3782"/>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6" name="Rectangle 34">
              <a:extLst>
                <a:ext uri="{FF2B5EF4-FFF2-40B4-BE49-F238E27FC236}">
                  <a16:creationId xmlns:a16="http://schemas.microsoft.com/office/drawing/2014/main" id="{DF244C8B-B4D2-41B1-9B88-71956C14C235}"/>
                </a:ext>
              </a:extLst>
            </p:cNvPr>
            <p:cNvSpPr>
              <a:spLocks noChangeArrowheads="1"/>
            </p:cNvSpPr>
            <p:nvPr/>
          </p:nvSpPr>
          <p:spPr bwMode="auto">
            <a:xfrm>
              <a:off x="4272" y="3844"/>
              <a:ext cx="10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300" b="0">
                  <a:solidFill>
                    <a:srgbClr val="000000"/>
                  </a:solidFill>
                  <a:latin typeface="Helvetica" panose="020B0604020202020204" pitchFamily="34" charset="0"/>
                </a:rPr>
                <a:t>50</a:t>
              </a:r>
              <a:endParaRPr lang="en-US" altLang="en-US" b="0">
                <a:latin typeface="Times New Roman" panose="02020603050405020304" pitchFamily="18" charset="0"/>
              </a:endParaRPr>
            </a:p>
          </p:txBody>
        </p:sp>
        <p:sp>
          <p:nvSpPr>
            <p:cNvPr id="76847" name="Rectangle 35">
              <a:extLst>
                <a:ext uri="{FF2B5EF4-FFF2-40B4-BE49-F238E27FC236}">
                  <a16:creationId xmlns:a16="http://schemas.microsoft.com/office/drawing/2014/main" id="{99910BA0-957E-4E70-92F0-21B87D34FF0D}"/>
                </a:ext>
              </a:extLst>
            </p:cNvPr>
            <p:cNvSpPr>
              <a:spLocks noChangeArrowheads="1"/>
            </p:cNvSpPr>
            <p:nvPr/>
          </p:nvSpPr>
          <p:spPr bwMode="auto">
            <a:xfrm>
              <a:off x="4574" y="3844"/>
              <a:ext cx="10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300" b="0">
                  <a:solidFill>
                    <a:srgbClr val="000000"/>
                  </a:solidFill>
                  <a:latin typeface="Helvetica" panose="020B0604020202020204" pitchFamily="34" charset="0"/>
                </a:rPr>
                <a:t>55</a:t>
              </a:r>
              <a:endParaRPr lang="en-US" altLang="en-US" b="0">
                <a:latin typeface="Times New Roman" panose="02020603050405020304" pitchFamily="18" charset="0"/>
              </a:endParaRPr>
            </a:p>
          </p:txBody>
        </p:sp>
        <p:sp>
          <p:nvSpPr>
            <p:cNvPr id="76848" name="Line 36">
              <a:extLst>
                <a:ext uri="{FF2B5EF4-FFF2-40B4-BE49-F238E27FC236}">
                  <a16:creationId xmlns:a16="http://schemas.microsoft.com/office/drawing/2014/main" id="{D44F39E3-69E5-4843-806D-3C2F2640F5C7}"/>
                </a:ext>
              </a:extLst>
            </p:cNvPr>
            <p:cNvSpPr>
              <a:spLocks noChangeShapeType="1"/>
            </p:cNvSpPr>
            <p:nvPr/>
          </p:nvSpPr>
          <p:spPr bwMode="auto">
            <a:xfrm>
              <a:off x="1277" y="3813"/>
              <a:ext cx="3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9" name="Line 37">
              <a:extLst>
                <a:ext uri="{FF2B5EF4-FFF2-40B4-BE49-F238E27FC236}">
                  <a16:creationId xmlns:a16="http://schemas.microsoft.com/office/drawing/2014/main" id="{02EB5C62-D95E-4851-9BA5-68FCA25ECCC2}"/>
                </a:ext>
              </a:extLst>
            </p:cNvPr>
            <p:cNvSpPr>
              <a:spLocks noChangeShapeType="1"/>
            </p:cNvSpPr>
            <p:nvPr/>
          </p:nvSpPr>
          <p:spPr bwMode="auto">
            <a:xfrm flipV="1">
              <a:off x="1277" y="1173"/>
              <a:ext cx="1" cy="26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50" name="Freeform 38">
              <a:extLst>
                <a:ext uri="{FF2B5EF4-FFF2-40B4-BE49-F238E27FC236}">
                  <a16:creationId xmlns:a16="http://schemas.microsoft.com/office/drawing/2014/main" id="{46F57E71-0360-4CBB-B49F-594EA6329B42}"/>
                </a:ext>
              </a:extLst>
            </p:cNvPr>
            <p:cNvSpPr>
              <a:spLocks/>
            </p:cNvSpPr>
            <p:nvPr/>
          </p:nvSpPr>
          <p:spPr bwMode="auto">
            <a:xfrm>
              <a:off x="1432" y="1552"/>
              <a:ext cx="2894" cy="2261"/>
            </a:xfrm>
            <a:custGeom>
              <a:avLst/>
              <a:gdLst>
                <a:gd name="T0" fmla="*/ 0 w 2894"/>
                <a:gd name="T1" fmla="*/ 1510 h 2261"/>
                <a:gd name="T2" fmla="*/ 147 w 2894"/>
                <a:gd name="T3" fmla="*/ 1510 h 2261"/>
                <a:gd name="T4" fmla="*/ 147 w 2894"/>
                <a:gd name="T5" fmla="*/ 0 h 2261"/>
                <a:gd name="T6" fmla="*/ 457 w 2894"/>
                <a:gd name="T7" fmla="*/ 0 h 2261"/>
                <a:gd name="T8" fmla="*/ 457 w 2894"/>
                <a:gd name="T9" fmla="*/ 225 h 2261"/>
                <a:gd name="T10" fmla="*/ 758 w 2894"/>
                <a:gd name="T11" fmla="*/ 225 h 2261"/>
                <a:gd name="T12" fmla="*/ 758 w 2894"/>
                <a:gd name="T13" fmla="*/ 976 h 2261"/>
                <a:gd name="T14" fmla="*/ 1060 w 2894"/>
                <a:gd name="T15" fmla="*/ 976 h 2261"/>
                <a:gd name="T16" fmla="*/ 1060 w 2894"/>
                <a:gd name="T17" fmla="*/ 1735 h 2261"/>
                <a:gd name="T18" fmla="*/ 1672 w 2894"/>
                <a:gd name="T19" fmla="*/ 1735 h 2261"/>
                <a:gd name="T20" fmla="*/ 1672 w 2894"/>
                <a:gd name="T21" fmla="*/ 2129 h 2261"/>
                <a:gd name="T22" fmla="*/ 2894 w 2894"/>
                <a:gd name="T23" fmla="*/ 2129 h 2261"/>
                <a:gd name="T24" fmla="*/ 2894 w 2894"/>
                <a:gd name="T25" fmla="*/ 2261 h 22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94" h="2261">
                  <a:moveTo>
                    <a:pt x="0" y="1510"/>
                  </a:moveTo>
                  <a:lnTo>
                    <a:pt x="147" y="1510"/>
                  </a:lnTo>
                  <a:lnTo>
                    <a:pt x="147" y="0"/>
                  </a:lnTo>
                  <a:lnTo>
                    <a:pt x="457" y="0"/>
                  </a:lnTo>
                  <a:lnTo>
                    <a:pt x="457" y="225"/>
                  </a:lnTo>
                  <a:lnTo>
                    <a:pt x="758" y="225"/>
                  </a:lnTo>
                  <a:lnTo>
                    <a:pt x="758" y="976"/>
                  </a:lnTo>
                  <a:lnTo>
                    <a:pt x="1060" y="976"/>
                  </a:lnTo>
                  <a:lnTo>
                    <a:pt x="1060" y="1735"/>
                  </a:lnTo>
                  <a:lnTo>
                    <a:pt x="1672" y="1735"/>
                  </a:lnTo>
                  <a:lnTo>
                    <a:pt x="1672" y="2129"/>
                  </a:lnTo>
                  <a:lnTo>
                    <a:pt x="2894" y="2129"/>
                  </a:lnTo>
                  <a:lnTo>
                    <a:pt x="2894" y="2261"/>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51" name="Line 39">
              <a:extLst>
                <a:ext uri="{FF2B5EF4-FFF2-40B4-BE49-F238E27FC236}">
                  <a16:creationId xmlns:a16="http://schemas.microsoft.com/office/drawing/2014/main" id="{CEFAFEB4-C0E8-4ECA-A0D7-BF50B3D6B024}"/>
                </a:ext>
              </a:extLst>
            </p:cNvPr>
            <p:cNvSpPr>
              <a:spLocks noChangeShapeType="1"/>
            </p:cNvSpPr>
            <p:nvPr/>
          </p:nvSpPr>
          <p:spPr bwMode="auto">
            <a:xfrm>
              <a:off x="1434" y="3060"/>
              <a:ext cx="0" cy="76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52" name="Line 40">
              <a:extLst>
                <a:ext uri="{FF2B5EF4-FFF2-40B4-BE49-F238E27FC236}">
                  <a16:creationId xmlns:a16="http://schemas.microsoft.com/office/drawing/2014/main" id="{F407A37B-4A02-4CA9-B8B9-859A43BA274D}"/>
                </a:ext>
              </a:extLst>
            </p:cNvPr>
            <p:cNvSpPr>
              <a:spLocks noChangeShapeType="1"/>
            </p:cNvSpPr>
            <p:nvPr/>
          </p:nvSpPr>
          <p:spPr bwMode="auto">
            <a:xfrm>
              <a:off x="1578" y="3060"/>
              <a:ext cx="0" cy="76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53" name="Line 41">
              <a:extLst>
                <a:ext uri="{FF2B5EF4-FFF2-40B4-BE49-F238E27FC236}">
                  <a16:creationId xmlns:a16="http://schemas.microsoft.com/office/drawing/2014/main" id="{8CF241A9-D3E1-4B8C-8B9A-EF492F2D71A3}"/>
                </a:ext>
              </a:extLst>
            </p:cNvPr>
            <p:cNvSpPr>
              <a:spLocks noChangeShapeType="1"/>
            </p:cNvSpPr>
            <p:nvPr/>
          </p:nvSpPr>
          <p:spPr bwMode="auto">
            <a:xfrm>
              <a:off x="1890" y="1776"/>
              <a:ext cx="0" cy="205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54" name="Line 42">
              <a:extLst>
                <a:ext uri="{FF2B5EF4-FFF2-40B4-BE49-F238E27FC236}">
                  <a16:creationId xmlns:a16="http://schemas.microsoft.com/office/drawing/2014/main" id="{D445A753-2285-44A0-8A75-35FF110A1152}"/>
                </a:ext>
              </a:extLst>
            </p:cNvPr>
            <p:cNvSpPr>
              <a:spLocks noChangeShapeType="1"/>
            </p:cNvSpPr>
            <p:nvPr/>
          </p:nvSpPr>
          <p:spPr bwMode="auto">
            <a:xfrm>
              <a:off x="2190" y="1776"/>
              <a:ext cx="0" cy="205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55" name="Line 43">
              <a:extLst>
                <a:ext uri="{FF2B5EF4-FFF2-40B4-BE49-F238E27FC236}">
                  <a16:creationId xmlns:a16="http://schemas.microsoft.com/office/drawing/2014/main" id="{96BCBCC2-32FE-4971-8991-27ACF7D4EDAD}"/>
                </a:ext>
              </a:extLst>
            </p:cNvPr>
            <p:cNvSpPr>
              <a:spLocks noChangeShapeType="1"/>
            </p:cNvSpPr>
            <p:nvPr/>
          </p:nvSpPr>
          <p:spPr bwMode="auto">
            <a:xfrm>
              <a:off x="2490" y="2688"/>
              <a:ext cx="0" cy="114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56" name="Line 44">
              <a:extLst>
                <a:ext uri="{FF2B5EF4-FFF2-40B4-BE49-F238E27FC236}">
                  <a16:creationId xmlns:a16="http://schemas.microsoft.com/office/drawing/2014/main" id="{5C25AA8F-D6F9-4DAA-98F2-C46E0DECF19C}"/>
                </a:ext>
              </a:extLst>
            </p:cNvPr>
            <p:cNvSpPr>
              <a:spLocks noChangeShapeType="1"/>
            </p:cNvSpPr>
            <p:nvPr/>
          </p:nvSpPr>
          <p:spPr bwMode="auto">
            <a:xfrm>
              <a:off x="3105" y="3510"/>
              <a:ext cx="0" cy="32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6804" name="Group 45">
            <a:extLst>
              <a:ext uri="{FF2B5EF4-FFF2-40B4-BE49-F238E27FC236}">
                <a16:creationId xmlns:a16="http://schemas.microsoft.com/office/drawing/2014/main" id="{25F081E8-A1E8-4A9D-9F79-1705B7166471}"/>
              </a:ext>
            </a:extLst>
          </p:cNvPr>
          <p:cNvGrpSpPr>
            <a:grpSpLocks/>
          </p:cNvGrpSpPr>
          <p:nvPr/>
        </p:nvGrpSpPr>
        <p:grpSpPr bwMode="auto">
          <a:xfrm>
            <a:off x="2009775" y="2057400"/>
            <a:ext cx="3857625" cy="3810000"/>
            <a:chOff x="1266" y="1296"/>
            <a:chExt cx="2430" cy="2400"/>
          </a:xfrm>
        </p:grpSpPr>
        <p:sp>
          <p:nvSpPr>
            <p:cNvPr id="76809" name="Text Box 46">
              <a:extLst>
                <a:ext uri="{FF2B5EF4-FFF2-40B4-BE49-F238E27FC236}">
                  <a16:creationId xmlns:a16="http://schemas.microsoft.com/office/drawing/2014/main" id="{3463BD5F-99A8-4362-880A-7E3E06CD82F4}"/>
                </a:ext>
              </a:extLst>
            </p:cNvPr>
            <p:cNvSpPr txBox="1">
              <a:spLocks noChangeArrowheads="1"/>
            </p:cNvSpPr>
            <p:nvPr/>
          </p:nvSpPr>
          <p:spPr bwMode="auto">
            <a:xfrm>
              <a:off x="1266" y="2802"/>
              <a:ext cx="37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Times New Roman" panose="02020603050405020304" pitchFamily="18" charset="0"/>
                </a:rPr>
                <a:t>5%</a:t>
              </a:r>
            </a:p>
          </p:txBody>
        </p:sp>
        <p:sp>
          <p:nvSpPr>
            <p:cNvPr id="76810" name="Text Box 47">
              <a:extLst>
                <a:ext uri="{FF2B5EF4-FFF2-40B4-BE49-F238E27FC236}">
                  <a16:creationId xmlns:a16="http://schemas.microsoft.com/office/drawing/2014/main" id="{892726C5-5054-4C22-99B9-BCEE52E71E6A}"/>
                </a:ext>
              </a:extLst>
            </p:cNvPr>
            <p:cNvSpPr txBox="1">
              <a:spLocks noChangeArrowheads="1"/>
            </p:cNvSpPr>
            <p:nvPr/>
          </p:nvSpPr>
          <p:spPr bwMode="auto">
            <a:xfrm>
              <a:off x="1548" y="1296"/>
              <a:ext cx="46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Times New Roman" panose="02020603050405020304" pitchFamily="18" charset="0"/>
                </a:rPr>
                <a:t>30%</a:t>
              </a:r>
            </a:p>
          </p:txBody>
        </p:sp>
        <p:sp>
          <p:nvSpPr>
            <p:cNvPr id="76811" name="Text Box 48">
              <a:extLst>
                <a:ext uri="{FF2B5EF4-FFF2-40B4-BE49-F238E27FC236}">
                  <a16:creationId xmlns:a16="http://schemas.microsoft.com/office/drawing/2014/main" id="{6E8094C8-C04B-4CC7-A0E9-10784CC9E982}"/>
                </a:ext>
              </a:extLst>
            </p:cNvPr>
            <p:cNvSpPr txBox="1">
              <a:spLocks noChangeArrowheads="1"/>
            </p:cNvSpPr>
            <p:nvPr/>
          </p:nvSpPr>
          <p:spPr bwMode="auto">
            <a:xfrm>
              <a:off x="1884" y="1536"/>
              <a:ext cx="46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Times New Roman" panose="02020603050405020304" pitchFamily="18" charset="0"/>
                </a:rPr>
                <a:t>27%</a:t>
              </a:r>
            </a:p>
          </p:txBody>
        </p:sp>
        <p:sp>
          <p:nvSpPr>
            <p:cNvPr id="76812" name="Text Box 49">
              <a:extLst>
                <a:ext uri="{FF2B5EF4-FFF2-40B4-BE49-F238E27FC236}">
                  <a16:creationId xmlns:a16="http://schemas.microsoft.com/office/drawing/2014/main" id="{7BCD5321-3A88-4372-8253-3DE83002BEFA}"/>
                </a:ext>
              </a:extLst>
            </p:cNvPr>
            <p:cNvSpPr txBox="1">
              <a:spLocks noChangeArrowheads="1"/>
            </p:cNvSpPr>
            <p:nvPr/>
          </p:nvSpPr>
          <p:spPr bwMode="auto">
            <a:xfrm>
              <a:off x="2172" y="2256"/>
              <a:ext cx="46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Times New Roman" panose="02020603050405020304" pitchFamily="18" charset="0"/>
                </a:rPr>
                <a:t>17%</a:t>
              </a:r>
            </a:p>
          </p:txBody>
        </p:sp>
        <p:sp>
          <p:nvSpPr>
            <p:cNvPr id="76813" name="Text Box 50">
              <a:extLst>
                <a:ext uri="{FF2B5EF4-FFF2-40B4-BE49-F238E27FC236}">
                  <a16:creationId xmlns:a16="http://schemas.microsoft.com/office/drawing/2014/main" id="{4B9EF19E-B2BE-44A0-ADAF-DF33B2ABCBD9}"/>
                </a:ext>
              </a:extLst>
            </p:cNvPr>
            <p:cNvSpPr txBox="1">
              <a:spLocks noChangeArrowheads="1"/>
            </p:cNvSpPr>
            <p:nvPr/>
          </p:nvSpPr>
          <p:spPr bwMode="auto">
            <a:xfrm>
              <a:off x="2556" y="3312"/>
              <a:ext cx="46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Times New Roman" panose="02020603050405020304" pitchFamily="18" charset="0"/>
                </a:rPr>
                <a:t>14%</a:t>
              </a:r>
            </a:p>
          </p:txBody>
        </p:sp>
        <p:sp>
          <p:nvSpPr>
            <p:cNvPr id="76814" name="Text Box 51">
              <a:extLst>
                <a:ext uri="{FF2B5EF4-FFF2-40B4-BE49-F238E27FC236}">
                  <a16:creationId xmlns:a16="http://schemas.microsoft.com/office/drawing/2014/main" id="{799FBC8E-A783-4211-9C63-C38FC3ADF3D2}"/>
                </a:ext>
              </a:extLst>
            </p:cNvPr>
            <p:cNvSpPr txBox="1">
              <a:spLocks noChangeArrowheads="1"/>
            </p:cNvSpPr>
            <p:nvPr/>
          </p:nvSpPr>
          <p:spPr bwMode="auto">
            <a:xfrm>
              <a:off x="3324" y="3408"/>
              <a:ext cx="37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Times New Roman" panose="02020603050405020304" pitchFamily="18" charset="0"/>
                </a:rPr>
                <a:t>7%</a:t>
              </a:r>
            </a:p>
          </p:txBody>
        </p:sp>
      </p:grpSp>
      <p:sp>
        <p:nvSpPr>
          <p:cNvPr id="76805" name="Rectangle 52">
            <a:extLst>
              <a:ext uri="{FF2B5EF4-FFF2-40B4-BE49-F238E27FC236}">
                <a16:creationId xmlns:a16="http://schemas.microsoft.com/office/drawing/2014/main" id="{37514205-9BC7-4123-AC10-E8F120BF39FD}"/>
              </a:ext>
            </a:extLst>
          </p:cNvPr>
          <p:cNvSpPr>
            <a:spLocks noChangeArrowheads="1"/>
          </p:cNvSpPr>
          <p:nvPr/>
        </p:nvSpPr>
        <p:spPr bwMode="auto">
          <a:xfrm>
            <a:off x="827088" y="6921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outerShdw>
                </a:effectLst>
              </a14:hiddenEffects>
            </a:ext>
          </a:extLst>
        </p:spPr>
        <p:txBody>
          <a:bodyPr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solidFill>
                  <a:schemeClr val="accent2"/>
                </a:solidFill>
              </a:rPr>
              <a:t>Histogrammes… </a:t>
            </a:r>
            <a:r>
              <a:rPr lang="fr-FR" altLang="en-US"/>
              <a:t>pas toujours intuitifs!</a:t>
            </a:r>
          </a:p>
        </p:txBody>
      </p:sp>
      <p:sp>
        <p:nvSpPr>
          <p:cNvPr id="76806" name="Line 53">
            <a:extLst>
              <a:ext uri="{FF2B5EF4-FFF2-40B4-BE49-F238E27FC236}">
                <a16:creationId xmlns:a16="http://schemas.microsoft.com/office/drawing/2014/main" id="{5520D8B7-8B57-4B7C-BE7C-11DDC5A484DE}"/>
              </a:ext>
            </a:extLst>
          </p:cNvPr>
          <p:cNvSpPr>
            <a:spLocks noChangeShapeType="1"/>
          </p:cNvSpPr>
          <p:nvPr/>
        </p:nvSpPr>
        <p:spPr bwMode="auto">
          <a:xfrm flipH="1">
            <a:off x="4787900" y="4365625"/>
            <a:ext cx="504825"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7" name="Text Box 54">
            <a:extLst>
              <a:ext uri="{FF2B5EF4-FFF2-40B4-BE49-F238E27FC236}">
                <a16:creationId xmlns:a16="http://schemas.microsoft.com/office/drawing/2014/main" id="{FBC0347B-1046-4C5F-8140-D5141816C03F}"/>
              </a:ext>
            </a:extLst>
          </p:cNvPr>
          <p:cNvSpPr txBox="1">
            <a:spLocks noChangeArrowheads="1"/>
          </p:cNvSpPr>
          <p:nvPr/>
        </p:nvSpPr>
        <p:spPr bwMode="auto">
          <a:xfrm>
            <a:off x="5272088" y="3810000"/>
            <a:ext cx="319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latin typeface="Times New Roman" panose="02020603050405020304" pitchFamily="18" charset="0"/>
              </a:rPr>
              <a:t>?</a:t>
            </a:r>
          </a:p>
        </p:txBody>
      </p:sp>
      <p:sp>
        <p:nvSpPr>
          <p:cNvPr id="76808" name="Text Box 55">
            <a:extLst>
              <a:ext uri="{FF2B5EF4-FFF2-40B4-BE49-F238E27FC236}">
                <a16:creationId xmlns:a16="http://schemas.microsoft.com/office/drawing/2014/main" id="{0E4863B7-A890-4991-A53B-71C7DC312642}"/>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Méthodes graphiques</a:t>
            </a:r>
          </a:p>
        </p:txBody>
      </p:sp>
    </p:spTree>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u numéro de diapositive 5">
            <a:extLst>
              <a:ext uri="{FF2B5EF4-FFF2-40B4-BE49-F238E27FC236}">
                <a16:creationId xmlns:a16="http://schemas.microsoft.com/office/drawing/2014/main" id="{8B08DE2B-8C35-4045-BA8C-0ED35D670A4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897BE64-328C-4BBD-9B9B-5413887C32A9}" type="slidenum">
              <a:rPr lang="fr-FR" altLang="en-US" sz="1400" b="0"/>
              <a:pPr/>
              <a:t>38</a:t>
            </a:fld>
            <a:endParaRPr lang="fr-FR" altLang="en-US" sz="1400" b="0"/>
          </a:p>
        </p:txBody>
      </p:sp>
      <p:pic>
        <p:nvPicPr>
          <p:cNvPr id="78851" name="Picture 2">
            <a:extLst>
              <a:ext uri="{FF2B5EF4-FFF2-40B4-BE49-F238E27FC236}">
                <a16:creationId xmlns:a16="http://schemas.microsoft.com/office/drawing/2014/main" id="{84B8FF52-182F-4EEF-942A-8ED53AB43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14400"/>
            <a:ext cx="5976938"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2" name="Rectangle 3">
            <a:extLst>
              <a:ext uri="{FF2B5EF4-FFF2-40B4-BE49-F238E27FC236}">
                <a16:creationId xmlns:a16="http://schemas.microsoft.com/office/drawing/2014/main" id="{EA6898C4-17B8-474C-97C4-32DB4C61CE8B}"/>
              </a:ext>
            </a:extLst>
          </p:cNvPr>
          <p:cNvSpPr>
            <a:spLocks noGrp="1" noChangeArrowheads="1"/>
          </p:cNvSpPr>
          <p:nvPr>
            <p:ph type="title"/>
          </p:nvPr>
        </p:nvSpPr>
        <p:spPr>
          <a:xfrm>
            <a:off x="179388" y="260350"/>
            <a:ext cx="7451725" cy="914400"/>
          </a:xfrm>
        </p:spPr>
        <p:txBody>
          <a:bodyPr/>
          <a:lstStyle/>
          <a:p>
            <a:pPr algn="l" eaLnBrk="1" hangingPunct="1"/>
            <a:r>
              <a:rPr lang="en-US" altLang="en-US" sz="2400"/>
              <a:t>KDE: kernel density estimate</a:t>
            </a:r>
          </a:p>
        </p:txBody>
      </p:sp>
      <p:pic>
        <p:nvPicPr>
          <p:cNvPr id="78853" name="Picture 4">
            <a:extLst>
              <a:ext uri="{FF2B5EF4-FFF2-40B4-BE49-F238E27FC236}">
                <a16:creationId xmlns:a16="http://schemas.microsoft.com/office/drawing/2014/main" id="{510F3D33-69CB-4438-A39F-E633B5688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914400"/>
            <a:ext cx="5976938"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4" name="Text Box 5">
            <a:extLst>
              <a:ext uri="{FF2B5EF4-FFF2-40B4-BE49-F238E27FC236}">
                <a16:creationId xmlns:a16="http://schemas.microsoft.com/office/drawing/2014/main" id="{6788B4C3-FA72-4A85-A441-50DB4569C787}"/>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Méthodes graphiques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u numéro de diapositive 3">
            <a:extLst>
              <a:ext uri="{FF2B5EF4-FFF2-40B4-BE49-F238E27FC236}">
                <a16:creationId xmlns:a16="http://schemas.microsoft.com/office/drawing/2014/main" id="{FFE29068-17BB-4CD0-A3EB-72043232FC4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8EB587E-EBAA-4FEE-BD8E-E34DA5A5ACA2}" type="slidenum">
              <a:rPr lang="fr-FR" altLang="en-US" sz="1400" b="0"/>
              <a:pPr/>
              <a:t>39</a:t>
            </a:fld>
            <a:endParaRPr lang="fr-FR" altLang="en-US" sz="1400" b="0"/>
          </a:p>
        </p:txBody>
      </p:sp>
      <p:pic>
        <p:nvPicPr>
          <p:cNvPr id="80899" name="Picture 2">
            <a:extLst>
              <a:ext uri="{FF2B5EF4-FFF2-40B4-BE49-F238E27FC236}">
                <a16:creationId xmlns:a16="http://schemas.microsoft.com/office/drawing/2014/main" id="{C40A4F86-3B1F-4852-809D-804820398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7162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Text Box 3">
            <a:extLst>
              <a:ext uri="{FF2B5EF4-FFF2-40B4-BE49-F238E27FC236}">
                <a16:creationId xmlns:a16="http://schemas.microsoft.com/office/drawing/2014/main" id="{385EC124-10CD-4B87-9AF9-180FBF00C22E}"/>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Méthodes graphiques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3">
            <a:extLst>
              <a:ext uri="{FF2B5EF4-FFF2-40B4-BE49-F238E27FC236}">
                <a16:creationId xmlns:a16="http://schemas.microsoft.com/office/drawing/2014/main" id="{4BB8D437-BFC5-45A6-82CE-F98985AE5C0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91364DE-A665-4DCC-A454-D1C6FCB46DEC}" type="slidenum">
              <a:rPr lang="fr-FR" altLang="en-US" sz="1400" b="0"/>
              <a:pPr/>
              <a:t>4</a:t>
            </a:fld>
            <a:endParaRPr lang="fr-FR" altLang="en-US" sz="1400" b="0"/>
          </a:p>
        </p:txBody>
      </p:sp>
      <p:sp>
        <p:nvSpPr>
          <p:cNvPr id="10243" name="Rectangle 3">
            <a:extLst>
              <a:ext uri="{FF2B5EF4-FFF2-40B4-BE49-F238E27FC236}">
                <a16:creationId xmlns:a16="http://schemas.microsoft.com/office/drawing/2014/main" id="{1ED2CA32-03E8-4275-9D73-4F5D72BAC313}"/>
              </a:ext>
            </a:extLst>
          </p:cNvPr>
          <p:cNvSpPr>
            <a:spLocks noGrp="1" noChangeArrowheads="1"/>
          </p:cNvSpPr>
          <p:nvPr>
            <p:ph type="body" idx="4294967295"/>
          </p:nvPr>
        </p:nvSpPr>
        <p:spPr>
          <a:xfrm>
            <a:off x="684213" y="981075"/>
            <a:ext cx="7907337" cy="4525963"/>
          </a:xfrm>
        </p:spPr>
        <p:txBody>
          <a:bodyPr/>
          <a:lstStyle/>
          <a:p>
            <a:pPr eaLnBrk="1" hangingPunct="1">
              <a:buFont typeface="Wingdings" panose="05000000000000000000" pitchFamily="2" charset="2"/>
              <a:buNone/>
            </a:pPr>
            <a:r>
              <a:rPr lang="fr-FR" altLang="en-US" sz="2400" b="1">
                <a:solidFill>
                  <a:schemeClr val="accent2"/>
                </a:solidFill>
              </a:rPr>
              <a:t>Individu:</a:t>
            </a:r>
            <a:br>
              <a:rPr lang="fr-FR" altLang="en-US" sz="2400" b="1"/>
            </a:br>
            <a:r>
              <a:rPr lang="fr-FR" altLang="en-US" sz="2400"/>
              <a:t>Elément composant la population.</a:t>
            </a:r>
            <a:br>
              <a:rPr lang="fr-FR" altLang="en-US" sz="2400"/>
            </a:br>
            <a:br>
              <a:rPr lang="fr-FR" altLang="en-US" sz="2400"/>
            </a:br>
            <a:r>
              <a:rPr lang="fr-FR" altLang="en-US" sz="2000" i="1"/>
              <a:t>ex: Une pièce frappée sous l’Empire</a:t>
            </a:r>
          </a:p>
          <a:p>
            <a:pPr eaLnBrk="1" hangingPunct="1">
              <a:buFontTx/>
              <a:buNone/>
            </a:pPr>
            <a:endParaRPr lang="fr-FR" altLang="en-US" sz="2000" i="1"/>
          </a:p>
          <a:p>
            <a:pPr eaLnBrk="1" hangingPunct="1">
              <a:buFont typeface="Wingdings" panose="05000000000000000000" pitchFamily="2" charset="2"/>
              <a:buNone/>
            </a:pPr>
            <a:r>
              <a:rPr lang="fr-FR" altLang="en-US" sz="2400" b="1">
                <a:solidFill>
                  <a:schemeClr val="accent2"/>
                </a:solidFill>
              </a:rPr>
              <a:t>Caractère</a:t>
            </a:r>
            <a:r>
              <a:rPr lang="fr-FR" altLang="en-US" sz="2400">
                <a:solidFill>
                  <a:schemeClr val="accent2"/>
                </a:solidFill>
              </a:rPr>
              <a:t>:</a:t>
            </a:r>
            <a:r>
              <a:rPr lang="fr-FR" altLang="en-US" sz="2400"/>
              <a:t> </a:t>
            </a:r>
            <a:br>
              <a:rPr lang="fr-FR" altLang="en-US" sz="2400"/>
            </a:br>
            <a:r>
              <a:rPr lang="fr-FR" altLang="en-US" sz="2400"/>
              <a:t>Caractéristique propre à chacun des individus</a:t>
            </a:r>
            <a:br>
              <a:rPr lang="fr-FR" altLang="en-US" sz="2400"/>
            </a:br>
            <a:br>
              <a:rPr lang="fr-FR" altLang="en-US" sz="2400"/>
            </a:br>
            <a:r>
              <a:rPr lang="fr-FR" altLang="en-US" sz="2000" i="1"/>
              <a:t>ex : Teneur en Ag de cette monnaie, poids de cette monnaie, etc.</a:t>
            </a:r>
          </a:p>
        </p:txBody>
      </p:sp>
      <p:sp>
        <p:nvSpPr>
          <p:cNvPr id="10244" name="Text Box 8">
            <a:extLst>
              <a:ext uri="{FF2B5EF4-FFF2-40B4-BE49-F238E27FC236}">
                <a16:creationId xmlns:a16="http://schemas.microsoft.com/office/drawing/2014/main" id="{479E8659-78BD-45C7-BDC3-1845183B4BE2}"/>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Introduction (quelques définitions) </a:t>
            </a:r>
          </a:p>
        </p:txBody>
      </p:sp>
    </p:spTree>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u numéro de diapositive 4">
            <a:extLst>
              <a:ext uri="{FF2B5EF4-FFF2-40B4-BE49-F238E27FC236}">
                <a16:creationId xmlns:a16="http://schemas.microsoft.com/office/drawing/2014/main" id="{27E1D8C6-5025-4D85-A4EB-6F271814532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A332334-D8DB-478D-B056-7A4E0CD005FF}" type="slidenum">
              <a:rPr lang="fr-FR" altLang="en-US" sz="1400" b="0"/>
              <a:pPr/>
              <a:t>40</a:t>
            </a:fld>
            <a:endParaRPr lang="fr-FR" altLang="en-US" sz="1400" b="0"/>
          </a:p>
        </p:txBody>
      </p:sp>
      <p:graphicFrame>
        <p:nvGraphicFramePr>
          <p:cNvPr id="82947" name="Object 2">
            <a:extLst>
              <a:ext uri="{FF2B5EF4-FFF2-40B4-BE49-F238E27FC236}">
                <a16:creationId xmlns:a16="http://schemas.microsoft.com/office/drawing/2014/main" id="{E77A4223-7D3A-44D1-841B-D454FC787C3C}"/>
              </a:ext>
            </a:extLst>
          </p:cNvPr>
          <p:cNvGraphicFramePr>
            <a:graphicFrameLocks noChangeAspect="1"/>
          </p:cNvGraphicFramePr>
          <p:nvPr/>
        </p:nvGraphicFramePr>
        <p:xfrm>
          <a:off x="971550" y="1687513"/>
          <a:ext cx="7010400" cy="5170487"/>
        </p:xfrm>
        <a:graphic>
          <a:graphicData uri="http://schemas.openxmlformats.org/presentationml/2006/ole">
            <mc:AlternateContent xmlns:mc="http://schemas.openxmlformats.org/markup-compatibility/2006">
              <mc:Choice xmlns:v="urn:schemas-microsoft-com:vml" Requires="v">
                <p:oleObj name="Worksheet" r:id="rId3" imgW="9991649" imgH="7229551" progId="Excel.Sheet.8">
                  <p:embed/>
                </p:oleObj>
              </mc:Choice>
              <mc:Fallback>
                <p:oleObj name="Worksheet" r:id="rId3" imgW="9991649" imgH="7229551"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687513"/>
                        <a:ext cx="7010400" cy="517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48" name="Rectangle 3">
            <a:extLst>
              <a:ext uri="{FF2B5EF4-FFF2-40B4-BE49-F238E27FC236}">
                <a16:creationId xmlns:a16="http://schemas.microsoft.com/office/drawing/2014/main" id="{DB2BCA6F-5F3F-4604-8694-0526A7CAE196}"/>
              </a:ext>
            </a:extLst>
          </p:cNvPr>
          <p:cNvSpPr>
            <a:spLocks noChangeArrowheads="1"/>
          </p:cNvSpPr>
          <p:nvPr/>
        </p:nvSpPr>
        <p:spPr bwMode="auto">
          <a:xfrm>
            <a:off x="1905000" y="1722438"/>
            <a:ext cx="5797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AU" altLang="en-US" sz="2000" b="0"/>
              <a:t>     Tracé aux</a:t>
            </a:r>
            <a:r>
              <a:rPr lang="en-AU" altLang="en-US" sz="2000" b="0">
                <a:solidFill>
                  <a:srgbClr val="CC00CC"/>
                </a:solidFill>
              </a:rPr>
              <a:t> </a:t>
            </a:r>
            <a:r>
              <a:rPr lang="en-AU" altLang="en-US" sz="2000" b="0">
                <a:solidFill>
                  <a:schemeClr val="accent2"/>
                </a:solidFill>
              </a:rPr>
              <a:t>limites supérieures</a:t>
            </a:r>
          </a:p>
          <a:p>
            <a:r>
              <a:rPr lang="en-AU" altLang="en-US" sz="2000" b="0">
                <a:solidFill>
                  <a:srgbClr val="CC00CC"/>
                </a:solidFill>
              </a:rPr>
              <a:t>     </a:t>
            </a:r>
            <a:r>
              <a:rPr lang="en-AU" altLang="en-US" sz="2000" b="0"/>
              <a:t>Convient</a:t>
            </a:r>
            <a:r>
              <a:rPr lang="en-AU" altLang="en-US" sz="2000" b="0">
                <a:solidFill>
                  <a:srgbClr val="CC00CC"/>
                </a:solidFill>
              </a:rPr>
              <a:t> </a:t>
            </a:r>
            <a:r>
              <a:rPr lang="en-AU" altLang="en-US" sz="2000" b="0">
                <a:solidFill>
                  <a:schemeClr val="accent2"/>
                </a:solidFill>
              </a:rPr>
              <a:t>aux données quantitatives seulement</a:t>
            </a:r>
          </a:p>
        </p:txBody>
      </p:sp>
      <p:sp>
        <p:nvSpPr>
          <p:cNvPr id="82949" name="Rectangle 4">
            <a:extLst>
              <a:ext uri="{FF2B5EF4-FFF2-40B4-BE49-F238E27FC236}">
                <a16:creationId xmlns:a16="http://schemas.microsoft.com/office/drawing/2014/main" id="{57169552-4623-4C33-95F4-102EC830896A}"/>
              </a:ext>
            </a:extLst>
          </p:cNvPr>
          <p:cNvSpPr>
            <a:spLocks noGrp="1" noChangeArrowheads="1"/>
          </p:cNvSpPr>
          <p:nvPr>
            <p:ph type="title"/>
          </p:nvPr>
        </p:nvSpPr>
        <p:spPr>
          <a:xfrm>
            <a:off x="1066800" y="381000"/>
            <a:ext cx="7772400" cy="1143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outerShdw>
                </a:effectLst>
              </a14:hiddenEffects>
            </a:ext>
          </a:extLst>
        </p:spPr>
        <p:txBody>
          <a:bodyPr/>
          <a:lstStyle/>
          <a:p>
            <a:pPr algn="l" eaLnBrk="1" hangingPunct="1"/>
            <a:r>
              <a:rPr lang="fr-FR" altLang="en-US" sz="2400" b="1">
                <a:solidFill>
                  <a:schemeClr val="accent2"/>
                </a:solidFill>
              </a:rPr>
              <a:t>Polygones de fréquences cumulées</a:t>
            </a:r>
          </a:p>
        </p:txBody>
      </p:sp>
      <p:sp>
        <p:nvSpPr>
          <p:cNvPr id="82950" name="Line 5">
            <a:extLst>
              <a:ext uri="{FF2B5EF4-FFF2-40B4-BE49-F238E27FC236}">
                <a16:creationId xmlns:a16="http://schemas.microsoft.com/office/drawing/2014/main" id="{4370304B-0CFB-49A5-8FC0-988D50CFEFCA}"/>
              </a:ext>
            </a:extLst>
          </p:cNvPr>
          <p:cNvSpPr>
            <a:spLocks noChangeShapeType="1"/>
          </p:cNvSpPr>
          <p:nvPr/>
        </p:nvSpPr>
        <p:spPr bwMode="auto">
          <a:xfrm>
            <a:off x="2124075" y="6092825"/>
            <a:ext cx="0" cy="144463"/>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1" name="Line 6">
            <a:extLst>
              <a:ext uri="{FF2B5EF4-FFF2-40B4-BE49-F238E27FC236}">
                <a16:creationId xmlns:a16="http://schemas.microsoft.com/office/drawing/2014/main" id="{E764B397-C68A-496D-A10D-CD3A891CDC4A}"/>
              </a:ext>
            </a:extLst>
          </p:cNvPr>
          <p:cNvSpPr>
            <a:spLocks noChangeShapeType="1"/>
          </p:cNvSpPr>
          <p:nvPr/>
        </p:nvSpPr>
        <p:spPr bwMode="auto">
          <a:xfrm>
            <a:off x="3059113" y="6092825"/>
            <a:ext cx="0" cy="144463"/>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2" name="Text Box 7">
            <a:extLst>
              <a:ext uri="{FF2B5EF4-FFF2-40B4-BE49-F238E27FC236}">
                <a16:creationId xmlns:a16="http://schemas.microsoft.com/office/drawing/2014/main" id="{B9D3F06E-2F6E-49E1-9EA6-C7E3FC86F7D2}"/>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Méthodes graphiques</a:t>
            </a:r>
          </a:p>
        </p:txBody>
      </p:sp>
      <p:sp>
        <p:nvSpPr>
          <p:cNvPr id="82953" name="Line 9">
            <a:extLst>
              <a:ext uri="{FF2B5EF4-FFF2-40B4-BE49-F238E27FC236}">
                <a16:creationId xmlns:a16="http://schemas.microsoft.com/office/drawing/2014/main" id="{545A3DCF-1CA2-4FCE-9255-8A2335F18AE7}"/>
              </a:ext>
            </a:extLst>
          </p:cNvPr>
          <p:cNvSpPr>
            <a:spLocks noChangeShapeType="1"/>
          </p:cNvSpPr>
          <p:nvPr/>
        </p:nvSpPr>
        <p:spPr bwMode="auto">
          <a:xfrm>
            <a:off x="3924300" y="6092825"/>
            <a:ext cx="0" cy="144463"/>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4" name="Line 10">
            <a:extLst>
              <a:ext uri="{FF2B5EF4-FFF2-40B4-BE49-F238E27FC236}">
                <a16:creationId xmlns:a16="http://schemas.microsoft.com/office/drawing/2014/main" id="{7ECE33E6-0978-489F-9D01-E9F4FDA6D259}"/>
              </a:ext>
            </a:extLst>
          </p:cNvPr>
          <p:cNvSpPr>
            <a:spLocks noChangeShapeType="1"/>
          </p:cNvSpPr>
          <p:nvPr/>
        </p:nvSpPr>
        <p:spPr bwMode="auto">
          <a:xfrm>
            <a:off x="4787900" y="6092825"/>
            <a:ext cx="0" cy="144463"/>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5" name="Line 11">
            <a:extLst>
              <a:ext uri="{FF2B5EF4-FFF2-40B4-BE49-F238E27FC236}">
                <a16:creationId xmlns:a16="http://schemas.microsoft.com/office/drawing/2014/main" id="{C1F0437C-98BE-4D6D-AED0-36D959DB362D}"/>
              </a:ext>
            </a:extLst>
          </p:cNvPr>
          <p:cNvSpPr>
            <a:spLocks noChangeShapeType="1"/>
          </p:cNvSpPr>
          <p:nvPr/>
        </p:nvSpPr>
        <p:spPr bwMode="auto">
          <a:xfrm>
            <a:off x="5651500" y="6092825"/>
            <a:ext cx="0" cy="144463"/>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6" name="Line 12">
            <a:extLst>
              <a:ext uri="{FF2B5EF4-FFF2-40B4-BE49-F238E27FC236}">
                <a16:creationId xmlns:a16="http://schemas.microsoft.com/office/drawing/2014/main" id="{1CC37459-019F-4F71-B11E-9F4143D67644}"/>
              </a:ext>
            </a:extLst>
          </p:cNvPr>
          <p:cNvSpPr>
            <a:spLocks noChangeShapeType="1"/>
          </p:cNvSpPr>
          <p:nvPr/>
        </p:nvSpPr>
        <p:spPr bwMode="auto">
          <a:xfrm>
            <a:off x="6516688" y="6092825"/>
            <a:ext cx="0" cy="144463"/>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7" name="Line 13">
            <a:extLst>
              <a:ext uri="{FF2B5EF4-FFF2-40B4-BE49-F238E27FC236}">
                <a16:creationId xmlns:a16="http://schemas.microsoft.com/office/drawing/2014/main" id="{31301E76-A171-41AB-BA6F-B586AFCB2DA0}"/>
              </a:ext>
            </a:extLst>
          </p:cNvPr>
          <p:cNvSpPr>
            <a:spLocks noChangeShapeType="1"/>
          </p:cNvSpPr>
          <p:nvPr/>
        </p:nvSpPr>
        <p:spPr bwMode="auto">
          <a:xfrm>
            <a:off x="7451725" y="6021388"/>
            <a:ext cx="0" cy="14446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8" name="Rectangle 14">
            <a:extLst>
              <a:ext uri="{FF2B5EF4-FFF2-40B4-BE49-F238E27FC236}">
                <a16:creationId xmlns:a16="http://schemas.microsoft.com/office/drawing/2014/main" id="{5CE14F37-C3F8-43D6-8144-02EE4662E024}"/>
              </a:ext>
            </a:extLst>
          </p:cNvPr>
          <p:cNvSpPr>
            <a:spLocks noChangeArrowheads="1"/>
          </p:cNvSpPr>
          <p:nvPr/>
        </p:nvSpPr>
        <p:spPr bwMode="auto">
          <a:xfrm>
            <a:off x="1331913" y="6381750"/>
            <a:ext cx="7272337" cy="431800"/>
          </a:xfrm>
          <a:prstGeom prst="rect">
            <a:avLst/>
          </a:prstGeom>
          <a:solidFill>
            <a:srgbClr val="C0FEF9"/>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fr-FR" altLang="en-US" sz="1800" b="0"/>
              <a:t>Poids des fragments de poteries trouvés sur un site néolithique (g)</a:t>
            </a:r>
          </a:p>
        </p:txBody>
      </p:sp>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u numéro de diapositive 3">
            <a:extLst>
              <a:ext uri="{FF2B5EF4-FFF2-40B4-BE49-F238E27FC236}">
                <a16:creationId xmlns:a16="http://schemas.microsoft.com/office/drawing/2014/main" id="{30557753-2C84-497B-982C-9066B72D6E7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9C67BA0-1C42-496B-87E1-61A837367012}" type="slidenum">
              <a:rPr lang="fr-FR" altLang="en-US" sz="1400" b="0"/>
              <a:pPr/>
              <a:t>41</a:t>
            </a:fld>
            <a:endParaRPr lang="fr-FR" altLang="en-US" sz="1400" b="0"/>
          </a:p>
        </p:txBody>
      </p:sp>
      <p:sp>
        <p:nvSpPr>
          <p:cNvPr id="384002" name="Rectangle 2">
            <a:extLst>
              <a:ext uri="{FF2B5EF4-FFF2-40B4-BE49-F238E27FC236}">
                <a16:creationId xmlns:a16="http://schemas.microsoft.com/office/drawing/2014/main" id="{77152164-D771-41B5-8E02-2DCCA0266D13}"/>
              </a:ext>
            </a:extLst>
          </p:cNvPr>
          <p:cNvSpPr>
            <a:spLocks noGrp="1" noChangeArrowheads="1"/>
          </p:cNvSpPr>
          <p:nvPr>
            <p:ph type="body" idx="4294967295"/>
          </p:nvPr>
        </p:nvSpPr>
        <p:spPr>
          <a:xfrm>
            <a:off x="684213" y="1125538"/>
            <a:ext cx="7988300" cy="4114800"/>
          </a:xfrm>
        </p:spPr>
        <p:txBody>
          <a:bodyPr lIns="90488" tIns="44450" rIns="90488" bIns="44450"/>
          <a:lstStyle/>
          <a:p>
            <a:pPr marL="0" indent="0" eaLnBrk="1" hangingPunct="1">
              <a:lnSpc>
                <a:spcPct val="90000"/>
              </a:lnSpc>
              <a:buFontTx/>
              <a:buNone/>
              <a:defRPr/>
            </a:pPr>
            <a:r>
              <a:rPr lang="fr-FR" altLang="en-US" sz="2400" b="1">
                <a:solidFill>
                  <a:schemeClr val="accent2"/>
                </a:solidFill>
              </a:rPr>
              <a:t>Caractéristiques qui doivent être prospectées lorsqu’on analyse des données:</a:t>
            </a:r>
          </a:p>
          <a:p>
            <a:pPr marL="0" indent="0" eaLnBrk="1" hangingPunct="1">
              <a:lnSpc>
                <a:spcPct val="90000"/>
              </a:lnSpc>
              <a:buFontTx/>
              <a:buNone/>
              <a:defRPr/>
            </a:pPr>
            <a:endParaRPr lang="fr-FR" altLang="en-US" sz="2400" b="1">
              <a:solidFill>
                <a:schemeClr val="accent2"/>
              </a:solidFill>
            </a:endParaRPr>
          </a:p>
          <a:p>
            <a:pPr marL="825500" lvl="1" eaLnBrk="1" hangingPunct="1">
              <a:lnSpc>
                <a:spcPct val="90000"/>
              </a:lnSpc>
              <a:buFont typeface="Wingdings" panose="05000000000000000000" pitchFamily="2" charset="2"/>
              <a:buNone/>
              <a:defRPr/>
            </a:pPr>
            <a:r>
              <a:rPr lang="fr-FR" altLang="en-US" sz="2400">
                <a:solidFill>
                  <a:schemeClr val="bg2"/>
                </a:solidFill>
              </a:rPr>
              <a:t>Type des variables</a:t>
            </a:r>
            <a:r>
              <a:rPr lang="fr-FR" altLang="en-US" sz="2400"/>
              <a:t> </a:t>
            </a:r>
          </a:p>
          <a:p>
            <a:pPr marL="825500" lvl="1" eaLnBrk="1" hangingPunct="1">
              <a:lnSpc>
                <a:spcPct val="90000"/>
              </a:lnSpc>
              <a:buFont typeface="Wingdings" panose="05000000000000000000" pitchFamily="2" charset="2"/>
              <a:buNone/>
              <a:defRPr/>
            </a:pPr>
            <a:r>
              <a:rPr lang="fr-FR" altLang="en-US" sz="2400">
                <a:solidFill>
                  <a:schemeClr val="bg2"/>
                </a:solidFill>
              </a:rPr>
              <a:t>Tables et méthodes graphiques</a:t>
            </a:r>
            <a:r>
              <a:rPr lang="fr-FR" altLang="en-US" sz="2400"/>
              <a:t> </a:t>
            </a:r>
          </a:p>
          <a:p>
            <a:pPr marL="825500" lvl="1" eaLnBrk="1" hangingPunct="1">
              <a:lnSpc>
                <a:spcPct val="90000"/>
              </a:lnSpc>
              <a:buFont typeface="Wingdings" panose="05000000000000000000" pitchFamily="2" charset="2"/>
              <a:buNone/>
              <a:defRPr/>
            </a:pPr>
            <a:r>
              <a:rPr lang="fr-FR" altLang="en-US" sz="2400">
                <a:solidFill>
                  <a:schemeClr val="accent2"/>
                </a:solidFill>
              </a:rPr>
              <a:t>Mesures numériques descriptives</a:t>
            </a:r>
          </a:p>
          <a:p>
            <a:pPr marL="825500" lvl="1" eaLnBrk="1" hangingPunct="1">
              <a:lnSpc>
                <a:spcPct val="90000"/>
              </a:lnSpc>
              <a:buFont typeface="Wingdings" panose="05000000000000000000" pitchFamily="2" charset="2"/>
              <a:buNone/>
              <a:defRPr/>
            </a:pPr>
            <a:r>
              <a:rPr lang="fr-FR" altLang="en-US" sz="2400"/>
              <a:t>Allures des distributions</a:t>
            </a:r>
          </a:p>
          <a:p>
            <a:pPr marL="825500" lvl="1" eaLnBrk="1" hangingPunct="1">
              <a:lnSpc>
                <a:spcPct val="90000"/>
              </a:lnSpc>
              <a:buFont typeface="Wingdings" panose="05000000000000000000" pitchFamily="2" charset="2"/>
              <a:buNone/>
              <a:defRPr/>
            </a:pPr>
            <a:r>
              <a:rPr lang="fr-FR" altLang="en-US" sz="2400"/>
              <a:t>Détection des points éloignés (</a:t>
            </a:r>
            <a:r>
              <a:rPr lang="fr-FR" altLang="en-US" sz="2400" i="1"/>
              <a:t>ouliers</a:t>
            </a:r>
            <a:r>
              <a:rPr lang="fr-FR" altLang="en-US" sz="2400"/>
              <a:t>)</a:t>
            </a:r>
            <a:endParaRPr lang="fr-FR" altLang="en-US" sz="2400">
              <a:effectLst>
                <a:outerShdw blurRad="38100" dist="38100" dir="2700000" algn="tl">
                  <a:srgbClr val="FFFFFF"/>
                </a:outerShdw>
              </a:effectLst>
            </a:endParaRPr>
          </a:p>
        </p:txBody>
      </p:sp>
      <p:sp>
        <p:nvSpPr>
          <p:cNvPr id="84996" name="Text Box 3">
            <a:extLst>
              <a:ext uri="{FF2B5EF4-FFF2-40B4-BE49-F238E27FC236}">
                <a16:creationId xmlns:a16="http://schemas.microsoft.com/office/drawing/2014/main" id="{3309BE4D-D39D-41F9-8B42-208EADC520E8}"/>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Statistiques descriptives</a:t>
            </a:r>
          </a:p>
        </p:txBody>
      </p:sp>
    </p:spTree>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u numéro de diapositive 5">
            <a:extLst>
              <a:ext uri="{FF2B5EF4-FFF2-40B4-BE49-F238E27FC236}">
                <a16:creationId xmlns:a16="http://schemas.microsoft.com/office/drawing/2014/main" id="{E0AE04ED-5E21-4DFF-AE4D-45C4065FB4A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AC6C31C7-23FA-4FEA-A5E5-4B330E9624EC}" type="slidenum">
              <a:rPr lang="fr-FR" altLang="en-US" sz="1400" b="0"/>
              <a:pPr/>
              <a:t>42</a:t>
            </a:fld>
            <a:endParaRPr lang="fr-FR" altLang="en-US" sz="1400" b="0"/>
          </a:p>
        </p:txBody>
      </p:sp>
      <p:sp>
        <p:nvSpPr>
          <p:cNvPr id="87043" name="Rectangle 4">
            <a:extLst>
              <a:ext uri="{FF2B5EF4-FFF2-40B4-BE49-F238E27FC236}">
                <a16:creationId xmlns:a16="http://schemas.microsoft.com/office/drawing/2014/main" id="{2EFB6646-AC31-4FBB-B4DC-7BB0CEAA182B}"/>
              </a:ext>
            </a:extLst>
          </p:cNvPr>
          <p:cNvSpPr>
            <a:spLocks noGrp="1" noChangeArrowheads="1"/>
          </p:cNvSpPr>
          <p:nvPr>
            <p:ph type="body" idx="1"/>
          </p:nvPr>
        </p:nvSpPr>
        <p:spPr>
          <a:xfrm>
            <a:off x="395288" y="765175"/>
            <a:ext cx="8229600" cy="452596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buFont typeface="Wingdings" panose="05000000000000000000" pitchFamily="2" charset="2"/>
              <a:buNone/>
            </a:pPr>
            <a:r>
              <a:rPr lang="fr-FR" altLang="en-US" sz="2400" b="1"/>
              <a:t>Moyenne</a:t>
            </a:r>
          </a:p>
          <a:p>
            <a:pPr lvl="1" eaLnBrk="1" hangingPunct="1">
              <a:buFontTx/>
              <a:buNone/>
            </a:pPr>
            <a:r>
              <a:rPr lang="fr-FR" altLang="en-US" sz="2400">
                <a:solidFill>
                  <a:srgbClr val="CC00CC"/>
                </a:solidFill>
              </a:rPr>
              <a:t>	</a:t>
            </a:r>
            <a:r>
              <a:rPr lang="fr-FR" altLang="en-US" sz="2400"/>
              <a:t>convient</a:t>
            </a:r>
            <a:r>
              <a:rPr lang="fr-FR" altLang="en-US" sz="2400">
                <a:solidFill>
                  <a:srgbClr val="CC00CC"/>
                </a:solidFill>
              </a:rPr>
              <a:t> </a:t>
            </a:r>
            <a:r>
              <a:rPr lang="fr-FR" altLang="en-US" sz="2400">
                <a:solidFill>
                  <a:schemeClr val="accent2"/>
                </a:solidFill>
              </a:rPr>
              <a:t>aux données quantitatives</a:t>
            </a:r>
            <a:r>
              <a:rPr lang="fr-FR" altLang="en-US" sz="2400">
                <a:solidFill>
                  <a:srgbClr val="CC00CC"/>
                </a:solidFill>
              </a:rPr>
              <a:t>.</a:t>
            </a:r>
            <a:endParaRPr lang="fr-FR" altLang="en-US" sz="2400"/>
          </a:p>
          <a:p>
            <a:pPr eaLnBrk="1" hangingPunct="1">
              <a:buFont typeface="Wingdings" panose="05000000000000000000" pitchFamily="2" charset="2"/>
              <a:buNone/>
            </a:pPr>
            <a:r>
              <a:rPr lang="fr-FR" altLang="en-US" sz="2400" b="1"/>
              <a:t>Médiane </a:t>
            </a:r>
          </a:p>
          <a:p>
            <a:pPr lvl="1" eaLnBrk="1" hangingPunct="1">
              <a:buFontTx/>
              <a:buNone/>
            </a:pPr>
            <a:r>
              <a:rPr lang="fr-FR" altLang="en-US" sz="2400"/>
              <a:t>convient</a:t>
            </a:r>
            <a:r>
              <a:rPr lang="fr-FR" altLang="en-US" sz="2400">
                <a:solidFill>
                  <a:srgbClr val="CC00CC"/>
                </a:solidFill>
              </a:rPr>
              <a:t> </a:t>
            </a:r>
            <a:r>
              <a:rPr lang="fr-FR" altLang="en-US" sz="2400">
                <a:solidFill>
                  <a:schemeClr val="accent2"/>
                </a:solidFill>
              </a:rPr>
              <a:t>aux données quantitatives et aux données qualitatives sur une échelle ordinale</a:t>
            </a:r>
            <a:r>
              <a:rPr lang="fr-FR" altLang="en-US" sz="2400">
                <a:solidFill>
                  <a:srgbClr val="CC00CC"/>
                </a:solidFill>
              </a:rPr>
              <a:t>.</a:t>
            </a:r>
          </a:p>
          <a:p>
            <a:pPr eaLnBrk="1" hangingPunct="1">
              <a:buFont typeface="Wingdings" panose="05000000000000000000" pitchFamily="2" charset="2"/>
              <a:buNone/>
            </a:pPr>
            <a:r>
              <a:rPr lang="fr-FR" altLang="en-US" sz="2400" b="1"/>
              <a:t>Mode</a:t>
            </a:r>
          </a:p>
          <a:p>
            <a:pPr lvl="1" eaLnBrk="1" hangingPunct="1">
              <a:buFontTx/>
              <a:buNone/>
            </a:pPr>
            <a:r>
              <a:rPr lang="fr-FR" altLang="en-US" sz="2400"/>
              <a:t>convient</a:t>
            </a:r>
            <a:r>
              <a:rPr lang="fr-FR" altLang="en-US" sz="2400">
                <a:solidFill>
                  <a:srgbClr val="CC00CC"/>
                </a:solidFill>
              </a:rPr>
              <a:t> </a:t>
            </a:r>
            <a:r>
              <a:rPr lang="fr-FR" altLang="en-US" sz="2400">
                <a:solidFill>
                  <a:schemeClr val="accent2"/>
                </a:solidFill>
              </a:rPr>
              <a:t>aux données quantitatives et aux données qualitatives.</a:t>
            </a:r>
          </a:p>
        </p:txBody>
      </p:sp>
      <p:sp>
        <p:nvSpPr>
          <p:cNvPr id="87044" name="Text Box 6">
            <a:extLst>
              <a:ext uri="{FF2B5EF4-FFF2-40B4-BE49-F238E27FC236}">
                <a16:creationId xmlns:a16="http://schemas.microsoft.com/office/drawing/2014/main" id="{C51B62C9-2AA4-4560-A47A-F498DFE50BD7}"/>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tendance centrale</a:t>
            </a:r>
          </a:p>
        </p:txBody>
      </p:sp>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u numéro de diapositive 5">
            <a:extLst>
              <a:ext uri="{FF2B5EF4-FFF2-40B4-BE49-F238E27FC236}">
                <a16:creationId xmlns:a16="http://schemas.microsoft.com/office/drawing/2014/main" id="{C452E197-4D9E-46B3-BE74-7B7798706C6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2FD0A22-E0DB-469A-840E-9BFD2C35D7B4}" type="slidenum">
              <a:rPr lang="fr-FR" altLang="en-US" sz="1400" b="0"/>
              <a:pPr/>
              <a:t>43</a:t>
            </a:fld>
            <a:endParaRPr lang="fr-FR" altLang="en-US" sz="1400" b="0"/>
          </a:p>
        </p:txBody>
      </p:sp>
      <p:sp>
        <p:nvSpPr>
          <p:cNvPr id="89091" name="Text Box 3">
            <a:extLst>
              <a:ext uri="{FF2B5EF4-FFF2-40B4-BE49-F238E27FC236}">
                <a16:creationId xmlns:a16="http://schemas.microsoft.com/office/drawing/2014/main" id="{A7EE0AC9-29E3-4117-8352-9348A0C2A920}"/>
              </a:ext>
            </a:extLst>
          </p:cNvPr>
          <p:cNvSpPr txBox="1">
            <a:spLocks noChangeArrowheads="1"/>
          </p:cNvSpPr>
          <p:nvPr/>
        </p:nvSpPr>
        <p:spPr bwMode="auto">
          <a:xfrm>
            <a:off x="635000" y="1704975"/>
            <a:ext cx="328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t>Moyenne arithmétique:</a:t>
            </a:r>
          </a:p>
        </p:txBody>
      </p:sp>
      <p:sp>
        <p:nvSpPr>
          <p:cNvPr id="89092" name="Text Box 4">
            <a:extLst>
              <a:ext uri="{FF2B5EF4-FFF2-40B4-BE49-F238E27FC236}">
                <a16:creationId xmlns:a16="http://schemas.microsoft.com/office/drawing/2014/main" id="{2F93E454-9CDF-436A-98A3-00C48935BFD6}"/>
              </a:ext>
            </a:extLst>
          </p:cNvPr>
          <p:cNvSpPr txBox="1">
            <a:spLocks noChangeArrowheads="1"/>
          </p:cNvSpPr>
          <p:nvPr/>
        </p:nvSpPr>
        <p:spPr bwMode="auto">
          <a:xfrm>
            <a:off x="3759200" y="1095375"/>
            <a:ext cx="466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t>Moyenne arithmétique pondérée:</a:t>
            </a:r>
          </a:p>
        </p:txBody>
      </p:sp>
      <p:graphicFrame>
        <p:nvGraphicFramePr>
          <p:cNvPr id="89093" name="Object 5">
            <a:extLst>
              <a:ext uri="{FF2B5EF4-FFF2-40B4-BE49-F238E27FC236}">
                <a16:creationId xmlns:a16="http://schemas.microsoft.com/office/drawing/2014/main" id="{7C02A242-EBF4-4747-907E-E2B03778A82B}"/>
              </a:ext>
            </a:extLst>
          </p:cNvPr>
          <p:cNvGraphicFramePr>
            <a:graphicFrameLocks noChangeAspect="1"/>
          </p:cNvGraphicFramePr>
          <p:nvPr/>
        </p:nvGraphicFramePr>
        <p:xfrm>
          <a:off x="5435600" y="1628775"/>
          <a:ext cx="1787525" cy="2000250"/>
        </p:xfrm>
        <a:graphic>
          <a:graphicData uri="http://schemas.openxmlformats.org/presentationml/2006/ole">
            <mc:AlternateContent xmlns:mc="http://schemas.openxmlformats.org/markup-compatibility/2006">
              <mc:Choice xmlns:v="urn:schemas-microsoft-com:vml" Requires="v">
                <p:oleObj name="Equation" r:id="rId3" imgW="749300" imgH="838200" progId="Equation.3">
                  <p:embed/>
                </p:oleObj>
              </mc:Choice>
              <mc:Fallback>
                <p:oleObj name="Equation" r:id="rId3" imgW="749300" imgH="838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628775"/>
                        <a:ext cx="1787525" cy="2000250"/>
                      </a:xfrm>
                      <a:prstGeom prst="rect">
                        <a:avLst/>
                      </a:prstGeom>
                      <a:solidFill>
                        <a:srgbClr val="FFFF99"/>
                      </a:solidFill>
                      <a:ln w="28575">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094" name="Object 6">
            <a:extLst>
              <a:ext uri="{FF2B5EF4-FFF2-40B4-BE49-F238E27FC236}">
                <a16:creationId xmlns:a16="http://schemas.microsoft.com/office/drawing/2014/main" id="{C6C90C3C-4024-475A-B6B3-75BFBF56D001}"/>
              </a:ext>
            </a:extLst>
          </p:cNvPr>
          <p:cNvGraphicFramePr>
            <a:graphicFrameLocks noChangeAspect="1"/>
          </p:cNvGraphicFramePr>
          <p:nvPr/>
        </p:nvGraphicFramePr>
        <p:xfrm>
          <a:off x="1016000" y="2314575"/>
          <a:ext cx="2667000" cy="1611313"/>
        </p:xfrm>
        <a:graphic>
          <a:graphicData uri="http://schemas.openxmlformats.org/presentationml/2006/ole">
            <mc:AlternateContent xmlns:mc="http://schemas.openxmlformats.org/markup-compatibility/2006">
              <mc:Choice xmlns:v="urn:schemas-microsoft-com:vml" Requires="v">
                <p:oleObj name="Équation" r:id="rId5" imgW="710891" imgH="431613" progId="Equation.3">
                  <p:embed/>
                </p:oleObj>
              </mc:Choice>
              <mc:Fallback>
                <p:oleObj name="Équation" r:id="rId5" imgW="710891" imgH="431613"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0" y="2314575"/>
                        <a:ext cx="2667000" cy="1611313"/>
                      </a:xfrm>
                      <a:prstGeom prst="rect">
                        <a:avLst/>
                      </a:prstGeom>
                      <a:solidFill>
                        <a:srgbClr val="FFFF99"/>
                      </a:solidFill>
                      <a:ln w="28575">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095" name="Text Box 7">
            <a:extLst>
              <a:ext uri="{FF2B5EF4-FFF2-40B4-BE49-F238E27FC236}">
                <a16:creationId xmlns:a16="http://schemas.microsoft.com/office/drawing/2014/main" id="{38AEF776-877D-44CA-9E69-6E4246039AA5}"/>
              </a:ext>
            </a:extLst>
          </p:cNvPr>
          <p:cNvSpPr txBox="1">
            <a:spLocks noChangeArrowheads="1"/>
          </p:cNvSpPr>
          <p:nvPr/>
        </p:nvSpPr>
        <p:spPr bwMode="auto">
          <a:xfrm>
            <a:off x="695325" y="1058863"/>
            <a:ext cx="209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t>Par individus</a:t>
            </a:r>
          </a:p>
        </p:txBody>
      </p:sp>
      <p:sp>
        <p:nvSpPr>
          <p:cNvPr id="89096" name="Rectangle 8">
            <a:extLst>
              <a:ext uri="{FF2B5EF4-FFF2-40B4-BE49-F238E27FC236}">
                <a16:creationId xmlns:a16="http://schemas.microsoft.com/office/drawing/2014/main" id="{F5812784-D2CA-44C6-8A34-38F7046D5723}"/>
              </a:ext>
            </a:extLst>
          </p:cNvPr>
          <p:cNvSpPr>
            <a:spLocks noChangeArrowheads="1"/>
          </p:cNvSpPr>
          <p:nvPr/>
        </p:nvSpPr>
        <p:spPr bwMode="auto">
          <a:xfrm>
            <a:off x="3911600" y="4143375"/>
            <a:ext cx="2108200" cy="1655763"/>
          </a:xfrm>
          <a:prstGeom prst="rect">
            <a:avLst/>
          </a:prstGeom>
          <a:solidFill>
            <a:srgbClr val="FFFF99"/>
          </a:solidFill>
          <a:ln w="28575">
            <a:solidFill>
              <a:srgbClr val="FF6600"/>
            </a:solidFill>
            <a:miter lim="800000"/>
            <a:headEnd/>
            <a:tailEnd/>
          </a:ln>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89097" name="Line 9">
            <a:extLst>
              <a:ext uri="{FF2B5EF4-FFF2-40B4-BE49-F238E27FC236}">
                <a16:creationId xmlns:a16="http://schemas.microsoft.com/office/drawing/2014/main" id="{F99BA045-BAE9-476F-ABC1-145E771BFBF8}"/>
              </a:ext>
            </a:extLst>
          </p:cNvPr>
          <p:cNvSpPr>
            <a:spLocks noChangeShapeType="1"/>
          </p:cNvSpPr>
          <p:nvPr/>
        </p:nvSpPr>
        <p:spPr bwMode="auto">
          <a:xfrm>
            <a:off x="4887913" y="5284788"/>
            <a:ext cx="793750"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8" name="Rectangle 10">
            <a:extLst>
              <a:ext uri="{FF2B5EF4-FFF2-40B4-BE49-F238E27FC236}">
                <a16:creationId xmlns:a16="http://schemas.microsoft.com/office/drawing/2014/main" id="{15DB39C7-E99C-4EE0-9E13-0AFBF9694136}"/>
              </a:ext>
            </a:extLst>
          </p:cNvPr>
          <p:cNvSpPr>
            <a:spLocks noChangeArrowheads="1"/>
          </p:cNvSpPr>
          <p:nvPr/>
        </p:nvSpPr>
        <p:spPr bwMode="auto">
          <a:xfrm>
            <a:off x="5133975" y="5329238"/>
            <a:ext cx="2365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800" b="0" i="1">
                <a:solidFill>
                  <a:srgbClr val="000000"/>
                </a:solidFill>
                <a:latin typeface="Times New Roman" panose="02020603050405020304" pitchFamily="18" charset="0"/>
              </a:rPr>
              <a:t>N</a:t>
            </a:r>
            <a:endParaRPr lang="fr-FR" altLang="en-US" b="0">
              <a:latin typeface="Times New Roman" panose="02020603050405020304" pitchFamily="18" charset="0"/>
            </a:endParaRPr>
          </a:p>
        </p:txBody>
      </p:sp>
      <p:sp>
        <p:nvSpPr>
          <p:cNvPr id="89099" name="Rectangle 11">
            <a:extLst>
              <a:ext uri="{FF2B5EF4-FFF2-40B4-BE49-F238E27FC236}">
                <a16:creationId xmlns:a16="http://schemas.microsoft.com/office/drawing/2014/main" id="{C4E961F7-6B2C-4981-B892-19EF2A433E7D}"/>
              </a:ext>
            </a:extLst>
          </p:cNvPr>
          <p:cNvSpPr>
            <a:spLocks noChangeArrowheads="1"/>
          </p:cNvSpPr>
          <p:nvPr/>
        </p:nvSpPr>
        <p:spPr bwMode="auto">
          <a:xfrm>
            <a:off x="5354638" y="4562475"/>
            <a:ext cx="1571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800" b="0" i="1">
                <a:solidFill>
                  <a:srgbClr val="000000"/>
                </a:solidFill>
                <a:latin typeface="Times New Roman" panose="02020603050405020304" pitchFamily="18" charset="0"/>
              </a:rPr>
              <a:t>x</a:t>
            </a:r>
            <a:endParaRPr lang="fr-FR" altLang="en-US" b="0">
              <a:latin typeface="Times New Roman" panose="02020603050405020304" pitchFamily="18" charset="0"/>
            </a:endParaRPr>
          </a:p>
        </p:txBody>
      </p:sp>
      <p:sp>
        <p:nvSpPr>
          <p:cNvPr id="89100" name="Rectangle 12">
            <a:extLst>
              <a:ext uri="{FF2B5EF4-FFF2-40B4-BE49-F238E27FC236}">
                <a16:creationId xmlns:a16="http://schemas.microsoft.com/office/drawing/2014/main" id="{5645A152-26E8-4585-A2FA-0412E87CB769}"/>
              </a:ext>
            </a:extLst>
          </p:cNvPr>
          <p:cNvSpPr>
            <a:spLocks noChangeArrowheads="1"/>
          </p:cNvSpPr>
          <p:nvPr/>
        </p:nvSpPr>
        <p:spPr bwMode="auto">
          <a:xfrm>
            <a:off x="3530600" y="4829175"/>
            <a:ext cx="1190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800" b="0" i="1">
                <a:solidFill>
                  <a:srgbClr val="000000"/>
                </a:solidFill>
                <a:latin typeface="Times New Roman" panose="02020603050405020304" pitchFamily="18" charset="0"/>
              </a:rPr>
              <a:t>:</a:t>
            </a:r>
            <a:endParaRPr lang="fr-FR" altLang="en-US" b="0">
              <a:latin typeface="Times New Roman" panose="02020603050405020304" pitchFamily="18" charset="0"/>
            </a:endParaRPr>
          </a:p>
        </p:txBody>
      </p:sp>
      <p:sp>
        <p:nvSpPr>
          <p:cNvPr id="89101" name="Rectangle 13">
            <a:extLst>
              <a:ext uri="{FF2B5EF4-FFF2-40B4-BE49-F238E27FC236}">
                <a16:creationId xmlns:a16="http://schemas.microsoft.com/office/drawing/2014/main" id="{A59904DB-5CE7-463C-9602-4F98C9BEFD61}"/>
              </a:ext>
            </a:extLst>
          </p:cNvPr>
          <p:cNvSpPr>
            <a:spLocks noChangeArrowheads="1"/>
          </p:cNvSpPr>
          <p:nvPr/>
        </p:nvSpPr>
        <p:spPr bwMode="auto">
          <a:xfrm>
            <a:off x="2817813" y="5151438"/>
            <a:ext cx="88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800" b="0" i="1">
                <a:solidFill>
                  <a:srgbClr val="000000"/>
                </a:solidFill>
                <a:latin typeface="Times New Roman" panose="02020603050405020304" pitchFamily="18" charset="0"/>
              </a:rPr>
              <a:t> </a:t>
            </a:r>
            <a:endParaRPr lang="fr-FR" altLang="en-US" b="0">
              <a:latin typeface="Times New Roman" panose="02020603050405020304" pitchFamily="18" charset="0"/>
            </a:endParaRPr>
          </a:p>
        </p:txBody>
      </p:sp>
      <p:sp>
        <p:nvSpPr>
          <p:cNvPr id="89102" name="Rectangle 14">
            <a:extLst>
              <a:ext uri="{FF2B5EF4-FFF2-40B4-BE49-F238E27FC236}">
                <a16:creationId xmlns:a16="http://schemas.microsoft.com/office/drawing/2014/main" id="{3A31AA09-5978-481E-9E7C-809F6B44E03B}"/>
              </a:ext>
            </a:extLst>
          </p:cNvPr>
          <p:cNvSpPr>
            <a:spLocks noChangeArrowheads="1"/>
          </p:cNvSpPr>
          <p:nvPr/>
        </p:nvSpPr>
        <p:spPr bwMode="auto">
          <a:xfrm>
            <a:off x="1397000" y="4829175"/>
            <a:ext cx="16843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800" b="0" i="1">
                <a:solidFill>
                  <a:srgbClr val="000000"/>
                </a:solidFill>
              </a:rPr>
              <a:t>Population</a:t>
            </a:r>
            <a:endParaRPr lang="fr-FR" altLang="en-US" b="0"/>
          </a:p>
        </p:txBody>
      </p:sp>
      <p:sp>
        <p:nvSpPr>
          <p:cNvPr id="89103" name="Rectangle 15">
            <a:extLst>
              <a:ext uri="{FF2B5EF4-FFF2-40B4-BE49-F238E27FC236}">
                <a16:creationId xmlns:a16="http://schemas.microsoft.com/office/drawing/2014/main" id="{B35A934E-56BC-48DE-95B2-23103AC6797F}"/>
              </a:ext>
            </a:extLst>
          </p:cNvPr>
          <p:cNvSpPr>
            <a:spLocks noChangeArrowheads="1"/>
          </p:cNvSpPr>
          <p:nvPr/>
        </p:nvSpPr>
        <p:spPr bwMode="auto">
          <a:xfrm>
            <a:off x="4978400" y="4295775"/>
            <a:ext cx="177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100" b="0" i="1">
                <a:solidFill>
                  <a:srgbClr val="000000"/>
                </a:solidFill>
                <a:latin typeface="Times New Roman" panose="02020603050405020304" pitchFamily="18" charset="0"/>
              </a:rPr>
              <a:t>N</a:t>
            </a:r>
            <a:endParaRPr lang="fr-FR" altLang="en-US" b="0">
              <a:latin typeface="Times New Roman" panose="02020603050405020304" pitchFamily="18" charset="0"/>
            </a:endParaRPr>
          </a:p>
        </p:txBody>
      </p:sp>
      <p:sp>
        <p:nvSpPr>
          <p:cNvPr id="89104" name="Rectangle 16">
            <a:extLst>
              <a:ext uri="{FF2B5EF4-FFF2-40B4-BE49-F238E27FC236}">
                <a16:creationId xmlns:a16="http://schemas.microsoft.com/office/drawing/2014/main" id="{BEF4A102-705D-4AE0-A6BF-B87F83C12B36}"/>
              </a:ext>
            </a:extLst>
          </p:cNvPr>
          <p:cNvSpPr>
            <a:spLocks noChangeArrowheads="1"/>
          </p:cNvSpPr>
          <p:nvPr/>
        </p:nvSpPr>
        <p:spPr bwMode="auto">
          <a:xfrm>
            <a:off x="4892675" y="5008563"/>
            <a:ext cx="746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100" b="0" i="1">
                <a:solidFill>
                  <a:srgbClr val="000000"/>
                </a:solidFill>
                <a:latin typeface="Times New Roman" panose="02020603050405020304" pitchFamily="18" charset="0"/>
              </a:rPr>
              <a:t>i</a:t>
            </a:r>
            <a:endParaRPr lang="fr-FR" altLang="en-US" b="0">
              <a:latin typeface="Times New Roman" panose="02020603050405020304" pitchFamily="18" charset="0"/>
            </a:endParaRPr>
          </a:p>
        </p:txBody>
      </p:sp>
      <p:sp>
        <p:nvSpPr>
          <p:cNvPr id="89105" name="Rectangle 17">
            <a:extLst>
              <a:ext uri="{FF2B5EF4-FFF2-40B4-BE49-F238E27FC236}">
                <a16:creationId xmlns:a16="http://schemas.microsoft.com/office/drawing/2014/main" id="{A99334D2-0DBE-4167-ABB7-B8648638B1B0}"/>
              </a:ext>
            </a:extLst>
          </p:cNvPr>
          <p:cNvSpPr>
            <a:spLocks noChangeArrowheads="1"/>
          </p:cNvSpPr>
          <p:nvPr/>
        </p:nvSpPr>
        <p:spPr bwMode="auto">
          <a:xfrm>
            <a:off x="5537200" y="4729163"/>
            <a:ext cx="746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100" b="0" i="1">
                <a:solidFill>
                  <a:srgbClr val="000000"/>
                </a:solidFill>
                <a:latin typeface="Times New Roman" panose="02020603050405020304" pitchFamily="18" charset="0"/>
              </a:rPr>
              <a:t>i</a:t>
            </a:r>
            <a:endParaRPr lang="fr-FR" altLang="en-US" b="0">
              <a:latin typeface="Times New Roman" panose="02020603050405020304" pitchFamily="18" charset="0"/>
            </a:endParaRPr>
          </a:p>
        </p:txBody>
      </p:sp>
      <p:sp>
        <p:nvSpPr>
          <p:cNvPr id="89106" name="Rectangle 18">
            <a:extLst>
              <a:ext uri="{FF2B5EF4-FFF2-40B4-BE49-F238E27FC236}">
                <a16:creationId xmlns:a16="http://schemas.microsoft.com/office/drawing/2014/main" id="{9BDA5062-5071-4C73-ADB2-C6F5CB381F0E}"/>
              </a:ext>
            </a:extLst>
          </p:cNvPr>
          <p:cNvSpPr>
            <a:spLocks noChangeArrowheads="1"/>
          </p:cNvSpPr>
          <p:nvPr/>
        </p:nvSpPr>
        <p:spPr bwMode="auto">
          <a:xfrm>
            <a:off x="4906963" y="4475163"/>
            <a:ext cx="3254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3600" b="0">
                <a:solidFill>
                  <a:srgbClr val="000000"/>
                </a:solidFill>
                <a:latin typeface="Symbol" panose="05050102010706020507" pitchFamily="18" charset="2"/>
              </a:rPr>
              <a:t>å</a:t>
            </a:r>
            <a:endParaRPr lang="fr-FR" altLang="en-US" b="0">
              <a:latin typeface="Times New Roman" panose="02020603050405020304" pitchFamily="18" charset="0"/>
            </a:endParaRPr>
          </a:p>
        </p:txBody>
      </p:sp>
      <p:sp>
        <p:nvSpPr>
          <p:cNvPr id="89107" name="Rectangle 19">
            <a:extLst>
              <a:ext uri="{FF2B5EF4-FFF2-40B4-BE49-F238E27FC236}">
                <a16:creationId xmlns:a16="http://schemas.microsoft.com/office/drawing/2014/main" id="{59174D52-471A-452B-9B0F-37DE6B80E959}"/>
              </a:ext>
            </a:extLst>
          </p:cNvPr>
          <p:cNvSpPr>
            <a:spLocks noChangeArrowheads="1"/>
          </p:cNvSpPr>
          <p:nvPr/>
        </p:nvSpPr>
        <p:spPr bwMode="auto">
          <a:xfrm>
            <a:off x="5000625" y="4978400"/>
            <a:ext cx="1460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100" b="0">
                <a:solidFill>
                  <a:srgbClr val="000000"/>
                </a:solidFill>
                <a:latin typeface="Symbol" panose="05050102010706020507" pitchFamily="18" charset="2"/>
              </a:rPr>
              <a:t>=</a:t>
            </a:r>
            <a:endParaRPr lang="fr-FR" altLang="en-US" b="0">
              <a:latin typeface="Times New Roman" panose="02020603050405020304" pitchFamily="18" charset="0"/>
            </a:endParaRPr>
          </a:p>
        </p:txBody>
      </p:sp>
      <p:sp>
        <p:nvSpPr>
          <p:cNvPr id="89108" name="Rectangle 20">
            <a:extLst>
              <a:ext uri="{FF2B5EF4-FFF2-40B4-BE49-F238E27FC236}">
                <a16:creationId xmlns:a16="http://schemas.microsoft.com/office/drawing/2014/main" id="{3D9C2798-1639-4ED0-964D-09CDA13A89DF}"/>
              </a:ext>
            </a:extLst>
          </p:cNvPr>
          <p:cNvSpPr>
            <a:spLocks noChangeArrowheads="1"/>
          </p:cNvSpPr>
          <p:nvPr/>
        </p:nvSpPr>
        <p:spPr bwMode="auto">
          <a:xfrm>
            <a:off x="4554538" y="5019675"/>
            <a:ext cx="1952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800" b="0">
                <a:solidFill>
                  <a:srgbClr val="000000"/>
                </a:solidFill>
                <a:latin typeface="Symbol" panose="05050102010706020507" pitchFamily="18" charset="2"/>
              </a:rPr>
              <a:t>=</a:t>
            </a:r>
            <a:endParaRPr lang="fr-FR" altLang="en-US" b="0">
              <a:latin typeface="Times New Roman" panose="02020603050405020304" pitchFamily="18" charset="0"/>
            </a:endParaRPr>
          </a:p>
        </p:txBody>
      </p:sp>
      <p:sp>
        <p:nvSpPr>
          <p:cNvPr id="89109" name="Rectangle 21">
            <a:extLst>
              <a:ext uri="{FF2B5EF4-FFF2-40B4-BE49-F238E27FC236}">
                <a16:creationId xmlns:a16="http://schemas.microsoft.com/office/drawing/2014/main" id="{63780354-F2E3-4824-AFBA-2FE3CE7EECB9}"/>
              </a:ext>
            </a:extLst>
          </p:cNvPr>
          <p:cNvSpPr>
            <a:spLocks noChangeArrowheads="1"/>
          </p:cNvSpPr>
          <p:nvPr/>
        </p:nvSpPr>
        <p:spPr bwMode="auto">
          <a:xfrm>
            <a:off x="5153025" y="5008563"/>
            <a:ext cx="1333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100" b="0">
                <a:solidFill>
                  <a:srgbClr val="000000"/>
                </a:solidFill>
                <a:latin typeface="Times New Roman" panose="02020603050405020304" pitchFamily="18" charset="0"/>
              </a:rPr>
              <a:t>1</a:t>
            </a:r>
            <a:endParaRPr lang="fr-FR" altLang="en-US" b="0">
              <a:latin typeface="Times New Roman" panose="02020603050405020304" pitchFamily="18" charset="0"/>
            </a:endParaRPr>
          </a:p>
        </p:txBody>
      </p:sp>
      <p:sp>
        <p:nvSpPr>
          <p:cNvPr id="89110" name="Rectangle 22">
            <a:extLst>
              <a:ext uri="{FF2B5EF4-FFF2-40B4-BE49-F238E27FC236}">
                <a16:creationId xmlns:a16="http://schemas.microsoft.com/office/drawing/2014/main" id="{1A90FB15-B192-41FF-866E-9B46BF2039EA}"/>
              </a:ext>
            </a:extLst>
          </p:cNvPr>
          <p:cNvSpPr>
            <a:spLocks noChangeArrowheads="1"/>
          </p:cNvSpPr>
          <p:nvPr/>
        </p:nvSpPr>
        <p:spPr bwMode="auto">
          <a:xfrm>
            <a:off x="3576638" y="4335463"/>
            <a:ext cx="53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800" b="0">
                <a:solidFill>
                  <a:srgbClr val="000000"/>
                </a:solidFill>
                <a:latin typeface="Times New Roman" panose="02020603050405020304" pitchFamily="18" charset="0"/>
              </a:rPr>
              <a:t>      </a:t>
            </a:r>
            <a:endParaRPr lang="fr-FR" altLang="en-US" b="0">
              <a:latin typeface="Times New Roman" panose="02020603050405020304" pitchFamily="18" charset="0"/>
            </a:endParaRPr>
          </a:p>
        </p:txBody>
      </p:sp>
      <p:sp>
        <p:nvSpPr>
          <p:cNvPr id="89111" name="Rectangle 23">
            <a:extLst>
              <a:ext uri="{FF2B5EF4-FFF2-40B4-BE49-F238E27FC236}">
                <a16:creationId xmlns:a16="http://schemas.microsoft.com/office/drawing/2014/main" id="{79855647-5A40-43F3-BB18-72F2CAF6AF3B}"/>
              </a:ext>
            </a:extLst>
          </p:cNvPr>
          <p:cNvSpPr>
            <a:spLocks noChangeArrowheads="1"/>
          </p:cNvSpPr>
          <p:nvPr/>
        </p:nvSpPr>
        <p:spPr bwMode="auto">
          <a:xfrm>
            <a:off x="4191000" y="5019675"/>
            <a:ext cx="2047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800" b="0" i="1">
                <a:solidFill>
                  <a:srgbClr val="000000"/>
                </a:solidFill>
                <a:latin typeface="Symbol" panose="05050102010706020507" pitchFamily="18" charset="2"/>
              </a:rPr>
              <a:t>m</a:t>
            </a:r>
            <a:endParaRPr lang="fr-FR" altLang="en-US" b="0">
              <a:latin typeface="Times New Roman" panose="02020603050405020304" pitchFamily="18" charset="0"/>
            </a:endParaRPr>
          </a:p>
        </p:txBody>
      </p:sp>
      <p:sp>
        <p:nvSpPr>
          <p:cNvPr id="89112" name="Line 25">
            <a:extLst>
              <a:ext uri="{FF2B5EF4-FFF2-40B4-BE49-F238E27FC236}">
                <a16:creationId xmlns:a16="http://schemas.microsoft.com/office/drawing/2014/main" id="{1B4ADD0C-93CC-4804-AC88-5DF7FA55E15F}"/>
              </a:ext>
            </a:extLst>
          </p:cNvPr>
          <p:cNvSpPr>
            <a:spLocks noChangeShapeType="1"/>
          </p:cNvSpPr>
          <p:nvPr/>
        </p:nvSpPr>
        <p:spPr bwMode="auto">
          <a:xfrm flipV="1">
            <a:off x="760413" y="3487738"/>
            <a:ext cx="503237"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13" name="Text Box 26">
            <a:extLst>
              <a:ext uri="{FF2B5EF4-FFF2-40B4-BE49-F238E27FC236}">
                <a16:creationId xmlns:a16="http://schemas.microsoft.com/office/drawing/2014/main" id="{4D907CE0-AE27-4E4C-8A7C-770A4CE08364}"/>
              </a:ext>
            </a:extLst>
          </p:cNvPr>
          <p:cNvSpPr txBox="1">
            <a:spLocks noChangeArrowheads="1"/>
          </p:cNvSpPr>
          <p:nvPr/>
        </p:nvSpPr>
        <p:spPr bwMode="auto">
          <a:xfrm>
            <a:off x="471488" y="4349750"/>
            <a:ext cx="113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x barre</a:t>
            </a:r>
          </a:p>
        </p:txBody>
      </p:sp>
      <p:sp>
        <p:nvSpPr>
          <p:cNvPr id="89114" name="Text Box 28">
            <a:extLst>
              <a:ext uri="{FF2B5EF4-FFF2-40B4-BE49-F238E27FC236}">
                <a16:creationId xmlns:a16="http://schemas.microsoft.com/office/drawing/2014/main" id="{C2CF9755-F0B3-4A2F-A588-E9C1B3A1C361}"/>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tendance centrale (moyenne)</a:t>
            </a:r>
          </a:p>
        </p:txBody>
      </p:sp>
    </p:spTree>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u numéro de diapositive 3">
            <a:extLst>
              <a:ext uri="{FF2B5EF4-FFF2-40B4-BE49-F238E27FC236}">
                <a16:creationId xmlns:a16="http://schemas.microsoft.com/office/drawing/2014/main" id="{EA2DC8B8-0E07-42EE-9D58-1B9F7D0DDEF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C6142F68-D521-4C41-A1E1-6F89D443E65B}" type="slidenum">
              <a:rPr lang="fr-FR" altLang="en-US" sz="1400" b="0"/>
              <a:pPr/>
              <a:t>44</a:t>
            </a:fld>
            <a:endParaRPr lang="fr-FR" altLang="en-US" sz="1400" b="0"/>
          </a:p>
        </p:txBody>
      </p:sp>
      <p:sp>
        <p:nvSpPr>
          <p:cNvPr id="91139" name="Rectangle 2">
            <a:extLst>
              <a:ext uri="{FF2B5EF4-FFF2-40B4-BE49-F238E27FC236}">
                <a16:creationId xmlns:a16="http://schemas.microsoft.com/office/drawing/2014/main" id="{2B4A08E0-60E9-4C41-A758-AD2BF520281C}"/>
              </a:ext>
            </a:extLst>
          </p:cNvPr>
          <p:cNvSpPr>
            <a:spLocks noChangeArrowheads="1"/>
          </p:cNvSpPr>
          <p:nvPr/>
        </p:nvSpPr>
        <p:spPr bwMode="auto">
          <a:xfrm>
            <a:off x="2455863" y="2654300"/>
            <a:ext cx="3276600" cy="14478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91140" name="Text Box 4">
            <a:extLst>
              <a:ext uri="{FF2B5EF4-FFF2-40B4-BE49-F238E27FC236}">
                <a16:creationId xmlns:a16="http://schemas.microsoft.com/office/drawing/2014/main" id="{9BFCD338-AA91-4C5B-871E-BEF52465E598}"/>
              </a:ext>
            </a:extLst>
          </p:cNvPr>
          <p:cNvSpPr txBox="1">
            <a:spLocks noChangeArrowheads="1"/>
          </p:cNvSpPr>
          <p:nvPr/>
        </p:nvSpPr>
        <p:spPr bwMode="auto">
          <a:xfrm>
            <a:off x="468313" y="93027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fr-FR" altLang="en-US" sz="2000" b="0"/>
          </a:p>
        </p:txBody>
      </p:sp>
      <p:sp>
        <p:nvSpPr>
          <p:cNvPr id="91141" name="Text Box 5">
            <a:extLst>
              <a:ext uri="{FF2B5EF4-FFF2-40B4-BE49-F238E27FC236}">
                <a16:creationId xmlns:a16="http://schemas.microsoft.com/office/drawing/2014/main" id="{092AA0DB-806B-4AD8-8D91-B73C0FBA1FBD}"/>
              </a:ext>
            </a:extLst>
          </p:cNvPr>
          <p:cNvSpPr txBox="1">
            <a:spLocks noChangeArrowheads="1"/>
          </p:cNvSpPr>
          <p:nvPr/>
        </p:nvSpPr>
        <p:spPr bwMode="auto">
          <a:xfrm>
            <a:off x="468313" y="765175"/>
            <a:ext cx="7902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a:solidFill>
                  <a:schemeClr val="accent2"/>
                </a:solidFill>
              </a:rPr>
              <a:t>Moyenne dans le cas continu (données catégorisées, groupées)</a:t>
            </a:r>
          </a:p>
        </p:txBody>
      </p:sp>
      <p:sp>
        <p:nvSpPr>
          <p:cNvPr id="91142" name="Text Box 6">
            <a:extLst>
              <a:ext uri="{FF2B5EF4-FFF2-40B4-BE49-F238E27FC236}">
                <a16:creationId xmlns:a16="http://schemas.microsoft.com/office/drawing/2014/main" id="{EACA8E01-FF83-4FC3-9317-6EF3B56B83A6}"/>
              </a:ext>
            </a:extLst>
          </p:cNvPr>
          <p:cNvSpPr txBox="1">
            <a:spLocks noChangeArrowheads="1"/>
          </p:cNvSpPr>
          <p:nvPr/>
        </p:nvSpPr>
        <p:spPr bwMode="auto">
          <a:xfrm>
            <a:off x="468313" y="1341438"/>
            <a:ext cx="77120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b="0"/>
              <a:t>On définit une subdivision de l’ensemble des valeurs donnant la distribution continue; soit ([</a:t>
            </a:r>
            <a:r>
              <a:rPr lang="fr-FR" altLang="en-US" sz="2000" b="0" i="1"/>
              <a:t>x</a:t>
            </a:r>
            <a:r>
              <a:rPr lang="fr-FR" altLang="en-US" sz="2000" b="0" i="1" baseline="-25000"/>
              <a:t>i</a:t>
            </a:r>
            <a:r>
              <a:rPr lang="fr-FR" altLang="en-US" sz="2000" b="0" i="1"/>
              <a:t>,x</a:t>
            </a:r>
            <a:r>
              <a:rPr lang="fr-FR" altLang="en-US" sz="2000" b="0" i="1" baseline="-25000"/>
              <a:t>i+1</a:t>
            </a:r>
            <a:r>
              <a:rPr lang="fr-FR" altLang="en-US" sz="2000" b="0"/>
              <a:t>[,</a:t>
            </a:r>
            <a:r>
              <a:rPr lang="fr-FR" altLang="en-US" sz="2000" b="0" i="1"/>
              <a:t>n</a:t>
            </a:r>
            <a:r>
              <a:rPr lang="fr-FR" altLang="en-US" sz="2000" b="0" i="1" baseline="-25000"/>
              <a:t>i</a:t>
            </a:r>
            <a:r>
              <a:rPr lang="fr-FR" altLang="en-US" sz="2000" b="0"/>
              <a:t>) avec i de 0 à p-1 cette subdivision. Soit </a:t>
            </a:r>
            <a:r>
              <a:rPr lang="fr-FR" altLang="en-US" sz="2000" b="0" i="1"/>
              <a:t>m</a:t>
            </a:r>
            <a:r>
              <a:rPr lang="fr-FR" altLang="en-US" sz="2000" b="0" i="1" baseline="-25000"/>
              <a:t>i</a:t>
            </a:r>
            <a:r>
              <a:rPr lang="fr-FR" altLang="en-US" sz="2000" b="0"/>
              <a:t> le centre des classes,</a:t>
            </a:r>
          </a:p>
        </p:txBody>
      </p:sp>
      <p:graphicFrame>
        <p:nvGraphicFramePr>
          <p:cNvPr id="91143" name="Object 7">
            <a:extLst>
              <a:ext uri="{FF2B5EF4-FFF2-40B4-BE49-F238E27FC236}">
                <a16:creationId xmlns:a16="http://schemas.microsoft.com/office/drawing/2014/main" id="{92FB78FC-0CEA-4FC3-8FC5-B9DB7F12C478}"/>
              </a:ext>
            </a:extLst>
          </p:cNvPr>
          <p:cNvGraphicFramePr>
            <a:graphicFrameLocks noChangeAspect="1"/>
          </p:cNvGraphicFramePr>
          <p:nvPr/>
        </p:nvGraphicFramePr>
        <p:xfrm>
          <a:off x="2836863" y="2806700"/>
          <a:ext cx="2438400" cy="1054100"/>
        </p:xfrm>
        <a:graphic>
          <a:graphicData uri="http://schemas.openxmlformats.org/presentationml/2006/ole">
            <mc:AlternateContent xmlns:mc="http://schemas.openxmlformats.org/markup-compatibility/2006">
              <mc:Choice xmlns:v="urn:schemas-microsoft-com:vml" Requires="v">
                <p:oleObj name="Équation" r:id="rId3" imgW="1409700" imgH="609600" progId="Equation.3">
                  <p:embed/>
                </p:oleObj>
              </mc:Choice>
              <mc:Fallback>
                <p:oleObj name="Équation" r:id="rId3" imgW="1409700" imgH="6096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6863" y="2806700"/>
                        <a:ext cx="243840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144" name="Text Box 8">
            <a:extLst>
              <a:ext uri="{FF2B5EF4-FFF2-40B4-BE49-F238E27FC236}">
                <a16:creationId xmlns:a16="http://schemas.microsoft.com/office/drawing/2014/main" id="{F49AE9CA-4349-4BD6-9767-3D2D768270D2}"/>
              </a:ext>
            </a:extLst>
          </p:cNvPr>
          <p:cNvSpPr txBox="1">
            <a:spLocks noChangeArrowheads="1"/>
          </p:cNvSpPr>
          <p:nvPr/>
        </p:nvSpPr>
        <p:spPr bwMode="auto">
          <a:xfrm>
            <a:off x="407988" y="4119563"/>
            <a:ext cx="78644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b="0"/>
              <a:t>On prend comme moyenne de x, la moyenne de la distribution discrète (</a:t>
            </a:r>
            <a:r>
              <a:rPr lang="fr-FR" altLang="en-US" sz="2000" b="0" i="1"/>
              <a:t>m</a:t>
            </a:r>
            <a:r>
              <a:rPr lang="fr-FR" altLang="en-US" sz="2000" b="0" i="1" baseline="-25000"/>
              <a:t>i</a:t>
            </a:r>
            <a:r>
              <a:rPr lang="fr-FR" altLang="en-US" sz="2000" b="0" i="1"/>
              <a:t>,n</a:t>
            </a:r>
            <a:r>
              <a:rPr lang="fr-FR" altLang="en-US" sz="2000" b="0" i="1" baseline="-25000"/>
              <a:t>i</a:t>
            </a:r>
            <a:r>
              <a:rPr lang="fr-FR" altLang="en-US" sz="2000" b="0"/>
              <a:t>), avec i de 0 à p-1</a:t>
            </a:r>
          </a:p>
        </p:txBody>
      </p:sp>
      <p:sp>
        <p:nvSpPr>
          <p:cNvPr id="91145" name="Text Box 10">
            <a:extLst>
              <a:ext uri="{FF2B5EF4-FFF2-40B4-BE49-F238E27FC236}">
                <a16:creationId xmlns:a16="http://schemas.microsoft.com/office/drawing/2014/main" id="{64054D2D-6F75-4648-88F8-9F344F0E6FFB}"/>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tendance centrale (moyenne)</a:t>
            </a:r>
          </a:p>
        </p:txBody>
      </p:sp>
    </p:spTree>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u numéro de diapositive 3">
            <a:extLst>
              <a:ext uri="{FF2B5EF4-FFF2-40B4-BE49-F238E27FC236}">
                <a16:creationId xmlns:a16="http://schemas.microsoft.com/office/drawing/2014/main" id="{518EB36A-C73D-4676-BC75-18FFA717962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BACB872-20A2-4F65-8757-078CB451AA88}" type="slidenum">
              <a:rPr lang="fr-FR" altLang="en-US" sz="1400" b="0"/>
              <a:pPr/>
              <a:t>45</a:t>
            </a:fld>
            <a:endParaRPr lang="fr-FR" altLang="en-US" sz="1400" b="0"/>
          </a:p>
        </p:txBody>
      </p:sp>
      <p:graphicFrame>
        <p:nvGraphicFramePr>
          <p:cNvPr id="93187" name="Object 3">
            <a:extLst>
              <a:ext uri="{FF2B5EF4-FFF2-40B4-BE49-F238E27FC236}">
                <a16:creationId xmlns:a16="http://schemas.microsoft.com/office/drawing/2014/main" id="{B3C0AC48-0C07-433F-94DC-A81275073DDD}"/>
              </a:ext>
            </a:extLst>
          </p:cNvPr>
          <p:cNvGraphicFramePr>
            <a:graphicFrameLocks noChangeAspect="1"/>
          </p:cNvGraphicFramePr>
          <p:nvPr/>
        </p:nvGraphicFramePr>
        <p:xfrm>
          <a:off x="701675" y="1262063"/>
          <a:ext cx="7729538" cy="2295525"/>
        </p:xfrm>
        <a:graphic>
          <a:graphicData uri="http://schemas.openxmlformats.org/presentationml/2006/ole">
            <mc:AlternateContent xmlns:mc="http://schemas.openxmlformats.org/markup-compatibility/2006">
              <mc:Choice xmlns:v="urn:schemas-microsoft-com:vml" Requires="v">
                <p:oleObj name="Document" r:id="rId3" imgW="5864352" imgH="1740408" progId="Word.Document.8">
                  <p:embed/>
                </p:oleObj>
              </mc:Choice>
              <mc:Fallback>
                <p:oleObj name="Document" r:id="rId3" imgW="5864352" imgH="1740408"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75" y="1262063"/>
                        <a:ext cx="7729538"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88" name="Object 4">
            <a:extLst>
              <a:ext uri="{FF2B5EF4-FFF2-40B4-BE49-F238E27FC236}">
                <a16:creationId xmlns:a16="http://schemas.microsoft.com/office/drawing/2014/main" id="{5049368A-48DB-4C92-BA58-6F1854EDE8BB}"/>
              </a:ext>
            </a:extLst>
          </p:cNvPr>
          <p:cNvGraphicFramePr>
            <a:graphicFrameLocks noChangeAspect="1"/>
          </p:cNvGraphicFramePr>
          <p:nvPr/>
        </p:nvGraphicFramePr>
        <p:xfrm>
          <a:off x="1619250" y="3573463"/>
          <a:ext cx="1765300" cy="2041525"/>
        </p:xfrm>
        <a:graphic>
          <a:graphicData uri="http://schemas.openxmlformats.org/presentationml/2006/ole">
            <mc:AlternateContent xmlns:mc="http://schemas.openxmlformats.org/markup-compatibility/2006">
              <mc:Choice xmlns:v="urn:schemas-microsoft-com:vml" Requires="v">
                <p:oleObj name="Equation" r:id="rId5" imgW="748975" imgH="863225" progId="Equation.3">
                  <p:embed/>
                </p:oleObj>
              </mc:Choice>
              <mc:Fallback>
                <p:oleObj name="Equation" r:id="rId5" imgW="748975" imgH="863225"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3573463"/>
                        <a:ext cx="1765300" cy="2041525"/>
                      </a:xfrm>
                      <a:prstGeom prst="rect">
                        <a:avLst/>
                      </a:prstGeom>
                      <a:solidFill>
                        <a:srgbClr val="FFFF99"/>
                      </a:solidFill>
                      <a:ln w="28575">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189" name="Object 6">
            <a:extLst>
              <a:ext uri="{FF2B5EF4-FFF2-40B4-BE49-F238E27FC236}">
                <a16:creationId xmlns:a16="http://schemas.microsoft.com/office/drawing/2014/main" id="{823620DC-9509-47B7-BEFD-52013A3E81FD}"/>
              </a:ext>
            </a:extLst>
          </p:cNvPr>
          <p:cNvGraphicFramePr>
            <a:graphicFrameLocks noChangeAspect="1"/>
          </p:cNvGraphicFramePr>
          <p:nvPr/>
        </p:nvGraphicFramePr>
        <p:xfrm>
          <a:off x="4787900" y="3573463"/>
          <a:ext cx="1765300" cy="2041525"/>
        </p:xfrm>
        <a:graphic>
          <a:graphicData uri="http://schemas.openxmlformats.org/presentationml/2006/ole">
            <mc:AlternateContent xmlns:mc="http://schemas.openxmlformats.org/markup-compatibility/2006">
              <mc:Choice xmlns:v="urn:schemas-microsoft-com:vml" Requires="v">
                <p:oleObj name="Equation" r:id="rId7" imgW="748975" imgH="863225" progId="Equation.3">
                  <p:embed/>
                </p:oleObj>
              </mc:Choice>
              <mc:Fallback>
                <p:oleObj name="Equation" r:id="rId7" imgW="748975" imgH="863225"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7900" y="3573463"/>
                        <a:ext cx="1765300" cy="2041525"/>
                      </a:xfrm>
                      <a:prstGeom prst="rect">
                        <a:avLst/>
                      </a:prstGeom>
                      <a:solidFill>
                        <a:srgbClr val="FFFF99"/>
                      </a:solidFill>
                      <a:ln w="28575">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190" name="Text Box 7">
            <a:extLst>
              <a:ext uri="{FF2B5EF4-FFF2-40B4-BE49-F238E27FC236}">
                <a16:creationId xmlns:a16="http://schemas.microsoft.com/office/drawing/2014/main" id="{D5F3B583-E1B2-4ECC-9968-F7AAEBF4B439}"/>
              </a:ext>
            </a:extLst>
          </p:cNvPr>
          <p:cNvSpPr txBox="1">
            <a:spLocks noChangeArrowheads="1"/>
          </p:cNvSpPr>
          <p:nvPr/>
        </p:nvSpPr>
        <p:spPr bwMode="auto">
          <a:xfrm>
            <a:off x="3470275" y="4170363"/>
            <a:ext cx="1163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latin typeface="Times New Roman" panose="02020603050405020304" pitchFamily="18" charset="0"/>
              </a:rPr>
              <a:t>En fait :</a:t>
            </a:r>
          </a:p>
        </p:txBody>
      </p:sp>
      <p:sp>
        <p:nvSpPr>
          <p:cNvPr id="93191" name="Text Box 8">
            <a:extLst>
              <a:ext uri="{FF2B5EF4-FFF2-40B4-BE49-F238E27FC236}">
                <a16:creationId xmlns:a16="http://schemas.microsoft.com/office/drawing/2014/main" id="{AFA97017-15CA-43F4-8C3A-17D3A91840DE}"/>
              </a:ext>
            </a:extLst>
          </p:cNvPr>
          <p:cNvSpPr txBox="1">
            <a:spLocks noChangeArrowheads="1"/>
          </p:cNvSpPr>
          <p:nvPr/>
        </p:nvSpPr>
        <p:spPr bwMode="auto">
          <a:xfrm>
            <a:off x="6731000" y="4149725"/>
            <a:ext cx="16891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latin typeface="Times New Roman" panose="02020603050405020304" pitchFamily="18" charset="0"/>
              </a:rPr>
              <a:t>m chapeau</a:t>
            </a:r>
          </a:p>
          <a:p>
            <a:r>
              <a:rPr lang="fr-FR" altLang="en-US" b="0">
                <a:latin typeface="Times New Roman" panose="02020603050405020304" pitchFamily="18" charset="0"/>
              </a:rPr>
              <a:t>c’est une estimation!</a:t>
            </a:r>
          </a:p>
        </p:txBody>
      </p:sp>
      <p:sp>
        <p:nvSpPr>
          <p:cNvPr id="93192" name="Line 9">
            <a:extLst>
              <a:ext uri="{FF2B5EF4-FFF2-40B4-BE49-F238E27FC236}">
                <a16:creationId xmlns:a16="http://schemas.microsoft.com/office/drawing/2014/main" id="{7E0B4B8D-77C1-4FE9-9046-0CBC72F5A014}"/>
              </a:ext>
            </a:extLst>
          </p:cNvPr>
          <p:cNvSpPr>
            <a:spLocks noChangeShapeType="1"/>
          </p:cNvSpPr>
          <p:nvPr/>
        </p:nvSpPr>
        <p:spPr bwMode="auto">
          <a:xfrm flipH="1" flipV="1">
            <a:off x="6443663" y="4149725"/>
            <a:ext cx="5762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3" name="Text Box 10">
            <a:extLst>
              <a:ext uri="{FF2B5EF4-FFF2-40B4-BE49-F238E27FC236}">
                <a16:creationId xmlns:a16="http://schemas.microsoft.com/office/drawing/2014/main" id="{46191FAF-6051-48AB-A7E2-06C282CA9A4B}"/>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tendance centrale (moyenne)</a:t>
            </a:r>
          </a:p>
        </p:txBody>
      </p:sp>
    </p:spTree>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u numéro de diapositive 3">
            <a:extLst>
              <a:ext uri="{FF2B5EF4-FFF2-40B4-BE49-F238E27FC236}">
                <a16:creationId xmlns:a16="http://schemas.microsoft.com/office/drawing/2014/main" id="{9D08DF24-E2EC-472F-8398-5D5162F366A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2D1F125-969B-4D3A-91BB-BEBDD1FD8616}" type="slidenum">
              <a:rPr lang="fr-FR" altLang="en-US" sz="1400" b="0"/>
              <a:pPr/>
              <a:t>46</a:t>
            </a:fld>
            <a:endParaRPr lang="fr-FR" altLang="en-US" sz="1400" b="0"/>
          </a:p>
        </p:txBody>
      </p:sp>
      <p:sp>
        <p:nvSpPr>
          <p:cNvPr id="95235" name="Text Box 2">
            <a:extLst>
              <a:ext uri="{FF2B5EF4-FFF2-40B4-BE49-F238E27FC236}">
                <a16:creationId xmlns:a16="http://schemas.microsoft.com/office/drawing/2014/main" id="{32BBF476-DF83-4D47-8998-07D4A2402F80}"/>
              </a:ext>
            </a:extLst>
          </p:cNvPr>
          <p:cNvSpPr txBox="1">
            <a:spLocks noChangeArrowheads="1"/>
          </p:cNvSpPr>
          <p:nvPr/>
        </p:nvSpPr>
        <p:spPr bwMode="auto">
          <a:xfrm>
            <a:off x="334963" y="1098550"/>
            <a:ext cx="3433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a:solidFill>
                  <a:schemeClr val="accent2"/>
                </a:solidFill>
              </a:rPr>
              <a:t>Moyenne harmonique:</a:t>
            </a:r>
            <a:endParaRPr lang="en-US" altLang="en-US">
              <a:solidFill>
                <a:schemeClr val="accent2"/>
              </a:solidFill>
              <a:latin typeface="Times New Roman" panose="02020603050405020304" pitchFamily="18" charset="0"/>
            </a:endParaRPr>
          </a:p>
        </p:txBody>
      </p:sp>
      <p:graphicFrame>
        <p:nvGraphicFramePr>
          <p:cNvPr id="95236" name="Object 3">
            <a:extLst>
              <a:ext uri="{FF2B5EF4-FFF2-40B4-BE49-F238E27FC236}">
                <a16:creationId xmlns:a16="http://schemas.microsoft.com/office/drawing/2014/main" id="{7ADA0F2C-E18B-4C34-AB4F-56C8CC8F9D83}"/>
              </a:ext>
            </a:extLst>
          </p:cNvPr>
          <p:cNvGraphicFramePr>
            <a:graphicFrameLocks noChangeAspect="1"/>
          </p:cNvGraphicFramePr>
          <p:nvPr/>
        </p:nvGraphicFramePr>
        <p:xfrm>
          <a:off x="3844925" y="1338263"/>
          <a:ext cx="2173288" cy="1547812"/>
        </p:xfrm>
        <a:graphic>
          <a:graphicData uri="http://schemas.openxmlformats.org/presentationml/2006/ole">
            <mc:AlternateContent xmlns:mc="http://schemas.openxmlformats.org/markup-compatibility/2006">
              <mc:Choice xmlns:v="urn:schemas-microsoft-com:vml" Requires="v">
                <p:oleObj name="Équation" r:id="rId3" imgW="888614" imgH="634725" progId="Equation.3">
                  <p:embed/>
                </p:oleObj>
              </mc:Choice>
              <mc:Fallback>
                <p:oleObj name="Équation" r:id="rId3" imgW="888614" imgH="634725"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4925" y="1338263"/>
                        <a:ext cx="2173288" cy="1547812"/>
                      </a:xfrm>
                      <a:prstGeom prst="rect">
                        <a:avLst/>
                      </a:prstGeom>
                      <a:solidFill>
                        <a:srgbClr val="FFFF99"/>
                      </a:solidFill>
                      <a:ln w="28575">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37" name="Text Box 6">
            <a:extLst>
              <a:ext uri="{FF2B5EF4-FFF2-40B4-BE49-F238E27FC236}">
                <a16:creationId xmlns:a16="http://schemas.microsoft.com/office/drawing/2014/main" id="{DA94803C-AB87-42F4-9165-F05800D01C39}"/>
              </a:ext>
            </a:extLst>
          </p:cNvPr>
          <p:cNvSpPr txBox="1">
            <a:spLocks noChangeArrowheads="1"/>
          </p:cNvSpPr>
          <p:nvPr/>
        </p:nvSpPr>
        <p:spPr bwMode="auto">
          <a:xfrm>
            <a:off x="395288" y="3500438"/>
            <a:ext cx="84740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Moyenne d’un rapport.</a:t>
            </a:r>
          </a:p>
          <a:p>
            <a:r>
              <a:rPr lang="fr-FR" altLang="en-US" b="0"/>
              <a:t>Utilisé si le numérateur reste constant ou chaque fois qu’il est</a:t>
            </a:r>
          </a:p>
          <a:p>
            <a:r>
              <a:rPr lang="fr-FR" altLang="en-US" b="0"/>
              <a:t>possible d’attribué un sens réel aux inverses des données.</a:t>
            </a:r>
          </a:p>
          <a:p>
            <a:endParaRPr lang="fr-FR" altLang="en-US" b="0"/>
          </a:p>
          <a:p>
            <a:r>
              <a:rPr lang="fr-FR" altLang="en-US"/>
              <a:t>Exemple</a:t>
            </a:r>
            <a:r>
              <a:rPr lang="fr-FR" altLang="en-US" b="0"/>
              <a:t>: 160 km parcourus en 4j, 5j, 10j etc...</a:t>
            </a:r>
          </a:p>
        </p:txBody>
      </p:sp>
      <p:sp>
        <p:nvSpPr>
          <p:cNvPr id="95238" name="Text Box 7">
            <a:extLst>
              <a:ext uri="{FF2B5EF4-FFF2-40B4-BE49-F238E27FC236}">
                <a16:creationId xmlns:a16="http://schemas.microsoft.com/office/drawing/2014/main" id="{617F4EA2-E677-4D3E-8D70-E30095967AE5}"/>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tendance centrale (moyenne)</a:t>
            </a:r>
          </a:p>
        </p:txBody>
      </p:sp>
    </p:spTree>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u numéro de diapositive 3">
            <a:extLst>
              <a:ext uri="{FF2B5EF4-FFF2-40B4-BE49-F238E27FC236}">
                <a16:creationId xmlns:a16="http://schemas.microsoft.com/office/drawing/2014/main" id="{7785E759-A668-4CB8-A258-99EF3D8CF83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CA4456A-0220-4B0E-8C97-83F5CC3C7716}" type="slidenum">
              <a:rPr lang="fr-FR" altLang="en-US" sz="1400" b="0"/>
              <a:pPr/>
              <a:t>47</a:t>
            </a:fld>
            <a:endParaRPr lang="fr-FR" altLang="en-US" sz="1400" b="0"/>
          </a:p>
        </p:txBody>
      </p:sp>
      <p:sp>
        <p:nvSpPr>
          <p:cNvPr id="97283" name="Text Box 4">
            <a:extLst>
              <a:ext uri="{FF2B5EF4-FFF2-40B4-BE49-F238E27FC236}">
                <a16:creationId xmlns:a16="http://schemas.microsoft.com/office/drawing/2014/main" id="{39D83F52-02E3-4115-849C-5ED2042FD321}"/>
              </a:ext>
            </a:extLst>
          </p:cNvPr>
          <p:cNvSpPr txBox="1">
            <a:spLocks noChangeArrowheads="1"/>
          </p:cNvSpPr>
          <p:nvPr/>
        </p:nvSpPr>
        <p:spPr bwMode="auto">
          <a:xfrm>
            <a:off x="463550" y="1058863"/>
            <a:ext cx="3519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a:solidFill>
                  <a:schemeClr val="accent2"/>
                </a:solidFill>
              </a:rPr>
              <a:t>Moyenne géométrique:</a:t>
            </a:r>
            <a:endParaRPr lang="en-US" altLang="en-US">
              <a:solidFill>
                <a:schemeClr val="accent2"/>
              </a:solidFill>
              <a:latin typeface="Times New Roman" panose="02020603050405020304" pitchFamily="18" charset="0"/>
            </a:endParaRPr>
          </a:p>
        </p:txBody>
      </p:sp>
      <p:graphicFrame>
        <p:nvGraphicFramePr>
          <p:cNvPr id="97284" name="Object 5">
            <a:extLst>
              <a:ext uri="{FF2B5EF4-FFF2-40B4-BE49-F238E27FC236}">
                <a16:creationId xmlns:a16="http://schemas.microsoft.com/office/drawing/2014/main" id="{C0D3331D-7C3E-4246-A476-A5236B953DFC}"/>
              </a:ext>
            </a:extLst>
          </p:cNvPr>
          <p:cNvGraphicFramePr>
            <a:graphicFrameLocks noChangeAspect="1"/>
          </p:cNvGraphicFramePr>
          <p:nvPr/>
        </p:nvGraphicFramePr>
        <p:xfrm>
          <a:off x="4552950" y="1295400"/>
          <a:ext cx="2366963" cy="1871663"/>
        </p:xfrm>
        <a:graphic>
          <a:graphicData uri="http://schemas.openxmlformats.org/presentationml/2006/ole">
            <mc:AlternateContent xmlns:mc="http://schemas.openxmlformats.org/markup-compatibility/2006">
              <mc:Choice xmlns:v="urn:schemas-microsoft-com:vml" Requires="v">
                <p:oleObj name="Équation" r:id="rId3" imgW="1155700" imgH="914400" progId="Equation.3">
                  <p:embed/>
                </p:oleObj>
              </mc:Choice>
              <mc:Fallback>
                <p:oleObj name="Équation" r:id="rId3" imgW="1155700" imgH="9144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950" y="1295400"/>
                        <a:ext cx="2366963" cy="1871663"/>
                      </a:xfrm>
                      <a:prstGeom prst="rect">
                        <a:avLst/>
                      </a:prstGeom>
                      <a:solidFill>
                        <a:srgbClr val="FFFF99"/>
                      </a:solidFill>
                      <a:ln w="28575">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285" name="Text Box 6">
            <a:extLst>
              <a:ext uri="{FF2B5EF4-FFF2-40B4-BE49-F238E27FC236}">
                <a16:creationId xmlns:a16="http://schemas.microsoft.com/office/drawing/2014/main" id="{EE41EC0B-387D-4E2C-9CC1-22C1DCB6DC02}"/>
              </a:ext>
            </a:extLst>
          </p:cNvPr>
          <p:cNvSpPr txBox="1">
            <a:spLocks noChangeArrowheads="1"/>
          </p:cNvSpPr>
          <p:nvPr/>
        </p:nvSpPr>
        <p:spPr bwMode="auto">
          <a:xfrm>
            <a:off x="539750" y="3716338"/>
            <a:ext cx="80645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Utilisée lorsque les valeurs x varient selon une progression géométrique:</a:t>
            </a:r>
          </a:p>
          <a:p>
            <a:pPr>
              <a:buFontTx/>
              <a:buChar char="•"/>
            </a:pPr>
            <a:r>
              <a:rPr lang="fr-FR" altLang="en-US" b="0"/>
              <a:t> Concentration moyenne des particules dans l’air</a:t>
            </a:r>
          </a:p>
          <a:p>
            <a:pPr>
              <a:buFontTx/>
              <a:buChar char="•"/>
            </a:pPr>
            <a:r>
              <a:rPr lang="fr-FR" altLang="en-US" b="0"/>
              <a:t> pH moyen.</a:t>
            </a:r>
          </a:p>
          <a:p>
            <a:pPr>
              <a:buFontTx/>
              <a:buChar char="•"/>
            </a:pPr>
            <a:r>
              <a:rPr lang="fr-FR" altLang="en-US" b="0"/>
              <a:t> Accroissement des bactéries, d’une population d’une ville...</a:t>
            </a:r>
          </a:p>
        </p:txBody>
      </p:sp>
      <p:sp>
        <p:nvSpPr>
          <p:cNvPr id="97286" name="Text Box 7">
            <a:extLst>
              <a:ext uri="{FF2B5EF4-FFF2-40B4-BE49-F238E27FC236}">
                <a16:creationId xmlns:a16="http://schemas.microsoft.com/office/drawing/2014/main" id="{75A20208-4000-430F-B474-2B572ABD6A31}"/>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tendance centrale (moyenne)</a:t>
            </a:r>
          </a:p>
        </p:txBody>
      </p:sp>
    </p:spTree>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u numéro de diapositive 3">
            <a:extLst>
              <a:ext uri="{FF2B5EF4-FFF2-40B4-BE49-F238E27FC236}">
                <a16:creationId xmlns:a16="http://schemas.microsoft.com/office/drawing/2014/main" id="{AA483C0D-A539-4FD5-BD4A-6597465F375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36D05E6B-BBF4-4040-A3E4-88FF1CC01D9F}" type="slidenum">
              <a:rPr lang="fr-FR" altLang="en-US" sz="1400" b="0"/>
              <a:pPr/>
              <a:t>48</a:t>
            </a:fld>
            <a:endParaRPr lang="fr-FR" altLang="en-US" sz="1400" b="0"/>
          </a:p>
        </p:txBody>
      </p:sp>
      <p:sp>
        <p:nvSpPr>
          <p:cNvPr id="99331" name="Text Box 3">
            <a:extLst>
              <a:ext uri="{FF2B5EF4-FFF2-40B4-BE49-F238E27FC236}">
                <a16:creationId xmlns:a16="http://schemas.microsoft.com/office/drawing/2014/main" id="{03FA9FFC-3AA5-4FDF-8A57-B561B7C5C740}"/>
              </a:ext>
            </a:extLst>
          </p:cNvPr>
          <p:cNvSpPr txBox="1">
            <a:spLocks noChangeArrowheads="1"/>
          </p:cNvSpPr>
          <p:nvPr/>
        </p:nvSpPr>
        <p:spPr bwMode="auto">
          <a:xfrm>
            <a:off x="827088" y="1700213"/>
            <a:ext cx="3433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a:solidFill>
                  <a:schemeClr val="accent2"/>
                </a:solidFill>
              </a:rPr>
              <a:t>Moyenne quadratique:</a:t>
            </a:r>
            <a:endParaRPr lang="en-US" altLang="en-US">
              <a:solidFill>
                <a:schemeClr val="accent2"/>
              </a:solidFill>
              <a:latin typeface="Times New Roman" panose="02020603050405020304" pitchFamily="18" charset="0"/>
            </a:endParaRPr>
          </a:p>
        </p:txBody>
      </p:sp>
      <p:graphicFrame>
        <p:nvGraphicFramePr>
          <p:cNvPr id="99332" name="Object 4">
            <a:extLst>
              <a:ext uri="{FF2B5EF4-FFF2-40B4-BE49-F238E27FC236}">
                <a16:creationId xmlns:a16="http://schemas.microsoft.com/office/drawing/2014/main" id="{3E05AD83-8919-4E43-8D2C-AA8E548848D4}"/>
              </a:ext>
            </a:extLst>
          </p:cNvPr>
          <p:cNvGraphicFramePr>
            <a:graphicFrameLocks noChangeAspect="1"/>
          </p:cNvGraphicFramePr>
          <p:nvPr/>
        </p:nvGraphicFramePr>
        <p:xfrm>
          <a:off x="5076825" y="1989138"/>
          <a:ext cx="1763713" cy="1477962"/>
        </p:xfrm>
        <a:graphic>
          <a:graphicData uri="http://schemas.openxmlformats.org/presentationml/2006/ole">
            <mc:AlternateContent xmlns:mc="http://schemas.openxmlformats.org/markup-compatibility/2006">
              <mc:Choice xmlns:v="urn:schemas-microsoft-com:vml" Requires="v">
                <p:oleObj name="Équation" r:id="rId3" imgW="774364" imgH="647419" progId="Equation.3">
                  <p:embed/>
                </p:oleObj>
              </mc:Choice>
              <mc:Fallback>
                <p:oleObj name="Équation" r:id="rId3" imgW="774364" imgH="64741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989138"/>
                        <a:ext cx="1763713" cy="1477962"/>
                      </a:xfrm>
                      <a:prstGeom prst="rect">
                        <a:avLst/>
                      </a:prstGeom>
                      <a:solidFill>
                        <a:srgbClr val="FFFF99"/>
                      </a:solidFill>
                      <a:ln w="28575">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333" name="Text Box 9">
            <a:extLst>
              <a:ext uri="{FF2B5EF4-FFF2-40B4-BE49-F238E27FC236}">
                <a16:creationId xmlns:a16="http://schemas.microsoft.com/office/drawing/2014/main" id="{EEBF3CBA-D911-41CB-AD34-1C51CF84C8DC}"/>
              </a:ext>
            </a:extLst>
          </p:cNvPr>
          <p:cNvSpPr txBox="1">
            <a:spLocks noChangeArrowheads="1"/>
          </p:cNvSpPr>
          <p:nvPr/>
        </p:nvSpPr>
        <p:spPr bwMode="auto">
          <a:xfrm>
            <a:off x="827088" y="3716338"/>
            <a:ext cx="7559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latin typeface="Times New Roman" panose="02020603050405020304" pitchFamily="18" charset="0"/>
              </a:rPr>
              <a:t>Utilisée surtout si l’on veut déterminer une surface moyenne de cercles ou de carrés.</a:t>
            </a:r>
          </a:p>
        </p:txBody>
      </p:sp>
      <p:sp>
        <p:nvSpPr>
          <p:cNvPr id="99334" name="Text Box 10">
            <a:extLst>
              <a:ext uri="{FF2B5EF4-FFF2-40B4-BE49-F238E27FC236}">
                <a16:creationId xmlns:a16="http://schemas.microsoft.com/office/drawing/2014/main" id="{836E5442-D3D4-45BE-AF78-F3229E4B074B}"/>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tendance centrale (moyenne)</a:t>
            </a:r>
          </a:p>
        </p:txBody>
      </p:sp>
    </p:spTree>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u numéro de diapositive 5">
            <a:extLst>
              <a:ext uri="{FF2B5EF4-FFF2-40B4-BE49-F238E27FC236}">
                <a16:creationId xmlns:a16="http://schemas.microsoft.com/office/drawing/2014/main" id="{6C20757D-CD35-41D5-8AA5-5E9A05C68D1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22F3A913-9410-44FE-80AD-1B605BDAEF9B}" type="slidenum">
              <a:rPr lang="fr-FR" altLang="en-US" sz="1400" b="0"/>
              <a:pPr/>
              <a:t>49</a:t>
            </a:fld>
            <a:endParaRPr lang="fr-FR" altLang="en-US" sz="1400" b="0"/>
          </a:p>
        </p:txBody>
      </p:sp>
      <p:sp>
        <p:nvSpPr>
          <p:cNvPr id="101379" name="Rectangle 2">
            <a:extLst>
              <a:ext uri="{FF2B5EF4-FFF2-40B4-BE49-F238E27FC236}">
                <a16:creationId xmlns:a16="http://schemas.microsoft.com/office/drawing/2014/main" id="{4DAA3B4C-7E49-41E4-B921-0F2609F97D35}"/>
              </a:ext>
            </a:extLst>
          </p:cNvPr>
          <p:cNvSpPr>
            <a:spLocks noChangeArrowheads="1"/>
          </p:cNvSpPr>
          <p:nvPr/>
        </p:nvSpPr>
        <p:spPr bwMode="auto">
          <a:xfrm>
            <a:off x="1173163" y="62658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01380" name="Rectangle 3">
            <a:extLst>
              <a:ext uri="{FF2B5EF4-FFF2-40B4-BE49-F238E27FC236}">
                <a16:creationId xmlns:a16="http://schemas.microsoft.com/office/drawing/2014/main" id="{9F234E0C-8115-42CD-BC21-359058F263A2}"/>
              </a:ext>
            </a:extLst>
          </p:cNvPr>
          <p:cNvSpPr>
            <a:spLocks noGrp="1" noChangeArrowheads="1"/>
          </p:cNvSpPr>
          <p:nvPr>
            <p:ph type="body" idx="1"/>
          </p:nvPr>
        </p:nvSpPr>
        <p:spPr>
          <a:xfrm>
            <a:off x="631825" y="1319213"/>
            <a:ext cx="79248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buFontTx/>
              <a:buNone/>
            </a:pPr>
            <a:r>
              <a:rPr lang="en-AU" altLang="en-US" sz="2400" b="1">
                <a:solidFill>
                  <a:schemeClr val="accent2"/>
                </a:solidFill>
              </a:rPr>
              <a:t>Médiane</a:t>
            </a:r>
          </a:p>
          <a:p>
            <a:pPr eaLnBrk="1" hangingPunct="1">
              <a:buFontTx/>
              <a:buNone/>
            </a:pPr>
            <a:r>
              <a:rPr lang="en-AU" altLang="en-US" sz="2400" b="1">
                <a:solidFill>
                  <a:srgbClr val="CC00CC"/>
                </a:solidFill>
              </a:rPr>
              <a:t>Les données sont classées par ordre de magnitude.</a:t>
            </a:r>
            <a:endParaRPr lang="en-AU" altLang="en-US" sz="2400" b="1"/>
          </a:p>
          <a:p>
            <a:pPr eaLnBrk="1" hangingPunct="1">
              <a:buFontTx/>
              <a:buNone/>
            </a:pPr>
            <a:endParaRPr lang="en-AU" altLang="en-US" sz="2400" b="1"/>
          </a:p>
        </p:txBody>
      </p:sp>
      <p:sp>
        <p:nvSpPr>
          <p:cNvPr id="101381" name="Text Box 4">
            <a:extLst>
              <a:ext uri="{FF2B5EF4-FFF2-40B4-BE49-F238E27FC236}">
                <a16:creationId xmlns:a16="http://schemas.microsoft.com/office/drawing/2014/main" id="{8164A0A9-9568-4493-AFB0-509F46FB1336}"/>
              </a:ext>
            </a:extLst>
          </p:cNvPr>
          <p:cNvSpPr txBox="1">
            <a:spLocks noChangeArrowheads="1"/>
          </p:cNvSpPr>
          <p:nvPr/>
        </p:nvSpPr>
        <p:spPr bwMode="auto">
          <a:xfrm>
            <a:off x="631825" y="2471738"/>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b="0"/>
              <a:t>Valeur pour laquelle la fréquence cumulée est égale à 0.50 ou point qui partage la distribution en 2 parties égales.</a:t>
            </a:r>
            <a:endParaRPr lang="en-US" altLang="en-US" sz="2000" b="0">
              <a:latin typeface="Times New Roman" panose="02020603050405020304" pitchFamily="18" charset="0"/>
            </a:endParaRPr>
          </a:p>
        </p:txBody>
      </p:sp>
      <p:graphicFrame>
        <p:nvGraphicFramePr>
          <p:cNvPr id="101382" name="Object 5">
            <a:extLst>
              <a:ext uri="{FF2B5EF4-FFF2-40B4-BE49-F238E27FC236}">
                <a16:creationId xmlns:a16="http://schemas.microsoft.com/office/drawing/2014/main" id="{F0D03F66-BED2-4744-B182-DB91756D6B08}"/>
              </a:ext>
            </a:extLst>
          </p:cNvPr>
          <p:cNvGraphicFramePr>
            <a:graphicFrameLocks noChangeAspect="1"/>
          </p:cNvGraphicFramePr>
          <p:nvPr/>
        </p:nvGraphicFramePr>
        <p:xfrm>
          <a:off x="811213" y="3932238"/>
          <a:ext cx="1970087" cy="906462"/>
        </p:xfrm>
        <a:graphic>
          <a:graphicData uri="http://schemas.openxmlformats.org/presentationml/2006/ole">
            <mc:AlternateContent xmlns:mc="http://schemas.openxmlformats.org/markup-compatibility/2006">
              <mc:Choice xmlns:v="urn:schemas-microsoft-com:vml" Requires="v">
                <p:oleObj name="Équation" r:id="rId3" imgW="800100" imgH="368300" progId="Equation.3">
                  <p:embed/>
                </p:oleObj>
              </mc:Choice>
              <mc:Fallback>
                <p:oleObj name="Équation" r:id="rId3" imgW="800100" imgH="3683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13" y="3932238"/>
                        <a:ext cx="1970087" cy="906462"/>
                      </a:xfrm>
                      <a:prstGeom prst="rect">
                        <a:avLst/>
                      </a:prstGeom>
                      <a:solidFill>
                        <a:srgbClr val="FFFF99"/>
                      </a:solidFill>
                      <a:ln w="28575">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383" name="Text Box 6">
            <a:extLst>
              <a:ext uri="{FF2B5EF4-FFF2-40B4-BE49-F238E27FC236}">
                <a16:creationId xmlns:a16="http://schemas.microsoft.com/office/drawing/2014/main" id="{59D43E87-3338-4584-A2D0-EE96CD717447}"/>
              </a:ext>
            </a:extLst>
          </p:cNvPr>
          <p:cNvSpPr txBox="1">
            <a:spLocks noChangeArrowheads="1"/>
          </p:cNvSpPr>
          <p:nvPr/>
        </p:nvSpPr>
        <p:spPr bwMode="auto">
          <a:xfrm>
            <a:off x="911225" y="4864100"/>
            <a:ext cx="1858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Times New Roman" panose="02020603050405020304" pitchFamily="18" charset="0"/>
              </a:rPr>
              <a:t>Pour </a:t>
            </a:r>
            <a:r>
              <a:rPr lang="en-US" altLang="en-US" b="0" i="1">
                <a:latin typeface="Times New Roman" panose="02020603050405020304" pitchFamily="18" charset="0"/>
              </a:rPr>
              <a:t>n</a:t>
            </a:r>
            <a:r>
              <a:rPr lang="en-US" altLang="en-US" b="0">
                <a:latin typeface="Times New Roman" panose="02020603050405020304" pitchFamily="18" charset="0"/>
              </a:rPr>
              <a:t> impair</a:t>
            </a:r>
          </a:p>
        </p:txBody>
      </p:sp>
      <p:graphicFrame>
        <p:nvGraphicFramePr>
          <p:cNvPr id="101384" name="Object 7">
            <a:extLst>
              <a:ext uri="{FF2B5EF4-FFF2-40B4-BE49-F238E27FC236}">
                <a16:creationId xmlns:a16="http://schemas.microsoft.com/office/drawing/2014/main" id="{5535EA7D-C9C8-4F39-A1E8-9763BA2C081F}"/>
              </a:ext>
            </a:extLst>
          </p:cNvPr>
          <p:cNvGraphicFramePr>
            <a:graphicFrameLocks noChangeAspect="1"/>
          </p:cNvGraphicFramePr>
          <p:nvPr/>
        </p:nvGraphicFramePr>
        <p:xfrm>
          <a:off x="4787900" y="3644900"/>
          <a:ext cx="2840038" cy="1268413"/>
        </p:xfrm>
        <a:graphic>
          <a:graphicData uri="http://schemas.openxmlformats.org/presentationml/2006/ole">
            <mc:AlternateContent xmlns:mc="http://schemas.openxmlformats.org/markup-compatibility/2006">
              <mc:Choice xmlns:v="urn:schemas-microsoft-com:vml" Requires="v">
                <p:oleObj name="Équation" r:id="rId5" imgW="1218671" imgH="545863" progId="Equation.3">
                  <p:embed/>
                </p:oleObj>
              </mc:Choice>
              <mc:Fallback>
                <p:oleObj name="Équation" r:id="rId5" imgW="1218671" imgH="545863"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3644900"/>
                        <a:ext cx="2840038" cy="1268413"/>
                      </a:xfrm>
                      <a:prstGeom prst="rect">
                        <a:avLst/>
                      </a:prstGeom>
                      <a:solidFill>
                        <a:srgbClr val="FFFF99"/>
                      </a:solidFill>
                      <a:ln w="28575">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385" name="Text Box 8">
            <a:extLst>
              <a:ext uri="{FF2B5EF4-FFF2-40B4-BE49-F238E27FC236}">
                <a16:creationId xmlns:a16="http://schemas.microsoft.com/office/drawing/2014/main" id="{F0BFCCB9-64C2-4093-9358-1BD3E6013AB4}"/>
              </a:ext>
            </a:extLst>
          </p:cNvPr>
          <p:cNvSpPr txBox="1">
            <a:spLocks noChangeArrowheads="1"/>
          </p:cNvSpPr>
          <p:nvPr/>
        </p:nvSpPr>
        <p:spPr bwMode="auto">
          <a:xfrm>
            <a:off x="5526088" y="4940300"/>
            <a:ext cx="153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Times New Roman" panose="02020603050405020304" pitchFamily="18" charset="0"/>
              </a:rPr>
              <a:t>Pour </a:t>
            </a:r>
            <a:r>
              <a:rPr lang="en-US" altLang="en-US" b="0" i="1">
                <a:latin typeface="Times New Roman" panose="02020603050405020304" pitchFamily="18" charset="0"/>
              </a:rPr>
              <a:t>n</a:t>
            </a:r>
            <a:r>
              <a:rPr lang="en-US" altLang="en-US" b="0">
                <a:latin typeface="Times New Roman" panose="02020603050405020304" pitchFamily="18" charset="0"/>
              </a:rPr>
              <a:t> pair</a:t>
            </a:r>
          </a:p>
        </p:txBody>
      </p:sp>
      <p:sp>
        <p:nvSpPr>
          <p:cNvPr id="101386" name="Text Box 11">
            <a:extLst>
              <a:ext uri="{FF2B5EF4-FFF2-40B4-BE49-F238E27FC236}">
                <a16:creationId xmlns:a16="http://schemas.microsoft.com/office/drawing/2014/main" id="{449818C7-8241-4D48-BDD1-3E094A9941DC}"/>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tendance centrale (médiane)</a:t>
            </a: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3">
            <a:extLst>
              <a:ext uri="{FF2B5EF4-FFF2-40B4-BE49-F238E27FC236}">
                <a16:creationId xmlns:a16="http://schemas.microsoft.com/office/drawing/2014/main" id="{A69D03C4-1EC7-469B-806F-7F551933629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27A6887D-E6CC-43E3-A7B4-EF2112CF3344}" type="slidenum">
              <a:rPr lang="fr-FR" altLang="en-US" sz="1400" b="0"/>
              <a:pPr/>
              <a:t>5</a:t>
            </a:fld>
            <a:endParaRPr lang="fr-FR" altLang="en-US" sz="1400" b="0"/>
          </a:p>
        </p:txBody>
      </p:sp>
      <p:graphicFrame>
        <p:nvGraphicFramePr>
          <p:cNvPr id="12291" name="Object 2">
            <a:extLst>
              <a:ext uri="{FF2B5EF4-FFF2-40B4-BE49-F238E27FC236}">
                <a16:creationId xmlns:a16="http://schemas.microsoft.com/office/drawing/2014/main" id="{6650212F-8B9F-48AF-9847-B0749271B902}"/>
              </a:ext>
            </a:extLst>
          </p:cNvPr>
          <p:cNvGraphicFramePr>
            <a:graphicFrameLocks noChangeAspect="1"/>
          </p:cNvGraphicFramePr>
          <p:nvPr/>
        </p:nvGraphicFramePr>
        <p:xfrm>
          <a:off x="1303338" y="1192213"/>
          <a:ext cx="1657350" cy="4024312"/>
        </p:xfrm>
        <a:graphic>
          <a:graphicData uri="http://schemas.openxmlformats.org/presentationml/2006/ole">
            <mc:AlternateContent xmlns:mc="http://schemas.openxmlformats.org/markup-compatibility/2006">
              <mc:Choice xmlns:v="urn:schemas-microsoft-com:vml" Requires="v">
                <p:oleObj name="Clip" r:id="rId3" imgW="1622066" imgH="3934305" progId="MS_ClipArt_Gallery.2">
                  <p:embed/>
                </p:oleObj>
              </mc:Choice>
              <mc:Fallback>
                <p:oleObj name="Clip" r:id="rId3" imgW="1622066" imgH="3934305"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3338" y="1192213"/>
                        <a:ext cx="1657350" cy="402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2" name="Rectangle 3">
            <a:extLst>
              <a:ext uri="{FF2B5EF4-FFF2-40B4-BE49-F238E27FC236}">
                <a16:creationId xmlns:a16="http://schemas.microsoft.com/office/drawing/2014/main" id="{1B5136E2-AAED-4C13-819D-A5E6F00A6FAA}"/>
              </a:ext>
            </a:extLst>
          </p:cNvPr>
          <p:cNvSpPr>
            <a:spLocks noChangeArrowheads="1"/>
          </p:cNvSpPr>
          <p:nvPr/>
        </p:nvSpPr>
        <p:spPr bwMode="auto">
          <a:xfrm>
            <a:off x="3132138" y="1268413"/>
            <a:ext cx="5105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800" b="0"/>
              <a:t>Dans la plupart des cas, il est difficile d’obtenir l’information à partir de la </a:t>
            </a:r>
            <a:r>
              <a:rPr lang="en-US" altLang="en-US" sz="2800">
                <a:solidFill>
                  <a:schemeClr val="accent2"/>
                </a:solidFill>
              </a:rPr>
              <a:t>population</a:t>
            </a:r>
            <a:r>
              <a:rPr lang="en-US" altLang="en-US" sz="2800" b="0"/>
              <a:t> dans son ensemble. On utilise alors un </a:t>
            </a:r>
            <a:r>
              <a:rPr lang="en-US" altLang="en-US" sz="2800">
                <a:solidFill>
                  <a:schemeClr val="accent2"/>
                </a:solidFill>
              </a:rPr>
              <a:t>échantillon</a:t>
            </a:r>
            <a:r>
              <a:rPr lang="en-US" altLang="en-US" sz="2800" b="0"/>
              <a:t> pour tirer des conclusions sur la population.</a:t>
            </a:r>
            <a:endParaRPr lang="en-US" altLang="en-US" b="0">
              <a:latin typeface="Times New Roman" panose="02020603050405020304" pitchFamily="18" charset="0"/>
            </a:endParaRPr>
          </a:p>
        </p:txBody>
      </p:sp>
      <p:sp>
        <p:nvSpPr>
          <p:cNvPr id="12293" name="Text Box 5">
            <a:extLst>
              <a:ext uri="{FF2B5EF4-FFF2-40B4-BE49-F238E27FC236}">
                <a16:creationId xmlns:a16="http://schemas.microsoft.com/office/drawing/2014/main" id="{37BCE2FD-0B90-4F7C-BEFB-573BF6DECA68}"/>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Introduction (quelques définitions) </a:t>
            </a:r>
          </a:p>
        </p:txBody>
      </p:sp>
    </p:spTree>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u numéro de diapositive 3">
            <a:extLst>
              <a:ext uri="{FF2B5EF4-FFF2-40B4-BE49-F238E27FC236}">
                <a16:creationId xmlns:a16="http://schemas.microsoft.com/office/drawing/2014/main" id="{37FB4B35-3F8C-42F5-93FF-D0D65752EBB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DB59363-DF94-4830-BD47-2A7B90385ED0}" type="slidenum">
              <a:rPr lang="fr-FR" altLang="en-US" sz="1400" b="0"/>
              <a:pPr/>
              <a:t>50</a:t>
            </a:fld>
            <a:endParaRPr lang="fr-FR" altLang="en-US" sz="1400" b="0"/>
          </a:p>
        </p:txBody>
      </p:sp>
      <p:sp>
        <p:nvSpPr>
          <p:cNvPr id="103427" name="Rectangle 2">
            <a:extLst>
              <a:ext uri="{FF2B5EF4-FFF2-40B4-BE49-F238E27FC236}">
                <a16:creationId xmlns:a16="http://schemas.microsoft.com/office/drawing/2014/main" id="{A84DD30B-A6FB-483A-AC05-A05C7651DAE5}"/>
              </a:ext>
            </a:extLst>
          </p:cNvPr>
          <p:cNvSpPr>
            <a:spLocks noChangeArrowheads="1"/>
          </p:cNvSpPr>
          <p:nvPr/>
        </p:nvSpPr>
        <p:spPr bwMode="auto">
          <a:xfrm>
            <a:off x="1763713" y="1268413"/>
            <a:ext cx="5486400" cy="1371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graphicFrame>
        <p:nvGraphicFramePr>
          <p:cNvPr id="103428" name="Object 4">
            <a:extLst>
              <a:ext uri="{FF2B5EF4-FFF2-40B4-BE49-F238E27FC236}">
                <a16:creationId xmlns:a16="http://schemas.microsoft.com/office/drawing/2014/main" id="{08159CDA-07AE-4946-83F2-60E9ED10616A}"/>
              </a:ext>
            </a:extLst>
          </p:cNvPr>
          <p:cNvGraphicFramePr>
            <a:graphicFrameLocks noChangeAspect="1"/>
          </p:cNvGraphicFramePr>
          <p:nvPr/>
        </p:nvGraphicFramePr>
        <p:xfrm>
          <a:off x="2068513" y="1344613"/>
          <a:ext cx="4730750" cy="1206500"/>
        </p:xfrm>
        <a:graphic>
          <a:graphicData uri="http://schemas.openxmlformats.org/presentationml/2006/ole">
            <mc:AlternateContent xmlns:mc="http://schemas.openxmlformats.org/markup-compatibility/2006">
              <mc:Choice xmlns:v="urn:schemas-microsoft-com:vml" Requires="v">
                <p:oleObj name="Équation" r:id="rId3" imgW="1841500" imgH="469900" progId="Equation.3">
                  <p:embed/>
                </p:oleObj>
              </mc:Choice>
              <mc:Fallback>
                <p:oleObj name="Équation" r:id="rId3" imgW="1841500" imgH="4699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513" y="1344613"/>
                        <a:ext cx="4730750"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429" name="Text Box 5">
            <a:extLst>
              <a:ext uri="{FF2B5EF4-FFF2-40B4-BE49-F238E27FC236}">
                <a16:creationId xmlns:a16="http://schemas.microsoft.com/office/drawing/2014/main" id="{202FF61F-7868-4D19-9BBC-4610590E6171}"/>
              </a:ext>
            </a:extLst>
          </p:cNvPr>
          <p:cNvSpPr txBox="1">
            <a:spLocks noChangeArrowheads="1"/>
          </p:cNvSpPr>
          <p:nvPr/>
        </p:nvSpPr>
        <p:spPr bwMode="auto">
          <a:xfrm>
            <a:off x="684213" y="3357563"/>
            <a:ext cx="80930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L: limite inférieure de la classe médiane</a:t>
            </a:r>
          </a:p>
          <a:p>
            <a:r>
              <a:rPr lang="fr-FR" altLang="en-US" b="0"/>
              <a:t>n: nombre total d’observations</a:t>
            </a:r>
          </a:p>
          <a:p>
            <a:r>
              <a:rPr lang="fr-FR" altLang="en-US" b="0"/>
              <a:t>                : somme des fréquences absolues des classes se situant avant la classe médiane.</a:t>
            </a:r>
          </a:p>
          <a:p>
            <a:r>
              <a:rPr lang="fr-FR" altLang="en-US" b="0"/>
              <a:t>ni(med) : fréquence de la classe médiane</a:t>
            </a:r>
          </a:p>
          <a:p>
            <a:r>
              <a:rPr lang="fr-FR" altLang="en-US" b="0"/>
              <a:t>c: largeur de la classe médiane</a:t>
            </a:r>
          </a:p>
        </p:txBody>
      </p:sp>
      <p:graphicFrame>
        <p:nvGraphicFramePr>
          <p:cNvPr id="103430" name="Object 6">
            <a:extLst>
              <a:ext uri="{FF2B5EF4-FFF2-40B4-BE49-F238E27FC236}">
                <a16:creationId xmlns:a16="http://schemas.microsoft.com/office/drawing/2014/main" id="{193A8D71-CCC3-4583-A567-7D32CDABE7E1}"/>
              </a:ext>
            </a:extLst>
          </p:cNvPr>
          <p:cNvGraphicFramePr>
            <a:graphicFrameLocks noChangeAspect="1"/>
          </p:cNvGraphicFramePr>
          <p:nvPr/>
        </p:nvGraphicFramePr>
        <p:xfrm>
          <a:off x="755650" y="4076700"/>
          <a:ext cx="1143000" cy="473075"/>
        </p:xfrm>
        <a:graphic>
          <a:graphicData uri="http://schemas.openxmlformats.org/presentationml/2006/ole">
            <mc:AlternateContent xmlns:mc="http://schemas.openxmlformats.org/markup-compatibility/2006">
              <mc:Choice xmlns:v="urn:schemas-microsoft-com:vml" Requires="v">
                <p:oleObj name="Équation" r:id="rId5" imgW="609336" imgH="253890" progId="Equation.3">
                  <p:embed/>
                </p:oleObj>
              </mc:Choice>
              <mc:Fallback>
                <p:oleObj name="Équation" r:id="rId5" imgW="609336" imgH="25389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4076700"/>
                        <a:ext cx="11430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31" name="Text Box 8">
            <a:extLst>
              <a:ext uri="{FF2B5EF4-FFF2-40B4-BE49-F238E27FC236}">
                <a16:creationId xmlns:a16="http://schemas.microsoft.com/office/drawing/2014/main" id="{CC59B04D-CE1E-4957-AAE4-B7270F755A2A}"/>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tendance centrale (médiane)</a:t>
            </a:r>
          </a:p>
        </p:txBody>
      </p:sp>
      <p:sp>
        <p:nvSpPr>
          <p:cNvPr id="103432" name="Text Box 9">
            <a:extLst>
              <a:ext uri="{FF2B5EF4-FFF2-40B4-BE49-F238E27FC236}">
                <a16:creationId xmlns:a16="http://schemas.microsoft.com/office/drawing/2014/main" id="{3D66FC86-9506-4ACE-A977-7E45C9C4DFFF}"/>
              </a:ext>
            </a:extLst>
          </p:cNvPr>
          <p:cNvSpPr txBox="1">
            <a:spLocks noChangeArrowheads="1"/>
          </p:cNvSpPr>
          <p:nvPr/>
        </p:nvSpPr>
        <p:spPr bwMode="auto">
          <a:xfrm>
            <a:off x="5343525" y="5895975"/>
            <a:ext cx="1354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Exercice</a:t>
            </a:r>
          </a:p>
        </p:txBody>
      </p:sp>
    </p:spTree>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u numéro de diapositive 3">
            <a:extLst>
              <a:ext uri="{FF2B5EF4-FFF2-40B4-BE49-F238E27FC236}">
                <a16:creationId xmlns:a16="http://schemas.microsoft.com/office/drawing/2014/main" id="{9E794E14-7736-4E4D-9BEF-52263C97BA7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2D701DC-AA49-4684-AE64-9F3483616800}" type="slidenum">
              <a:rPr lang="fr-FR" altLang="en-US" sz="1400" b="0"/>
              <a:pPr/>
              <a:t>51</a:t>
            </a:fld>
            <a:endParaRPr lang="fr-FR" altLang="en-US" sz="1400" b="0"/>
          </a:p>
        </p:txBody>
      </p:sp>
      <p:sp>
        <p:nvSpPr>
          <p:cNvPr id="105475" name="Text Box 4">
            <a:extLst>
              <a:ext uri="{FF2B5EF4-FFF2-40B4-BE49-F238E27FC236}">
                <a16:creationId xmlns:a16="http://schemas.microsoft.com/office/drawing/2014/main" id="{ED8DC2D5-14C2-4073-90E0-3133BD4AC443}"/>
              </a:ext>
            </a:extLst>
          </p:cNvPr>
          <p:cNvSpPr txBox="1">
            <a:spLocks noChangeArrowheads="1"/>
          </p:cNvSpPr>
          <p:nvPr/>
        </p:nvSpPr>
        <p:spPr bwMode="auto">
          <a:xfrm>
            <a:off x="539750" y="908050"/>
            <a:ext cx="76327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solidFill>
                  <a:schemeClr val="accent2"/>
                </a:solidFill>
              </a:rPr>
              <a:t>Médiane :propriétés</a:t>
            </a:r>
          </a:p>
          <a:p>
            <a:endParaRPr lang="fr-FR" altLang="en-US" b="0">
              <a:solidFill>
                <a:schemeClr val="accent2"/>
              </a:solidFill>
            </a:endParaRPr>
          </a:p>
          <a:p>
            <a:r>
              <a:rPr lang="fr-FR" altLang="en-US" b="0"/>
              <a:t>Souvent utilisée pour les données démographiques.</a:t>
            </a:r>
          </a:p>
          <a:p>
            <a:endParaRPr lang="fr-FR" altLang="en-US" b="0"/>
          </a:p>
          <a:p>
            <a:r>
              <a:rPr lang="fr-FR" altLang="en-US" b="0"/>
              <a:t>Particulièrement adaptée pour décrire la tendance centrale des </a:t>
            </a:r>
            <a:r>
              <a:rPr lang="fr-FR" altLang="en-US"/>
              <a:t>échelles ordinales</a:t>
            </a:r>
            <a:r>
              <a:rPr lang="fr-FR" altLang="en-US" b="0"/>
              <a:t> et des distributions </a:t>
            </a:r>
            <a:r>
              <a:rPr lang="fr-FR" altLang="en-US"/>
              <a:t>très étalées</a:t>
            </a:r>
            <a:r>
              <a:rPr lang="fr-FR" altLang="en-US" b="0"/>
              <a:t> pour lesquelles la moyenne pondère exagérément les valeurs extrêmes.</a:t>
            </a:r>
          </a:p>
          <a:p>
            <a:endParaRPr lang="fr-FR" altLang="en-US" b="0"/>
          </a:p>
          <a:p>
            <a:r>
              <a:rPr lang="fr-FR" altLang="en-US" b="0"/>
              <a:t>La médiane est plus </a:t>
            </a:r>
            <a:r>
              <a:rPr lang="fr-FR" altLang="en-US"/>
              <a:t>conservatrice</a:t>
            </a:r>
            <a:r>
              <a:rPr lang="fr-FR" altLang="en-US" b="0"/>
              <a:t>. Donne </a:t>
            </a:r>
            <a:r>
              <a:rPr lang="fr-FR" altLang="en-US"/>
              <a:t>l’individu type</a:t>
            </a:r>
            <a:r>
              <a:rPr lang="fr-FR" altLang="en-US" b="0"/>
              <a:t>.</a:t>
            </a:r>
          </a:p>
          <a:p>
            <a:endParaRPr lang="fr-FR" altLang="en-US" b="0"/>
          </a:p>
          <a:p>
            <a:r>
              <a:rPr lang="fr-FR" altLang="en-US" b="0"/>
              <a:t>Se prête mal aux calculs algébriques</a:t>
            </a:r>
          </a:p>
        </p:txBody>
      </p:sp>
      <p:sp>
        <p:nvSpPr>
          <p:cNvPr id="105476" name="Text Box 5">
            <a:extLst>
              <a:ext uri="{FF2B5EF4-FFF2-40B4-BE49-F238E27FC236}">
                <a16:creationId xmlns:a16="http://schemas.microsoft.com/office/drawing/2014/main" id="{318EC77B-A250-4FB1-8573-55BF91FEE01B}"/>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tendance centrale (médiane)</a:t>
            </a:r>
          </a:p>
        </p:txBody>
      </p:sp>
    </p:spTree>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u numéro de diapositive 5">
            <a:extLst>
              <a:ext uri="{FF2B5EF4-FFF2-40B4-BE49-F238E27FC236}">
                <a16:creationId xmlns:a16="http://schemas.microsoft.com/office/drawing/2014/main" id="{419BE5A5-B47C-451E-852A-28AA49B8F06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6ADBF95-C8FB-47AC-9C19-006DE5C49904}" type="slidenum">
              <a:rPr lang="fr-FR" altLang="en-US" sz="1400" b="0"/>
              <a:pPr/>
              <a:t>52</a:t>
            </a:fld>
            <a:endParaRPr lang="fr-FR" altLang="en-US" sz="1400" b="0"/>
          </a:p>
        </p:txBody>
      </p:sp>
      <p:sp>
        <p:nvSpPr>
          <p:cNvPr id="107523" name="Rectangle 2">
            <a:extLst>
              <a:ext uri="{FF2B5EF4-FFF2-40B4-BE49-F238E27FC236}">
                <a16:creationId xmlns:a16="http://schemas.microsoft.com/office/drawing/2014/main" id="{0DB21CE5-B0E2-4408-9887-1F4F7071CF3E}"/>
              </a:ext>
            </a:extLst>
          </p:cNvPr>
          <p:cNvSpPr>
            <a:spLocks noChangeArrowheads="1"/>
          </p:cNvSpPr>
          <p:nvPr/>
        </p:nvSpPr>
        <p:spPr bwMode="auto">
          <a:xfrm>
            <a:off x="793750" y="54975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07524" name="Rectangle 3">
            <a:extLst>
              <a:ext uri="{FF2B5EF4-FFF2-40B4-BE49-F238E27FC236}">
                <a16:creationId xmlns:a16="http://schemas.microsoft.com/office/drawing/2014/main" id="{44604E9E-2624-4A90-A101-3003E8380296}"/>
              </a:ext>
            </a:extLst>
          </p:cNvPr>
          <p:cNvSpPr>
            <a:spLocks noGrp="1" noChangeArrowheads="1"/>
          </p:cNvSpPr>
          <p:nvPr>
            <p:ph type="body" idx="1"/>
          </p:nvPr>
        </p:nvSpPr>
        <p:spPr>
          <a:xfrm>
            <a:off x="611188" y="908050"/>
            <a:ext cx="8281987"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buFontTx/>
              <a:buNone/>
            </a:pPr>
            <a:r>
              <a:rPr lang="en-AU" altLang="en-US" sz="2400" b="1">
                <a:solidFill>
                  <a:schemeClr val="accent2"/>
                </a:solidFill>
              </a:rPr>
              <a:t>Le mode</a:t>
            </a:r>
            <a:r>
              <a:rPr lang="en-AU" altLang="en-US" sz="2400" b="1"/>
              <a:t> </a:t>
            </a:r>
            <a:r>
              <a:rPr lang="en-AU" altLang="en-US" sz="2400"/>
              <a:t>(mod) d’une variable qualitative (ou quantitative discrète) est la valeur qui possède la fréquence la plus élevée.</a:t>
            </a:r>
          </a:p>
        </p:txBody>
      </p:sp>
      <p:sp>
        <p:nvSpPr>
          <p:cNvPr id="107525" name="Text Box 6">
            <a:extLst>
              <a:ext uri="{FF2B5EF4-FFF2-40B4-BE49-F238E27FC236}">
                <a16:creationId xmlns:a16="http://schemas.microsoft.com/office/drawing/2014/main" id="{6A4EE6D9-A7A4-46FB-8F7E-647B9A996349}"/>
              </a:ext>
            </a:extLst>
          </p:cNvPr>
          <p:cNvSpPr txBox="1">
            <a:spLocks noChangeArrowheads="1"/>
          </p:cNvSpPr>
          <p:nvPr/>
        </p:nvSpPr>
        <p:spPr bwMode="auto">
          <a:xfrm>
            <a:off x="684213" y="2420938"/>
            <a:ext cx="7407275"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solidFill>
                  <a:schemeClr val="accent2"/>
                </a:solidFill>
              </a:rPr>
              <a:t>Quelques propriétés</a:t>
            </a:r>
            <a:r>
              <a:rPr lang="fr-FR" altLang="en-US" b="0">
                <a:solidFill>
                  <a:schemeClr val="accent2"/>
                </a:solidFill>
              </a:rPr>
              <a:t>…</a:t>
            </a:r>
          </a:p>
          <a:p>
            <a:r>
              <a:rPr lang="fr-FR" altLang="en-US" b="0"/>
              <a:t>Le mode n’est pas toujours la valeur centrale de la distribution.</a:t>
            </a:r>
          </a:p>
          <a:p>
            <a:r>
              <a:rPr lang="fr-FR" altLang="en-US" b="0"/>
              <a:t>Une distribution peut avoir </a:t>
            </a:r>
            <a:r>
              <a:rPr lang="fr-FR" altLang="en-US"/>
              <a:t>un ou plusieurs modes</a:t>
            </a:r>
            <a:r>
              <a:rPr lang="fr-FR" altLang="en-US" b="0"/>
              <a:t>.</a:t>
            </a:r>
          </a:p>
          <a:p>
            <a:r>
              <a:rPr lang="fr-FR" altLang="en-US" b="0"/>
              <a:t>N’est pas affecté par les </a:t>
            </a:r>
            <a:r>
              <a:rPr lang="fr-FR" altLang="en-US"/>
              <a:t>valeurs exceptionnelles</a:t>
            </a:r>
            <a:r>
              <a:rPr lang="fr-FR" altLang="en-US" b="0"/>
              <a:t>.</a:t>
            </a:r>
          </a:p>
          <a:p>
            <a:r>
              <a:rPr lang="fr-FR" altLang="en-US" b="0"/>
              <a:t>Bon indicateur des </a:t>
            </a:r>
            <a:r>
              <a:rPr lang="fr-FR" altLang="en-US"/>
              <a:t>populations hétérogènes</a:t>
            </a:r>
            <a:r>
              <a:rPr lang="fr-FR" altLang="en-US" b="0"/>
              <a:t> qui présentent une ou plusieurs valeurs dominantes</a:t>
            </a:r>
          </a:p>
          <a:p>
            <a:r>
              <a:rPr lang="fr-FR" altLang="en-US" b="0"/>
              <a:t>Se prête mal aux calculs stat. et  algébriques</a:t>
            </a:r>
          </a:p>
          <a:p>
            <a:r>
              <a:rPr lang="fr-FR" altLang="en-US"/>
              <a:t>Attention</a:t>
            </a:r>
            <a:r>
              <a:rPr lang="fr-FR" altLang="en-US" b="0"/>
              <a:t>, varie si l’on modifie l’intervalle de classe.</a:t>
            </a:r>
          </a:p>
        </p:txBody>
      </p:sp>
      <p:sp>
        <p:nvSpPr>
          <p:cNvPr id="107526" name="Text Box 7">
            <a:extLst>
              <a:ext uri="{FF2B5EF4-FFF2-40B4-BE49-F238E27FC236}">
                <a16:creationId xmlns:a16="http://schemas.microsoft.com/office/drawing/2014/main" id="{A5795E77-A0B5-4ECF-AD98-C872065C54B5}"/>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tendance centrale (le mode)</a:t>
            </a:r>
          </a:p>
        </p:txBody>
      </p:sp>
    </p:spTree>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u numéro de diapositive 3">
            <a:extLst>
              <a:ext uri="{FF2B5EF4-FFF2-40B4-BE49-F238E27FC236}">
                <a16:creationId xmlns:a16="http://schemas.microsoft.com/office/drawing/2014/main" id="{06278305-5ED5-474C-B974-A576D514C2D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31FB631-684A-4DBB-9559-95224223D190}" type="slidenum">
              <a:rPr lang="fr-FR" altLang="en-US" sz="1400" b="0"/>
              <a:pPr/>
              <a:t>53</a:t>
            </a:fld>
            <a:endParaRPr lang="fr-FR" altLang="en-US" sz="1400" b="0"/>
          </a:p>
        </p:txBody>
      </p:sp>
      <p:grpSp>
        <p:nvGrpSpPr>
          <p:cNvPr id="109571" name="Group 2">
            <a:extLst>
              <a:ext uri="{FF2B5EF4-FFF2-40B4-BE49-F238E27FC236}">
                <a16:creationId xmlns:a16="http://schemas.microsoft.com/office/drawing/2014/main" id="{CE2098B0-7D81-4A76-A367-F1216F63D8DB}"/>
              </a:ext>
            </a:extLst>
          </p:cNvPr>
          <p:cNvGrpSpPr>
            <a:grpSpLocks/>
          </p:cNvGrpSpPr>
          <p:nvPr/>
        </p:nvGrpSpPr>
        <p:grpSpPr bwMode="auto">
          <a:xfrm>
            <a:off x="152400" y="1905000"/>
            <a:ext cx="6324600" cy="3429000"/>
            <a:chOff x="1008" y="1200"/>
            <a:chExt cx="3984" cy="2160"/>
          </a:xfrm>
        </p:grpSpPr>
        <p:sp>
          <p:nvSpPr>
            <p:cNvPr id="109603" name="Line 3">
              <a:extLst>
                <a:ext uri="{FF2B5EF4-FFF2-40B4-BE49-F238E27FC236}">
                  <a16:creationId xmlns:a16="http://schemas.microsoft.com/office/drawing/2014/main" id="{A2A214E9-DCAB-4C07-A8E5-75753DD4F540}"/>
                </a:ext>
              </a:extLst>
            </p:cNvPr>
            <p:cNvSpPr>
              <a:spLocks noChangeShapeType="1"/>
            </p:cNvSpPr>
            <p:nvPr/>
          </p:nvSpPr>
          <p:spPr bwMode="auto">
            <a:xfrm>
              <a:off x="1008" y="3360"/>
              <a:ext cx="3984" cy="0"/>
            </a:xfrm>
            <a:prstGeom prst="line">
              <a:avLst/>
            </a:prstGeom>
            <a:noFill/>
            <a:ln w="952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04" name="Rectangle 4">
              <a:extLst>
                <a:ext uri="{FF2B5EF4-FFF2-40B4-BE49-F238E27FC236}">
                  <a16:creationId xmlns:a16="http://schemas.microsoft.com/office/drawing/2014/main" id="{28F2FF3B-73F1-4602-AE15-E5231C0CB755}"/>
                </a:ext>
              </a:extLst>
            </p:cNvPr>
            <p:cNvSpPr>
              <a:spLocks noChangeArrowheads="1"/>
            </p:cNvSpPr>
            <p:nvPr/>
          </p:nvSpPr>
          <p:spPr bwMode="auto">
            <a:xfrm>
              <a:off x="1680" y="2016"/>
              <a:ext cx="768" cy="1344"/>
            </a:xfrm>
            <a:prstGeom prst="rect">
              <a:avLst/>
            </a:prstGeom>
            <a:solidFill>
              <a:srgbClr val="0033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09605" name="Rectangle 5">
              <a:extLst>
                <a:ext uri="{FF2B5EF4-FFF2-40B4-BE49-F238E27FC236}">
                  <a16:creationId xmlns:a16="http://schemas.microsoft.com/office/drawing/2014/main" id="{D76F4F0F-7D29-410B-A805-00B057676B0D}"/>
                </a:ext>
              </a:extLst>
            </p:cNvPr>
            <p:cNvSpPr>
              <a:spLocks noChangeArrowheads="1"/>
            </p:cNvSpPr>
            <p:nvPr/>
          </p:nvSpPr>
          <p:spPr bwMode="auto">
            <a:xfrm>
              <a:off x="2448" y="1200"/>
              <a:ext cx="768" cy="2160"/>
            </a:xfrm>
            <a:prstGeom prst="rect">
              <a:avLst/>
            </a:prstGeom>
            <a:solidFill>
              <a:srgbClr val="0033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09606" name="Rectangle 6">
              <a:extLst>
                <a:ext uri="{FF2B5EF4-FFF2-40B4-BE49-F238E27FC236}">
                  <a16:creationId xmlns:a16="http://schemas.microsoft.com/office/drawing/2014/main" id="{B6DBDA41-E428-4DA8-A76C-9C511945A880}"/>
                </a:ext>
              </a:extLst>
            </p:cNvPr>
            <p:cNvSpPr>
              <a:spLocks noChangeArrowheads="1"/>
            </p:cNvSpPr>
            <p:nvPr/>
          </p:nvSpPr>
          <p:spPr bwMode="auto">
            <a:xfrm>
              <a:off x="3216" y="2688"/>
              <a:ext cx="768" cy="672"/>
            </a:xfrm>
            <a:prstGeom prst="rect">
              <a:avLst/>
            </a:prstGeom>
            <a:solidFill>
              <a:srgbClr val="0033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grpSp>
      <p:sp>
        <p:nvSpPr>
          <p:cNvPr id="109572" name="Line 7">
            <a:extLst>
              <a:ext uri="{FF2B5EF4-FFF2-40B4-BE49-F238E27FC236}">
                <a16:creationId xmlns:a16="http://schemas.microsoft.com/office/drawing/2014/main" id="{104E2B6E-5EA7-4614-A967-BCCE8778DD70}"/>
              </a:ext>
            </a:extLst>
          </p:cNvPr>
          <p:cNvSpPr>
            <a:spLocks noChangeShapeType="1"/>
          </p:cNvSpPr>
          <p:nvPr/>
        </p:nvSpPr>
        <p:spPr bwMode="auto">
          <a:xfrm>
            <a:off x="1066800" y="1905000"/>
            <a:ext cx="403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9573" name="Group 8">
            <a:extLst>
              <a:ext uri="{FF2B5EF4-FFF2-40B4-BE49-F238E27FC236}">
                <a16:creationId xmlns:a16="http://schemas.microsoft.com/office/drawing/2014/main" id="{0E0DE79D-8D9B-41BA-83E2-125BA87E0C5C}"/>
              </a:ext>
            </a:extLst>
          </p:cNvPr>
          <p:cNvGrpSpPr>
            <a:grpSpLocks/>
          </p:cNvGrpSpPr>
          <p:nvPr/>
        </p:nvGrpSpPr>
        <p:grpSpPr bwMode="auto">
          <a:xfrm>
            <a:off x="2124075" y="5359400"/>
            <a:ext cx="1674813" cy="1133475"/>
            <a:chOff x="2294" y="3336"/>
            <a:chExt cx="1055" cy="714"/>
          </a:xfrm>
        </p:grpSpPr>
        <p:sp>
          <p:nvSpPr>
            <p:cNvPr id="109599" name="Text Box 9">
              <a:extLst>
                <a:ext uri="{FF2B5EF4-FFF2-40B4-BE49-F238E27FC236}">
                  <a16:creationId xmlns:a16="http://schemas.microsoft.com/office/drawing/2014/main" id="{93173262-F972-4AA4-932C-1067EFE405B0}"/>
                </a:ext>
              </a:extLst>
            </p:cNvPr>
            <p:cNvSpPr txBox="1">
              <a:spLocks noChangeArrowheads="1"/>
            </p:cNvSpPr>
            <p:nvPr/>
          </p:nvSpPr>
          <p:spPr bwMode="auto">
            <a:xfrm>
              <a:off x="2294" y="3338"/>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Times New Roman" panose="02020603050405020304" pitchFamily="18" charset="0"/>
                </a:rPr>
                <a:t>b</a:t>
              </a:r>
              <a:r>
                <a:rPr lang="en-US" altLang="en-US" b="0" baseline="-25000">
                  <a:latin typeface="Times New Roman" panose="02020603050405020304" pitchFamily="18" charset="0"/>
                </a:rPr>
                <a:t>k-1</a:t>
              </a:r>
              <a:endParaRPr lang="en-US" altLang="en-US" b="0">
                <a:latin typeface="Times New Roman" panose="02020603050405020304" pitchFamily="18" charset="0"/>
              </a:endParaRPr>
            </a:p>
          </p:txBody>
        </p:sp>
        <p:sp>
          <p:nvSpPr>
            <p:cNvPr id="109600" name="Text Box 10">
              <a:extLst>
                <a:ext uri="{FF2B5EF4-FFF2-40B4-BE49-F238E27FC236}">
                  <a16:creationId xmlns:a16="http://schemas.microsoft.com/office/drawing/2014/main" id="{6A11533A-41B0-4774-8D19-9217181CB905}"/>
                </a:ext>
              </a:extLst>
            </p:cNvPr>
            <p:cNvSpPr txBox="1">
              <a:spLocks noChangeArrowheads="1"/>
            </p:cNvSpPr>
            <p:nvPr/>
          </p:nvSpPr>
          <p:spPr bwMode="auto">
            <a:xfrm>
              <a:off x="3073" y="3336"/>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Times New Roman" panose="02020603050405020304" pitchFamily="18" charset="0"/>
                </a:rPr>
                <a:t>b</a:t>
              </a:r>
              <a:r>
                <a:rPr lang="en-US" altLang="en-US" b="0" baseline="-25000">
                  <a:latin typeface="Times New Roman" panose="02020603050405020304" pitchFamily="18" charset="0"/>
                </a:rPr>
                <a:t>k</a:t>
              </a:r>
              <a:endParaRPr lang="en-US" altLang="en-US" b="0">
                <a:latin typeface="Times New Roman" panose="02020603050405020304" pitchFamily="18" charset="0"/>
              </a:endParaRPr>
            </a:p>
          </p:txBody>
        </p:sp>
        <p:sp>
          <p:nvSpPr>
            <p:cNvPr id="109601" name="Line 11">
              <a:extLst>
                <a:ext uri="{FF2B5EF4-FFF2-40B4-BE49-F238E27FC236}">
                  <a16:creationId xmlns:a16="http://schemas.microsoft.com/office/drawing/2014/main" id="{6AB0BDA1-B32B-490A-9D2C-BF9DA9AB4C53}"/>
                </a:ext>
              </a:extLst>
            </p:cNvPr>
            <p:cNvSpPr>
              <a:spLocks noChangeShapeType="1"/>
            </p:cNvSpPr>
            <p:nvPr/>
          </p:nvSpPr>
          <p:spPr bwMode="auto">
            <a:xfrm>
              <a:off x="2448" y="3792"/>
              <a:ext cx="768" cy="0"/>
            </a:xfrm>
            <a:prstGeom prst="line">
              <a:avLst/>
            </a:prstGeom>
            <a:noFill/>
            <a:ln w="9525">
              <a:solidFill>
                <a:srgbClr val="FFFF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02" name="Text Box 12">
              <a:extLst>
                <a:ext uri="{FF2B5EF4-FFF2-40B4-BE49-F238E27FC236}">
                  <a16:creationId xmlns:a16="http://schemas.microsoft.com/office/drawing/2014/main" id="{A23E45B4-01A1-4824-8400-5A1D9583441A}"/>
                </a:ext>
              </a:extLst>
            </p:cNvPr>
            <p:cNvSpPr txBox="1">
              <a:spLocks noChangeArrowheads="1"/>
            </p:cNvSpPr>
            <p:nvPr/>
          </p:nvSpPr>
          <p:spPr bwMode="auto">
            <a:xfrm>
              <a:off x="2705" y="3762"/>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fr-FR" altLang="en-US" b="0">
                <a:latin typeface="Times New Roman" panose="02020603050405020304" pitchFamily="18" charset="0"/>
              </a:endParaRPr>
            </a:p>
          </p:txBody>
        </p:sp>
      </p:grpSp>
      <p:sp>
        <p:nvSpPr>
          <p:cNvPr id="109574" name="Line 13">
            <a:extLst>
              <a:ext uri="{FF2B5EF4-FFF2-40B4-BE49-F238E27FC236}">
                <a16:creationId xmlns:a16="http://schemas.microsoft.com/office/drawing/2014/main" id="{46439CDD-4580-4130-9376-7AC6515BED88}"/>
              </a:ext>
            </a:extLst>
          </p:cNvPr>
          <p:cNvSpPr>
            <a:spLocks noChangeShapeType="1"/>
          </p:cNvSpPr>
          <p:nvPr/>
        </p:nvSpPr>
        <p:spPr bwMode="auto">
          <a:xfrm>
            <a:off x="1752600" y="1905000"/>
            <a:ext cx="0" cy="1295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5" name="Text Box 14">
            <a:extLst>
              <a:ext uri="{FF2B5EF4-FFF2-40B4-BE49-F238E27FC236}">
                <a16:creationId xmlns:a16="http://schemas.microsoft.com/office/drawing/2014/main" id="{1513A8F3-9D04-4788-A0F5-0C1C6EF38744}"/>
              </a:ext>
            </a:extLst>
          </p:cNvPr>
          <p:cNvSpPr txBox="1">
            <a:spLocks noChangeArrowheads="1"/>
          </p:cNvSpPr>
          <p:nvPr/>
        </p:nvSpPr>
        <p:spPr bwMode="auto">
          <a:xfrm>
            <a:off x="1357313" y="2209800"/>
            <a:ext cx="47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Symbol" panose="05050102010706020507" pitchFamily="18" charset="2"/>
              </a:rPr>
              <a:t>D</a:t>
            </a:r>
            <a:r>
              <a:rPr lang="en-US" altLang="en-US" b="0" baseline="-25000">
                <a:latin typeface="Times New Roman" panose="02020603050405020304" pitchFamily="18" charset="0"/>
              </a:rPr>
              <a:t>1</a:t>
            </a:r>
            <a:endParaRPr lang="en-US" altLang="en-US" b="0">
              <a:latin typeface="Times New Roman" panose="02020603050405020304" pitchFamily="18" charset="0"/>
            </a:endParaRPr>
          </a:p>
        </p:txBody>
      </p:sp>
      <p:sp>
        <p:nvSpPr>
          <p:cNvPr id="109576" name="Line 15">
            <a:extLst>
              <a:ext uri="{FF2B5EF4-FFF2-40B4-BE49-F238E27FC236}">
                <a16:creationId xmlns:a16="http://schemas.microsoft.com/office/drawing/2014/main" id="{65D65380-417D-4C37-B4A5-B555B0BEDA95}"/>
              </a:ext>
            </a:extLst>
          </p:cNvPr>
          <p:cNvSpPr>
            <a:spLocks noChangeShapeType="1"/>
          </p:cNvSpPr>
          <p:nvPr/>
        </p:nvSpPr>
        <p:spPr bwMode="auto">
          <a:xfrm>
            <a:off x="4267200" y="1905000"/>
            <a:ext cx="0" cy="2362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7" name="Text Box 16">
            <a:extLst>
              <a:ext uri="{FF2B5EF4-FFF2-40B4-BE49-F238E27FC236}">
                <a16:creationId xmlns:a16="http://schemas.microsoft.com/office/drawing/2014/main" id="{8D165695-D7F4-4C32-B74D-C0AB11D18BD0}"/>
              </a:ext>
            </a:extLst>
          </p:cNvPr>
          <p:cNvSpPr txBox="1">
            <a:spLocks noChangeArrowheads="1"/>
          </p:cNvSpPr>
          <p:nvPr/>
        </p:nvSpPr>
        <p:spPr bwMode="auto">
          <a:xfrm>
            <a:off x="4329113" y="2819400"/>
            <a:ext cx="47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Symbol" panose="05050102010706020507" pitchFamily="18" charset="2"/>
              </a:rPr>
              <a:t>D</a:t>
            </a:r>
            <a:r>
              <a:rPr lang="en-US" altLang="en-US" b="0" baseline="-25000">
                <a:latin typeface="Times New Roman" panose="02020603050405020304" pitchFamily="18" charset="0"/>
              </a:rPr>
              <a:t>2</a:t>
            </a:r>
            <a:endParaRPr lang="en-US" altLang="en-US" b="0">
              <a:latin typeface="Times New Roman" panose="02020603050405020304" pitchFamily="18" charset="0"/>
            </a:endParaRPr>
          </a:p>
        </p:txBody>
      </p:sp>
      <p:grpSp>
        <p:nvGrpSpPr>
          <p:cNvPr id="109578" name="Group 17">
            <a:extLst>
              <a:ext uri="{FF2B5EF4-FFF2-40B4-BE49-F238E27FC236}">
                <a16:creationId xmlns:a16="http://schemas.microsoft.com/office/drawing/2014/main" id="{530E5ADC-A92E-411A-9FEE-B87B724D2E6D}"/>
              </a:ext>
            </a:extLst>
          </p:cNvPr>
          <p:cNvGrpSpPr>
            <a:grpSpLocks/>
          </p:cNvGrpSpPr>
          <p:nvPr/>
        </p:nvGrpSpPr>
        <p:grpSpPr bwMode="auto">
          <a:xfrm>
            <a:off x="2684463" y="2209800"/>
            <a:ext cx="420687" cy="3502025"/>
            <a:chOff x="2603" y="1440"/>
            <a:chExt cx="265" cy="2206"/>
          </a:xfrm>
        </p:grpSpPr>
        <p:sp>
          <p:nvSpPr>
            <p:cNvPr id="109596" name="Line 18">
              <a:extLst>
                <a:ext uri="{FF2B5EF4-FFF2-40B4-BE49-F238E27FC236}">
                  <a16:creationId xmlns:a16="http://schemas.microsoft.com/office/drawing/2014/main" id="{B2DF0D0B-B98D-45DF-B88C-13092CFA563A}"/>
                </a:ext>
              </a:extLst>
            </p:cNvPr>
            <p:cNvSpPr>
              <a:spLocks noChangeShapeType="1"/>
            </p:cNvSpPr>
            <p:nvPr/>
          </p:nvSpPr>
          <p:spPr bwMode="auto">
            <a:xfrm>
              <a:off x="2724" y="1728"/>
              <a:ext cx="0" cy="1632"/>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09597" name="Object 19">
              <a:extLst>
                <a:ext uri="{FF2B5EF4-FFF2-40B4-BE49-F238E27FC236}">
                  <a16:creationId xmlns:a16="http://schemas.microsoft.com/office/drawing/2014/main" id="{3F5A2A18-D17E-4578-83C8-388D13CCD451}"/>
                </a:ext>
              </a:extLst>
            </p:cNvPr>
            <p:cNvGraphicFramePr>
              <a:graphicFrameLocks noChangeAspect="1"/>
            </p:cNvGraphicFramePr>
            <p:nvPr/>
          </p:nvGraphicFramePr>
          <p:xfrm>
            <a:off x="2603" y="3350"/>
            <a:ext cx="258" cy="296"/>
          </p:xfrm>
          <a:graphic>
            <a:graphicData uri="http://schemas.openxmlformats.org/presentationml/2006/ole">
              <mc:AlternateContent xmlns:mc="http://schemas.openxmlformats.org/markup-compatibility/2006">
                <mc:Choice xmlns:v="urn:schemas-microsoft-com:vml" Requires="v">
                  <p:oleObj name="Equation" r:id="rId3" imgW="177569" imgH="202936" progId="Equation.3">
                    <p:embed/>
                  </p:oleObj>
                </mc:Choice>
                <mc:Fallback>
                  <p:oleObj name="Equation" r:id="rId3" imgW="177569" imgH="202936" progId="Equation.3">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 y="3350"/>
                          <a:ext cx="258" cy="296"/>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598" name="Text Box 20">
              <a:extLst>
                <a:ext uri="{FF2B5EF4-FFF2-40B4-BE49-F238E27FC236}">
                  <a16:creationId xmlns:a16="http://schemas.microsoft.com/office/drawing/2014/main" id="{67E852C6-0E15-4D02-8260-2A3E34597A3E}"/>
                </a:ext>
              </a:extLst>
            </p:cNvPr>
            <p:cNvSpPr txBox="1">
              <a:spLocks noChangeArrowheads="1"/>
            </p:cNvSpPr>
            <p:nvPr/>
          </p:nvSpPr>
          <p:spPr bwMode="auto">
            <a:xfrm>
              <a:off x="2645" y="1440"/>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solidFill>
                    <a:schemeClr val="bg1"/>
                  </a:solidFill>
                  <a:latin typeface="Times New Roman" panose="02020603050405020304" pitchFamily="18" charset="0"/>
                </a:rPr>
                <a:t>P</a:t>
              </a:r>
            </a:p>
          </p:txBody>
        </p:sp>
      </p:grpSp>
      <p:grpSp>
        <p:nvGrpSpPr>
          <p:cNvPr id="109579" name="Group 21">
            <a:extLst>
              <a:ext uri="{FF2B5EF4-FFF2-40B4-BE49-F238E27FC236}">
                <a16:creationId xmlns:a16="http://schemas.microsoft.com/office/drawing/2014/main" id="{D55709A6-AF13-4FC7-9097-B26446011DE0}"/>
              </a:ext>
            </a:extLst>
          </p:cNvPr>
          <p:cNvGrpSpPr>
            <a:grpSpLocks/>
          </p:cNvGrpSpPr>
          <p:nvPr/>
        </p:nvGrpSpPr>
        <p:grpSpPr bwMode="auto">
          <a:xfrm>
            <a:off x="2085975" y="1828800"/>
            <a:ext cx="1925638" cy="2479675"/>
            <a:chOff x="2226" y="1152"/>
            <a:chExt cx="1213" cy="1562"/>
          </a:xfrm>
        </p:grpSpPr>
        <p:sp>
          <p:nvSpPr>
            <p:cNvPr id="109593" name="Line 22">
              <a:extLst>
                <a:ext uri="{FF2B5EF4-FFF2-40B4-BE49-F238E27FC236}">
                  <a16:creationId xmlns:a16="http://schemas.microsoft.com/office/drawing/2014/main" id="{166E3127-530B-4E05-ACAE-9B724798A0E2}"/>
                </a:ext>
              </a:extLst>
            </p:cNvPr>
            <p:cNvSpPr>
              <a:spLocks noChangeShapeType="1"/>
            </p:cNvSpPr>
            <p:nvPr/>
          </p:nvSpPr>
          <p:spPr bwMode="auto">
            <a:xfrm>
              <a:off x="2448" y="1200"/>
              <a:ext cx="768" cy="1488"/>
            </a:xfrm>
            <a:prstGeom prst="line">
              <a:avLst/>
            </a:prstGeom>
            <a:noFill/>
            <a:ln w="9525">
              <a:solidFill>
                <a:srgbClr val="FFFF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4" name="Text Box 23">
              <a:extLst>
                <a:ext uri="{FF2B5EF4-FFF2-40B4-BE49-F238E27FC236}">
                  <a16:creationId xmlns:a16="http://schemas.microsoft.com/office/drawing/2014/main" id="{3FEB5EB2-2139-455A-AA55-54CA0CB3B141}"/>
                </a:ext>
              </a:extLst>
            </p:cNvPr>
            <p:cNvSpPr txBox="1">
              <a:spLocks noChangeArrowheads="1"/>
            </p:cNvSpPr>
            <p:nvPr/>
          </p:nvSpPr>
          <p:spPr bwMode="auto">
            <a:xfrm>
              <a:off x="3206" y="2426"/>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Times New Roman" panose="02020603050405020304" pitchFamily="18" charset="0"/>
                </a:rPr>
                <a:t>T</a:t>
              </a:r>
            </a:p>
          </p:txBody>
        </p:sp>
        <p:sp>
          <p:nvSpPr>
            <p:cNvPr id="109595" name="Text Box 24">
              <a:extLst>
                <a:ext uri="{FF2B5EF4-FFF2-40B4-BE49-F238E27FC236}">
                  <a16:creationId xmlns:a16="http://schemas.microsoft.com/office/drawing/2014/main" id="{86801863-ABA5-4338-A803-D2ADDCCB232B}"/>
                </a:ext>
              </a:extLst>
            </p:cNvPr>
            <p:cNvSpPr txBox="1">
              <a:spLocks noChangeArrowheads="1"/>
            </p:cNvSpPr>
            <p:nvPr/>
          </p:nvSpPr>
          <p:spPr bwMode="auto">
            <a:xfrm>
              <a:off x="2226" y="1152"/>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Times New Roman" panose="02020603050405020304" pitchFamily="18" charset="0"/>
                </a:rPr>
                <a:t>R</a:t>
              </a:r>
            </a:p>
          </p:txBody>
        </p:sp>
      </p:grpSp>
      <p:grpSp>
        <p:nvGrpSpPr>
          <p:cNvPr id="109580" name="Group 25">
            <a:extLst>
              <a:ext uri="{FF2B5EF4-FFF2-40B4-BE49-F238E27FC236}">
                <a16:creationId xmlns:a16="http://schemas.microsoft.com/office/drawing/2014/main" id="{16502EF4-05F9-4A10-AEC1-F0E2355AFC6C}"/>
              </a:ext>
            </a:extLst>
          </p:cNvPr>
          <p:cNvGrpSpPr>
            <a:grpSpLocks/>
          </p:cNvGrpSpPr>
          <p:nvPr/>
        </p:nvGrpSpPr>
        <p:grpSpPr bwMode="auto">
          <a:xfrm>
            <a:off x="2105025" y="1828800"/>
            <a:ext cx="1878013" cy="1438275"/>
            <a:chOff x="2238" y="1152"/>
            <a:chExt cx="1183" cy="906"/>
          </a:xfrm>
        </p:grpSpPr>
        <p:sp>
          <p:nvSpPr>
            <p:cNvPr id="109590" name="Line 26">
              <a:extLst>
                <a:ext uri="{FF2B5EF4-FFF2-40B4-BE49-F238E27FC236}">
                  <a16:creationId xmlns:a16="http://schemas.microsoft.com/office/drawing/2014/main" id="{8CAB4B3F-83CD-4A3A-8C67-20B4755C7C33}"/>
                </a:ext>
              </a:extLst>
            </p:cNvPr>
            <p:cNvSpPr>
              <a:spLocks noChangeShapeType="1"/>
            </p:cNvSpPr>
            <p:nvPr/>
          </p:nvSpPr>
          <p:spPr bwMode="auto">
            <a:xfrm flipV="1">
              <a:off x="2448" y="1200"/>
              <a:ext cx="768" cy="816"/>
            </a:xfrm>
            <a:prstGeom prst="line">
              <a:avLst/>
            </a:prstGeom>
            <a:noFill/>
            <a:ln w="9525">
              <a:solidFill>
                <a:srgbClr val="FFFF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91" name="Text Box 27">
              <a:extLst>
                <a:ext uri="{FF2B5EF4-FFF2-40B4-BE49-F238E27FC236}">
                  <a16:creationId xmlns:a16="http://schemas.microsoft.com/office/drawing/2014/main" id="{239F7E95-9D45-4978-B89B-F8CB26232BC2}"/>
                </a:ext>
              </a:extLst>
            </p:cNvPr>
            <p:cNvSpPr txBox="1">
              <a:spLocks noChangeArrowheads="1"/>
            </p:cNvSpPr>
            <p:nvPr/>
          </p:nvSpPr>
          <p:spPr bwMode="auto">
            <a:xfrm>
              <a:off x="3198" y="115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Times New Roman" panose="02020603050405020304" pitchFamily="18" charset="0"/>
                </a:rPr>
                <a:t>S</a:t>
              </a:r>
            </a:p>
          </p:txBody>
        </p:sp>
        <p:sp>
          <p:nvSpPr>
            <p:cNvPr id="109592" name="Text Box 28">
              <a:extLst>
                <a:ext uri="{FF2B5EF4-FFF2-40B4-BE49-F238E27FC236}">
                  <a16:creationId xmlns:a16="http://schemas.microsoft.com/office/drawing/2014/main" id="{561E0C44-31B3-4A36-8CC5-014DA1B9BCB6}"/>
                </a:ext>
              </a:extLst>
            </p:cNvPr>
            <p:cNvSpPr txBox="1">
              <a:spLocks noChangeArrowheads="1"/>
            </p:cNvSpPr>
            <p:nvPr/>
          </p:nvSpPr>
          <p:spPr bwMode="auto">
            <a:xfrm>
              <a:off x="2238" y="1770"/>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Times New Roman" panose="02020603050405020304" pitchFamily="18" charset="0"/>
                </a:rPr>
                <a:t>Q</a:t>
              </a:r>
            </a:p>
          </p:txBody>
        </p:sp>
      </p:grpSp>
      <p:grpSp>
        <p:nvGrpSpPr>
          <p:cNvPr id="109581" name="Group 29">
            <a:extLst>
              <a:ext uri="{FF2B5EF4-FFF2-40B4-BE49-F238E27FC236}">
                <a16:creationId xmlns:a16="http://schemas.microsoft.com/office/drawing/2014/main" id="{7920BA95-FA63-4FEE-B73D-D8291825AE9F}"/>
              </a:ext>
            </a:extLst>
          </p:cNvPr>
          <p:cNvGrpSpPr>
            <a:grpSpLocks/>
          </p:cNvGrpSpPr>
          <p:nvPr/>
        </p:nvGrpSpPr>
        <p:grpSpPr bwMode="auto">
          <a:xfrm>
            <a:off x="2106613" y="2400300"/>
            <a:ext cx="1839912" cy="460375"/>
            <a:chOff x="2239" y="1512"/>
            <a:chExt cx="1159" cy="290"/>
          </a:xfrm>
        </p:grpSpPr>
        <p:sp>
          <p:nvSpPr>
            <p:cNvPr id="109587" name="Line 30">
              <a:extLst>
                <a:ext uri="{FF2B5EF4-FFF2-40B4-BE49-F238E27FC236}">
                  <a16:creationId xmlns:a16="http://schemas.microsoft.com/office/drawing/2014/main" id="{936312C8-6C3C-4000-8190-306695BD18C5}"/>
                </a:ext>
              </a:extLst>
            </p:cNvPr>
            <p:cNvSpPr>
              <a:spLocks noChangeShapeType="1"/>
            </p:cNvSpPr>
            <p:nvPr/>
          </p:nvSpPr>
          <p:spPr bwMode="auto">
            <a:xfrm>
              <a:off x="2448" y="1728"/>
              <a:ext cx="768" cy="0"/>
            </a:xfrm>
            <a:prstGeom prst="line">
              <a:avLst/>
            </a:prstGeom>
            <a:noFill/>
            <a:ln w="9525">
              <a:solidFill>
                <a:srgbClr val="FFFF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88" name="Text Box 31">
              <a:extLst>
                <a:ext uri="{FF2B5EF4-FFF2-40B4-BE49-F238E27FC236}">
                  <a16:creationId xmlns:a16="http://schemas.microsoft.com/office/drawing/2014/main" id="{A62D7E32-9A57-4352-8B63-DC8FA15F2849}"/>
                </a:ext>
              </a:extLst>
            </p:cNvPr>
            <p:cNvSpPr txBox="1">
              <a:spLocks noChangeArrowheads="1"/>
            </p:cNvSpPr>
            <p:nvPr/>
          </p:nvSpPr>
          <p:spPr bwMode="auto">
            <a:xfrm>
              <a:off x="2239" y="1514"/>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Times New Roman" panose="02020603050405020304" pitchFamily="18" charset="0"/>
                </a:rPr>
                <a:t>E</a:t>
              </a:r>
            </a:p>
          </p:txBody>
        </p:sp>
        <p:sp>
          <p:nvSpPr>
            <p:cNvPr id="109589" name="Text Box 32">
              <a:extLst>
                <a:ext uri="{FF2B5EF4-FFF2-40B4-BE49-F238E27FC236}">
                  <a16:creationId xmlns:a16="http://schemas.microsoft.com/office/drawing/2014/main" id="{896CC11A-F385-4C3B-9EC0-E40FBE0568E6}"/>
                </a:ext>
              </a:extLst>
            </p:cNvPr>
            <p:cNvSpPr txBox="1">
              <a:spLocks noChangeArrowheads="1"/>
            </p:cNvSpPr>
            <p:nvPr/>
          </p:nvSpPr>
          <p:spPr bwMode="auto">
            <a:xfrm>
              <a:off x="3175" y="151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Times New Roman" panose="02020603050405020304" pitchFamily="18" charset="0"/>
                </a:rPr>
                <a:t>F</a:t>
              </a:r>
            </a:p>
          </p:txBody>
        </p:sp>
      </p:grpSp>
      <p:graphicFrame>
        <p:nvGraphicFramePr>
          <p:cNvPr id="109582" name="Object 33">
            <a:extLst>
              <a:ext uri="{FF2B5EF4-FFF2-40B4-BE49-F238E27FC236}">
                <a16:creationId xmlns:a16="http://schemas.microsoft.com/office/drawing/2014/main" id="{3AC1DC51-181B-4DB2-B354-F5B602BD55B6}"/>
              </a:ext>
            </a:extLst>
          </p:cNvPr>
          <p:cNvGraphicFramePr>
            <a:graphicFrameLocks noChangeAspect="1"/>
          </p:cNvGraphicFramePr>
          <p:nvPr/>
        </p:nvGraphicFramePr>
        <p:xfrm>
          <a:off x="4510088" y="5410200"/>
          <a:ext cx="4149725" cy="1108075"/>
        </p:xfrm>
        <a:graphic>
          <a:graphicData uri="http://schemas.openxmlformats.org/presentationml/2006/ole">
            <mc:AlternateContent xmlns:mc="http://schemas.openxmlformats.org/markup-compatibility/2006">
              <mc:Choice xmlns:v="urn:schemas-microsoft-com:vml" Requires="v">
                <p:oleObj name="Equation" r:id="rId5" imgW="1803400" imgH="482600" progId="Equation.3">
                  <p:embed/>
                </p:oleObj>
              </mc:Choice>
              <mc:Fallback>
                <p:oleObj name="Equation" r:id="rId5" imgW="1803400" imgH="482600" progId="Equation.3">
                  <p:embed/>
                  <p:pic>
                    <p:nvPicPr>
                      <p:cNvPr id="0" name="Object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0088" y="5410200"/>
                        <a:ext cx="4149725" cy="110807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583" name="Text Box 35">
            <a:extLst>
              <a:ext uri="{FF2B5EF4-FFF2-40B4-BE49-F238E27FC236}">
                <a16:creationId xmlns:a16="http://schemas.microsoft.com/office/drawing/2014/main" id="{9840FEA0-385A-43E0-9C6D-28B187320540}"/>
              </a:ext>
            </a:extLst>
          </p:cNvPr>
          <p:cNvSpPr txBox="1">
            <a:spLocks noChangeArrowheads="1"/>
          </p:cNvSpPr>
          <p:nvPr/>
        </p:nvSpPr>
        <p:spPr bwMode="auto">
          <a:xfrm>
            <a:off x="5699125" y="2327275"/>
            <a:ext cx="193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latin typeface="Times New Roman" panose="02020603050405020304" pitchFamily="18" charset="0"/>
              </a:rPr>
              <a:t>Mode corrigé</a:t>
            </a:r>
            <a:endParaRPr lang="fr-FR" altLang="en-US" b="0">
              <a:latin typeface="Times New Roman" panose="02020603050405020304" pitchFamily="18" charset="0"/>
            </a:endParaRPr>
          </a:p>
        </p:txBody>
      </p:sp>
      <p:sp>
        <p:nvSpPr>
          <p:cNvPr id="109584" name="Text Box 36">
            <a:extLst>
              <a:ext uri="{FF2B5EF4-FFF2-40B4-BE49-F238E27FC236}">
                <a16:creationId xmlns:a16="http://schemas.microsoft.com/office/drawing/2014/main" id="{713B02CD-2B05-4D5C-BF52-76F9D82FA0F1}"/>
              </a:ext>
            </a:extLst>
          </p:cNvPr>
          <p:cNvSpPr txBox="1">
            <a:spLocks noChangeArrowheads="1"/>
          </p:cNvSpPr>
          <p:nvPr/>
        </p:nvSpPr>
        <p:spPr bwMode="auto">
          <a:xfrm>
            <a:off x="5003800" y="3141663"/>
            <a:ext cx="355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b="0">
                <a:latin typeface="Times New Roman" panose="02020603050405020304" pitchFamily="18" charset="0"/>
              </a:rPr>
              <a:t>A</a:t>
            </a:r>
            <a:r>
              <a:rPr lang="en-US" altLang="en-US" b="0" baseline="-25000">
                <a:latin typeface="Times New Roman" panose="02020603050405020304" pitchFamily="18" charset="0"/>
              </a:rPr>
              <a:t>k</a:t>
            </a:r>
            <a:r>
              <a:rPr lang="en-US" altLang="en-US" b="0">
                <a:latin typeface="Times New Roman" panose="02020603050405020304" pitchFamily="18" charset="0"/>
              </a:rPr>
              <a:t>:taille de l’intervalle </a:t>
            </a:r>
          </a:p>
          <a:p>
            <a:r>
              <a:rPr lang="en-US" altLang="en-US" b="0">
                <a:latin typeface="Times New Roman" panose="02020603050405020304" pitchFamily="18" charset="0"/>
              </a:rPr>
              <a:t>contenant la classes modale</a:t>
            </a:r>
            <a:endParaRPr lang="fr-FR" altLang="en-US" b="0">
              <a:latin typeface="Times New Roman" panose="02020603050405020304" pitchFamily="18" charset="0"/>
            </a:endParaRPr>
          </a:p>
        </p:txBody>
      </p:sp>
      <p:sp>
        <p:nvSpPr>
          <p:cNvPr id="109585" name="Text Box 37">
            <a:extLst>
              <a:ext uri="{FF2B5EF4-FFF2-40B4-BE49-F238E27FC236}">
                <a16:creationId xmlns:a16="http://schemas.microsoft.com/office/drawing/2014/main" id="{52D03E0F-074E-4F77-A68E-E478F4B3A26E}"/>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tendance centrale (le mode)</a:t>
            </a:r>
          </a:p>
        </p:txBody>
      </p:sp>
      <p:graphicFrame>
        <p:nvGraphicFramePr>
          <p:cNvPr id="109586" name="Object 38">
            <a:extLst>
              <a:ext uri="{FF2B5EF4-FFF2-40B4-BE49-F238E27FC236}">
                <a16:creationId xmlns:a16="http://schemas.microsoft.com/office/drawing/2014/main" id="{9645C5B6-FEFE-4126-AC25-FEEBD79BEC32}"/>
              </a:ext>
            </a:extLst>
          </p:cNvPr>
          <p:cNvGraphicFramePr>
            <a:graphicFrameLocks noChangeAspect="1"/>
          </p:cNvGraphicFramePr>
          <p:nvPr/>
        </p:nvGraphicFramePr>
        <p:xfrm>
          <a:off x="2771775" y="6092825"/>
          <a:ext cx="457200" cy="549275"/>
        </p:xfrm>
        <a:graphic>
          <a:graphicData uri="http://schemas.openxmlformats.org/presentationml/2006/ole">
            <mc:AlternateContent xmlns:mc="http://schemas.openxmlformats.org/markup-compatibility/2006">
              <mc:Choice xmlns:v="urn:schemas-microsoft-com:vml" Requires="v">
                <p:oleObj name="Equation" r:id="rId7" imgW="190500" imgH="228600" progId="Equation.3">
                  <p:embed/>
                </p:oleObj>
              </mc:Choice>
              <mc:Fallback>
                <p:oleObj name="Equation" r:id="rId7" imgW="190500" imgH="228600" progId="Equation.3">
                  <p:embed/>
                  <p:pic>
                    <p:nvPicPr>
                      <p:cNvPr id="0" name="Object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775" y="6092825"/>
                        <a:ext cx="457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u numéro de diapositive 3">
            <a:extLst>
              <a:ext uri="{FF2B5EF4-FFF2-40B4-BE49-F238E27FC236}">
                <a16:creationId xmlns:a16="http://schemas.microsoft.com/office/drawing/2014/main" id="{11ACA2C2-872E-455C-B958-DD072A7CD5E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BBA0908-C84C-4E75-9C83-8D3700D33CCF}" type="slidenum">
              <a:rPr lang="fr-FR" altLang="en-US" sz="1400" b="0"/>
              <a:pPr/>
              <a:t>54</a:t>
            </a:fld>
            <a:endParaRPr lang="fr-FR" altLang="en-US" sz="1400" b="0"/>
          </a:p>
        </p:txBody>
      </p:sp>
      <p:grpSp>
        <p:nvGrpSpPr>
          <p:cNvPr id="111619" name="Group 2">
            <a:extLst>
              <a:ext uri="{FF2B5EF4-FFF2-40B4-BE49-F238E27FC236}">
                <a16:creationId xmlns:a16="http://schemas.microsoft.com/office/drawing/2014/main" id="{B2A0A8A1-6AEE-4D67-A241-8342BF3A0227}"/>
              </a:ext>
            </a:extLst>
          </p:cNvPr>
          <p:cNvGrpSpPr>
            <a:grpSpLocks/>
          </p:cNvGrpSpPr>
          <p:nvPr/>
        </p:nvGrpSpPr>
        <p:grpSpPr bwMode="auto">
          <a:xfrm>
            <a:off x="4970463" y="1284288"/>
            <a:ext cx="3505200" cy="1752600"/>
            <a:chOff x="2928" y="1104"/>
            <a:chExt cx="2208" cy="1104"/>
          </a:xfrm>
        </p:grpSpPr>
        <p:sp>
          <p:nvSpPr>
            <p:cNvPr id="111657" name="Freeform 3">
              <a:extLst>
                <a:ext uri="{FF2B5EF4-FFF2-40B4-BE49-F238E27FC236}">
                  <a16:creationId xmlns:a16="http://schemas.microsoft.com/office/drawing/2014/main" id="{F44A7093-0DF3-4AD7-9E85-B6E5B2D7EE95}"/>
                </a:ext>
              </a:extLst>
            </p:cNvPr>
            <p:cNvSpPr>
              <a:spLocks/>
            </p:cNvSpPr>
            <p:nvPr/>
          </p:nvSpPr>
          <p:spPr bwMode="auto">
            <a:xfrm>
              <a:off x="3120" y="1104"/>
              <a:ext cx="1824" cy="1104"/>
            </a:xfrm>
            <a:custGeom>
              <a:avLst/>
              <a:gdLst>
                <a:gd name="T0" fmla="*/ 0 w 1824"/>
                <a:gd name="T1" fmla="*/ 1104 h 680"/>
                <a:gd name="T2" fmla="*/ 336 w 1824"/>
                <a:gd name="T3" fmla="*/ 1026 h 680"/>
                <a:gd name="T4" fmla="*/ 624 w 1824"/>
                <a:gd name="T5" fmla="*/ 792 h 680"/>
                <a:gd name="T6" fmla="*/ 960 w 1824"/>
                <a:gd name="T7" fmla="*/ 403 h 680"/>
                <a:gd name="T8" fmla="*/ 1104 w 1824"/>
                <a:gd name="T9" fmla="*/ 91 h 680"/>
                <a:gd name="T10" fmla="*/ 1248 w 1824"/>
                <a:gd name="T11" fmla="*/ 13 h 680"/>
                <a:gd name="T12" fmla="*/ 1344 w 1824"/>
                <a:gd name="T13" fmla="*/ 169 h 680"/>
                <a:gd name="T14" fmla="*/ 1440 w 1824"/>
                <a:gd name="T15" fmla="*/ 558 h 680"/>
                <a:gd name="T16" fmla="*/ 1536 w 1824"/>
                <a:gd name="T17" fmla="*/ 792 h 680"/>
                <a:gd name="T18" fmla="*/ 1728 w 1824"/>
                <a:gd name="T19" fmla="*/ 1026 h 680"/>
                <a:gd name="T20" fmla="*/ 1824 w 1824"/>
                <a:gd name="T21" fmla="*/ 1104 h 6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24" h="680">
                  <a:moveTo>
                    <a:pt x="0" y="680"/>
                  </a:moveTo>
                  <a:cubicBezTo>
                    <a:pt x="116" y="672"/>
                    <a:pt x="232" y="664"/>
                    <a:pt x="336" y="632"/>
                  </a:cubicBezTo>
                  <a:cubicBezTo>
                    <a:pt x="440" y="600"/>
                    <a:pt x="520" y="552"/>
                    <a:pt x="624" y="488"/>
                  </a:cubicBezTo>
                  <a:cubicBezTo>
                    <a:pt x="728" y="424"/>
                    <a:pt x="880" y="320"/>
                    <a:pt x="960" y="248"/>
                  </a:cubicBezTo>
                  <a:cubicBezTo>
                    <a:pt x="1040" y="176"/>
                    <a:pt x="1056" y="96"/>
                    <a:pt x="1104" y="56"/>
                  </a:cubicBezTo>
                  <a:cubicBezTo>
                    <a:pt x="1152" y="16"/>
                    <a:pt x="1208" y="0"/>
                    <a:pt x="1248" y="8"/>
                  </a:cubicBezTo>
                  <a:cubicBezTo>
                    <a:pt x="1288" y="16"/>
                    <a:pt x="1312" y="48"/>
                    <a:pt x="1344" y="104"/>
                  </a:cubicBezTo>
                  <a:cubicBezTo>
                    <a:pt x="1376" y="160"/>
                    <a:pt x="1408" y="280"/>
                    <a:pt x="1440" y="344"/>
                  </a:cubicBezTo>
                  <a:cubicBezTo>
                    <a:pt x="1472" y="408"/>
                    <a:pt x="1488" y="440"/>
                    <a:pt x="1536" y="488"/>
                  </a:cubicBezTo>
                  <a:cubicBezTo>
                    <a:pt x="1584" y="536"/>
                    <a:pt x="1680" y="600"/>
                    <a:pt x="1728" y="632"/>
                  </a:cubicBezTo>
                  <a:cubicBezTo>
                    <a:pt x="1776" y="664"/>
                    <a:pt x="1800" y="672"/>
                    <a:pt x="1824" y="680"/>
                  </a:cubicBezTo>
                </a:path>
              </a:pathLst>
            </a:custGeom>
            <a:solidFill>
              <a:srgbClr val="CCF22A"/>
            </a:soli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58" name="Line 4">
              <a:extLst>
                <a:ext uri="{FF2B5EF4-FFF2-40B4-BE49-F238E27FC236}">
                  <a16:creationId xmlns:a16="http://schemas.microsoft.com/office/drawing/2014/main" id="{3D4AF39C-0EF4-4439-8746-06AFD92BD389}"/>
                </a:ext>
              </a:extLst>
            </p:cNvPr>
            <p:cNvSpPr>
              <a:spLocks noChangeShapeType="1"/>
            </p:cNvSpPr>
            <p:nvPr/>
          </p:nvSpPr>
          <p:spPr bwMode="auto">
            <a:xfrm>
              <a:off x="2928" y="2208"/>
              <a:ext cx="2208" cy="0"/>
            </a:xfrm>
            <a:prstGeom prst="line">
              <a:avLst/>
            </a:prstGeom>
            <a:noFill/>
            <a:ln w="952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111620" name="Object 5">
            <a:extLst>
              <a:ext uri="{FF2B5EF4-FFF2-40B4-BE49-F238E27FC236}">
                <a16:creationId xmlns:a16="http://schemas.microsoft.com/office/drawing/2014/main" id="{6EF0688A-F5AD-4650-82B1-EE843EE7D429}"/>
              </a:ext>
            </a:extLst>
          </p:cNvPr>
          <p:cNvGraphicFramePr>
            <a:graphicFrameLocks noChangeAspect="1"/>
          </p:cNvGraphicFramePr>
          <p:nvPr/>
        </p:nvGraphicFramePr>
        <p:xfrm>
          <a:off x="6078538" y="3289300"/>
          <a:ext cx="2016125" cy="449263"/>
        </p:xfrm>
        <a:graphic>
          <a:graphicData uri="http://schemas.openxmlformats.org/presentationml/2006/ole">
            <mc:AlternateContent xmlns:mc="http://schemas.openxmlformats.org/markup-compatibility/2006">
              <mc:Choice xmlns:v="urn:schemas-microsoft-com:vml" Requires="v">
                <p:oleObj name="Équation" r:id="rId3" imgW="787058" imgH="177723" progId="Equation.3">
                  <p:embed/>
                </p:oleObj>
              </mc:Choice>
              <mc:Fallback>
                <p:oleObj name="Équation" r:id="rId3" imgW="787058" imgH="177723"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8538" y="3289300"/>
                        <a:ext cx="2016125" cy="449263"/>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1621" name="Line 6">
            <a:extLst>
              <a:ext uri="{FF2B5EF4-FFF2-40B4-BE49-F238E27FC236}">
                <a16:creationId xmlns:a16="http://schemas.microsoft.com/office/drawing/2014/main" id="{C0C50E0B-A90C-4037-8DD8-6AF6E40122CA}"/>
              </a:ext>
            </a:extLst>
          </p:cNvPr>
          <p:cNvSpPr>
            <a:spLocks noChangeShapeType="1"/>
          </p:cNvSpPr>
          <p:nvPr/>
        </p:nvSpPr>
        <p:spPr bwMode="auto">
          <a:xfrm>
            <a:off x="7212013" y="1300163"/>
            <a:ext cx="0" cy="17526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22" name="Line 7">
            <a:extLst>
              <a:ext uri="{FF2B5EF4-FFF2-40B4-BE49-F238E27FC236}">
                <a16:creationId xmlns:a16="http://schemas.microsoft.com/office/drawing/2014/main" id="{AB6C441E-D78E-4C90-BE42-32DA662ADECE}"/>
              </a:ext>
            </a:extLst>
          </p:cNvPr>
          <p:cNvSpPr>
            <a:spLocks noChangeShapeType="1"/>
          </p:cNvSpPr>
          <p:nvPr/>
        </p:nvSpPr>
        <p:spPr bwMode="auto">
          <a:xfrm>
            <a:off x="7015163" y="1439863"/>
            <a:ext cx="0" cy="16129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23" name="Line 8">
            <a:extLst>
              <a:ext uri="{FF2B5EF4-FFF2-40B4-BE49-F238E27FC236}">
                <a16:creationId xmlns:a16="http://schemas.microsoft.com/office/drawing/2014/main" id="{6C3C93D0-393F-4C74-BD2A-19D71F5D2907}"/>
              </a:ext>
            </a:extLst>
          </p:cNvPr>
          <p:cNvSpPr>
            <a:spLocks noChangeShapeType="1"/>
          </p:cNvSpPr>
          <p:nvPr/>
        </p:nvSpPr>
        <p:spPr bwMode="auto">
          <a:xfrm>
            <a:off x="6875463" y="1744663"/>
            <a:ext cx="0" cy="13081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24" name="Line 9">
            <a:extLst>
              <a:ext uri="{FF2B5EF4-FFF2-40B4-BE49-F238E27FC236}">
                <a16:creationId xmlns:a16="http://schemas.microsoft.com/office/drawing/2014/main" id="{62194344-B225-4C48-A8F1-D11AB1EC20A8}"/>
              </a:ext>
            </a:extLst>
          </p:cNvPr>
          <p:cNvSpPr>
            <a:spLocks noChangeShapeType="1"/>
          </p:cNvSpPr>
          <p:nvPr/>
        </p:nvSpPr>
        <p:spPr bwMode="auto">
          <a:xfrm flipV="1">
            <a:off x="6723063" y="3036888"/>
            <a:ext cx="152400" cy="3048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25" name="Line 10">
            <a:extLst>
              <a:ext uri="{FF2B5EF4-FFF2-40B4-BE49-F238E27FC236}">
                <a16:creationId xmlns:a16="http://schemas.microsoft.com/office/drawing/2014/main" id="{5DDB8550-68D3-4D7A-9865-4D440DE3120E}"/>
              </a:ext>
            </a:extLst>
          </p:cNvPr>
          <p:cNvSpPr>
            <a:spLocks noChangeShapeType="1"/>
          </p:cNvSpPr>
          <p:nvPr/>
        </p:nvSpPr>
        <p:spPr bwMode="auto">
          <a:xfrm flipV="1">
            <a:off x="7027863" y="3036888"/>
            <a:ext cx="0" cy="3048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26" name="Line 11">
            <a:extLst>
              <a:ext uri="{FF2B5EF4-FFF2-40B4-BE49-F238E27FC236}">
                <a16:creationId xmlns:a16="http://schemas.microsoft.com/office/drawing/2014/main" id="{616E68B0-CA56-4565-BD24-D4ABC9AE9237}"/>
              </a:ext>
            </a:extLst>
          </p:cNvPr>
          <p:cNvSpPr>
            <a:spLocks noChangeShapeType="1"/>
          </p:cNvSpPr>
          <p:nvPr/>
        </p:nvSpPr>
        <p:spPr bwMode="auto">
          <a:xfrm flipH="1" flipV="1">
            <a:off x="7256463" y="3036888"/>
            <a:ext cx="152400" cy="3048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1627" name="Group 12">
            <a:extLst>
              <a:ext uri="{FF2B5EF4-FFF2-40B4-BE49-F238E27FC236}">
                <a16:creationId xmlns:a16="http://schemas.microsoft.com/office/drawing/2014/main" id="{93EF4CA5-F368-427B-AEE7-A1C53BFCC2FD}"/>
              </a:ext>
            </a:extLst>
          </p:cNvPr>
          <p:cNvGrpSpPr>
            <a:grpSpLocks/>
          </p:cNvGrpSpPr>
          <p:nvPr/>
        </p:nvGrpSpPr>
        <p:grpSpPr bwMode="auto">
          <a:xfrm flipH="1">
            <a:off x="246063" y="3494088"/>
            <a:ext cx="3505200" cy="1752600"/>
            <a:chOff x="2928" y="1104"/>
            <a:chExt cx="2208" cy="1104"/>
          </a:xfrm>
        </p:grpSpPr>
        <p:sp>
          <p:nvSpPr>
            <p:cNvPr id="111655" name="Freeform 13">
              <a:extLst>
                <a:ext uri="{FF2B5EF4-FFF2-40B4-BE49-F238E27FC236}">
                  <a16:creationId xmlns:a16="http://schemas.microsoft.com/office/drawing/2014/main" id="{C14C8A5C-A6C7-48A0-A6A2-92541C13A918}"/>
                </a:ext>
              </a:extLst>
            </p:cNvPr>
            <p:cNvSpPr>
              <a:spLocks/>
            </p:cNvSpPr>
            <p:nvPr/>
          </p:nvSpPr>
          <p:spPr bwMode="auto">
            <a:xfrm>
              <a:off x="3120" y="1104"/>
              <a:ext cx="1824" cy="1104"/>
            </a:xfrm>
            <a:custGeom>
              <a:avLst/>
              <a:gdLst>
                <a:gd name="T0" fmla="*/ 0 w 1824"/>
                <a:gd name="T1" fmla="*/ 1104 h 680"/>
                <a:gd name="T2" fmla="*/ 336 w 1824"/>
                <a:gd name="T3" fmla="*/ 1026 h 680"/>
                <a:gd name="T4" fmla="*/ 624 w 1824"/>
                <a:gd name="T5" fmla="*/ 792 h 680"/>
                <a:gd name="T6" fmla="*/ 960 w 1824"/>
                <a:gd name="T7" fmla="*/ 403 h 680"/>
                <a:gd name="T8" fmla="*/ 1104 w 1824"/>
                <a:gd name="T9" fmla="*/ 91 h 680"/>
                <a:gd name="T10" fmla="*/ 1248 w 1824"/>
                <a:gd name="T11" fmla="*/ 13 h 680"/>
                <a:gd name="T12" fmla="*/ 1344 w 1824"/>
                <a:gd name="T13" fmla="*/ 169 h 680"/>
                <a:gd name="T14" fmla="*/ 1440 w 1824"/>
                <a:gd name="T15" fmla="*/ 558 h 680"/>
                <a:gd name="T16" fmla="*/ 1536 w 1824"/>
                <a:gd name="T17" fmla="*/ 792 h 680"/>
                <a:gd name="T18" fmla="*/ 1728 w 1824"/>
                <a:gd name="T19" fmla="*/ 1026 h 680"/>
                <a:gd name="T20" fmla="*/ 1824 w 1824"/>
                <a:gd name="T21" fmla="*/ 1104 h 6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24" h="680">
                  <a:moveTo>
                    <a:pt x="0" y="680"/>
                  </a:moveTo>
                  <a:cubicBezTo>
                    <a:pt x="116" y="672"/>
                    <a:pt x="232" y="664"/>
                    <a:pt x="336" y="632"/>
                  </a:cubicBezTo>
                  <a:cubicBezTo>
                    <a:pt x="440" y="600"/>
                    <a:pt x="520" y="552"/>
                    <a:pt x="624" y="488"/>
                  </a:cubicBezTo>
                  <a:cubicBezTo>
                    <a:pt x="728" y="424"/>
                    <a:pt x="880" y="320"/>
                    <a:pt x="960" y="248"/>
                  </a:cubicBezTo>
                  <a:cubicBezTo>
                    <a:pt x="1040" y="176"/>
                    <a:pt x="1056" y="96"/>
                    <a:pt x="1104" y="56"/>
                  </a:cubicBezTo>
                  <a:cubicBezTo>
                    <a:pt x="1152" y="16"/>
                    <a:pt x="1208" y="0"/>
                    <a:pt x="1248" y="8"/>
                  </a:cubicBezTo>
                  <a:cubicBezTo>
                    <a:pt x="1288" y="16"/>
                    <a:pt x="1312" y="48"/>
                    <a:pt x="1344" y="104"/>
                  </a:cubicBezTo>
                  <a:cubicBezTo>
                    <a:pt x="1376" y="160"/>
                    <a:pt x="1408" y="280"/>
                    <a:pt x="1440" y="344"/>
                  </a:cubicBezTo>
                  <a:cubicBezTo>
                    <a:pt x="1472" y="408"/>
                    <a:pt x="1488" y="440"/>
                    <a:pt x="1536" y="488"/>
                  </a:cubicBezTo>
                  <a:cubicBezTo>
                    <a:pt x="1584" y="536"/>
                    <a:pt x="1680" y="600"/>
                    <a:pt x="1728" y="632"/>
                  </a:cubicBezTo>
                  <a:cubicBezTo>
                    <a:pt x="1776" y="664"/>
                    <a:pt x="1800" y="672"/>
                    <a:pt x="1824" y="680"/>
                  </a:cubicBezTo>
                </a:path>
              </a:pathLst>
            </a:custGeom>
            <a:solidFill>
              <a:srgbClr val="CCF22A"/>
            </a:soli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56" name="Line 14">
              <a:extLst>
                <a:ext uri="{FF2B5EF4-FFF2-40B4-BE49-F238E27FC236}">
                  <a16:creationId xmlns:a16="http://schemas.microsoft.com/office/drawing/2014/main" id="{CB4729C9-7B41-4B8E-881A-947B14E742D1}"/>
                </a:ext>
              </a:extLst>
            </p:cNvPr>
            <p:cNvSpPr>
              <a:spLocks noChangeShapeType="1"/>
            </p:cNvSpPr>
            <p:nvPr/>
          </p:nvSpPr>
          <p:spPr bwMode="auto">
            <a:xfrm>
              <a:off x="2928" y="2208"/>
              <a:ext cx="2208" cy="0"/>
            </a:xfrm>
            <a:prstGeom prst="line">
              <a:avLst/>
            </a:prstGeom>
            <a:noFill/>
            <a:ln w="952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111628" name="Object 15">
            <a:extLst>
              <a:ext uri="{FF2B5EF4-FFF2-40B4-BE49-F238E27FC236}">
                <a16:creationId xmlns:a16="http://schemas.microsoft.com/office/drawing/2014/main" id="{E8147100-4BF3-45F2-AF32-A15AAFBEA357}"/>
              </a:ext>
            </a:extLst>
          </p:cNvPr>
          <p:cNvGraphicFramePr>
            <a:graphicFrameLocks noChangeAspect="1"/>
          </p:cNvGraphicFramePr>
          <p:nvPr/>
        </p:nvGraphicFramePr>
        <p:xfrm>
          <a:off x="703263" y="5499100"/>
          <a:ext cx="2051050" cy="449263"/>
        </p:xfrm>
        <a:graphic>
          <a:graphicData uri="http://schemas.openxmlformats.org/presentationml/2006/ole">
            <mc:AlternateContent xmlns:mc="http://schemas.openxmlformats.org/markup-compatibility/2006">
              <mc:Choice xmlns:v="urn:schemas-microsoft-com:vml" Requires="v">
                <p:oleObj name="Équation" r:id="rId5" imgW="799753" imgH="177723" progId="Equation.3">
                  <p:embed/>
                </p:oleObj>
              </mc:Choice>
              <mc:Fallback>
                <p:oleObj name="Équation" r:id="rId5" imgW="799753" imgH="177723"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263" y="5499100"/>
                        <a:ext cx="2051050" cy="449263"/>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1629" name="Line 16">
            <a:extLst>
              <a:ext uri="{FF2B5EF4-FFF2-40B4-BE49-F238E27FC236}">
                <a16:creationId xmlns:a16="http://schemas.microsoft.com/office/drawing/2014/main" id="{1ADC2204-EA64-4C1A-B5D7-6DC94FAF55EB}"/>
              </a:ext>
            </a:extLst>
          </p:cNvPr>
          <p:cNvSpPr>
            <a:spLocks noChangeShapeType="1"/>
          </p:cNvSpPr>
          <p:nvPr/>
        </p:nvSpPr>
        <p:spPr bwMode="auto">
          <a:xfrm>
            <a:off x="1497013" y="3509963"/>
            <a:ext cx="0" cy="17526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30" name="Line 17">
            <a:extLst>
              <a:ext uri="{FF2B5EF4-FFF2-40B4-BE49-F238E27FC236}">
                <a16:creationId xmlns:a16="http://schemas.microsoft.com/office/drawing/2014/main" id="{A536DDE5-D082-4660-8846-B8E8F2B04A56}"/>
              </a:ext>
            </a:extLst>
          </p:cNvPr>
          <p:cNvSpPr>
            <a:spLocks noChangeShapeType="1"/>
          </p:cNvSpPr>
          <p:nvPr/>
        </p:nvSpPr>
        <p:spPr bwMode="auto">
          <a:xfrm>
            <a:off x="1709738" y="3649663"/>
            <a:ext cx="0" cy="16129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31" name="Line 18">
            <a:extLst>
              <a:ext uri="{FF2B5EF4-FFF2-40B4-BE49-F238E27FC236}">
                <a16:creationId xmlns:a16="http://schemas.microsoft.com/office/drawing/2014/main" id="{4B8CC2CE-3130-4C25-9F08-4CCA169BA056}"/>
              </a:ext>
            </a:extLst>
          </p:cNvPr>
          <p:cNvSpPr>
            <a:spLocks noChangeShapeType="1"/>
          </p:cNvSpPr>
          <p:nvPr/>
        </p:nvSpPr>
        <p:spPr bwMode="auto">
          <a:xfrm>
            <a:off x="1846263" y="3954463"/>
            <a:ext cx="0" cy="13081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32" name="Line 19">
            <a:extLst>
              <a:ext uri="{FF2B5EF4-FFF2-40B4-BE49-F238E27FC236}">
                <a16:creationId xmlns:a16="http://schemas.microsoft.com/office/drawing/2014/main" id="{DED8F205-77CB-4359-B5E6-B37145233A16}"/>
              </a:ext>
            </a:extLst>
          </p:cNvPr>
          <p:cNvSpPr>
            <a:spLocks noChangeShapeType="1"/>
          </p:cNvSpPr>
          <p:nvPr/>
        </p:nvSpPr>
        <p:spPr bwMode="auto">
          <a:xfrm flipV="1">
            <a:off x="1389063" y="5246688"/>
            <a:ext cx="152400" cy="3048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33" name="Line 20">
            <a:extLst>
              <a:ext uri="{FF2B5EF4-FFF2-40B4-BE49-F238E27FC236}">
                <a16:creationId xmlns:a16="http://schemas.microsoft.com/office/drawing/2014/main" id="{7AFE9BA7-E486-4735-8AB8-11C457BCA06E}"/>
              </a:ext>
            </a:extLst>
          </p:cNvPr>
          <p:cNvSpPr>
            <a:spLocks noChangeShapeType="1"/>
          </p:cNvSpPr>
          <p:nvPr/>
        </p:nvSpPr>
        <p:spPr bwMode="auto">
          <a:xfrm flipV="1">
            <a:off x="1693863" y="5246688"/>
            <a:ext cx="0" cy="3048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34" name="Line 21">
            <a:extLst>
              <a:ext uri="{FF2B5EF4-FFF2-40B4-BE49-F238E27FC236}">
                <a16:creationId xmlns:a16="http://schemas.microsoft.com/office/drawing/2014/main" id="{8EC55ED4-C197-4BA9-91D6-87C5F3B7B35D}"/>
              </a:ext>
            </a:extLst>
          </p:cNvPr>
          <p:cNvSpPr>
            <a:spLocks noChangeShapeType="1"/>
          </p:cNvSpPr>
          <p:nvPr/>
        </p:nvSpPr>
        <p:spPr bwMode="auto">
          <a:xfrm flipH="1" flipV="1">
            <a:off x="1922463" y="5246688"/>
            <a:ext cx="152400" cy="3048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1635" name="Group 22">
            <a:extLst>
              <a:ext uri="{FF2B5EF4-FFF2-40B4-BE49-F238E27FC236}">
                <a16:creationId xmlns:a16="http://schemas.microsoft.com/office/drawing/2014/main" id="{0A3EEC8D-5870-46B8-A428-D70CE482B122}"/>
              </a:ext>
            </a:extLst>
          </p:cNvPr>
          <p:cNvGrpSpPr>
            <a:grpSpLocks/>
          </p:cNvGrpSpPr>
          <p:nvPr/>
        </p:nvGrpSpPr>
        <p:grpSpPr bwMode="auto">
          <a:xfrm>
            <a:off x="1541463" y="1436688"/>
            <a:ext cx="3352800" cy="1600200"/>
            <a:chOff x="1008" y="1629"/>
            <a:chExt cx="2688" cy="1299"/>
          </a:xfrm>
        </p:grpSpPr>
        <p:sp>
          <p:nvSpPr>
            <p:cNvPr id="111653" name="Freeform 23">
              <a:extLst>
                <a:ext uri="{FF2B5EF4-FFF2-40B4-BE49-F238E27FC236}">
                  <a16:creationId xmlns:a16="http://schemas.microsoft.com/office/drawing/2014/main" id="{10A49918-E474-41A7-852F-7691E2AEB3F0}"/>
                </a:ext>
              </a:extLst>
            </p:cNvPr>
            <p:cNvSpPr>
              <a:spLocks/>
            </p:cNvSpPr>
            <p:nvPr/>
          </p:nvSpPr>
          <p:spPr bwMode="auto">
            <a:xfrm>
              <a:off x="1290" y="1629"/>
              <a:ext cx="2070" cy="1299"/>
            </a:xfrm>
            <a:custGeom>
              <a:avLst/>
              <a:gdLst>
                <a:gd name="T0" fmla="*/ 19 w 2560"/>
                <a:gd name="T1" fmla="*/ 1295 h 1987"/>
                <a:gd name="T2" fmla="*/ 62 w 2560"/>
                <a:gd name="T3" fmla="*/ 1291 h 1987"/>
                <a:gd name="T4" fmla="*/ 105 w 2560"/>
                <a:gd name="T5" fmla="*/ 1280 h 1987"/>
                <a:gd name="T6" fmla="*/ 148 w 2560"/>
                <a:gd name="T7" fmla="*/ 1268 h 1987"/>
                <a:gd name="T8" fmla="*/ 186 w 2560"/>
                <a:gd name="T9" fmla="*/ 1249 h 1987"/>
                <a:gd name="T10" fmla="*/ 230 w 2560"/>
                <a:gd name="T11" fmla="*/ 1230 h 1987"/>
                <a:gd name="T12" fmla="*/ 272 w 2560"/>
                <a:gd name="T13" fmla="*/ 1202 h 1987"/>
                <a:gd name="T14" fmla="*/ 315 w 2560"/>
                <a:gd name="T15" fmla="*/ 1168 h 1987"/>
                <a:gd name="T16" fmla="*/ 353 w 2560"/>
                <a:gd name="T17" fmla="*/ 1125 h 1987"/>
                <a:gd name="T18" fmla="*/ 397 w 2560"/>
                <a:gd name="T19" fmla="*/ 1075 h 1987"/>
                <a:gd name="T20" fmla="*/ 440 w 2560"/>
                <a:gd name="T21" fmla="*/ 1017 h 1987"/>
                <a:gd name="T22" fmla="*/ 483 w 2560"/>
                <a:gd name="T23" fmla="*/ 951 h 1987"/>
                <a:gd name="T24" fmla="*/ 521 w 2560"/>
                <a:gd name="T25" fmla="*/ 878 h 1987"/>
                <a:gd name="T26" fmla="*/ 564 w 2560"/>
                <a:gd name="T27" fmla="*/ 796 h 1987"/>
                <a:gd name="T28" fmla="*/ 607 w 2560"/>
                <a:gd name="T29" fmla="*/ 707 h 1987"/>
                <a:gd name="T30" fmla="*/ 650 w 2560"/>
                <a:gd name="T31" fmla="*/ 615 h 1987"/>
                <a:gd name="T32" fmla="*/ 688 w 2560"/>
                <a:gd name="T33" fmla="*/ 518 h 1987"/>
                <a:gd name="T34" fmla="*/ 731 w 2560"/>
                <a:gd name="T35" fmla="*/ 422 h 1987"/>
                <a:gd name="T36" fmla="*/ 775 w 2560"/>
                <a:gd name="T37" fmla="*/ 329 h 1987"/>
                <a:gd name="T38" fmla="*/ 817 w 2560"/>
                <a:gd name="T39" fmla="*/ 240 h 1987"/>
                <a:gd name="T40" fmla="*/ 855 w 2560"/>
                <a:gd name="T41" fmla="*/ 163 h 1987"/>
                <a:gd name="T42" fmla="*/ 898 w 2560"/>
                <a:gd name="T43" fmla="*/ 97 h 1987"/>
                <a:gd name="T44" fmla="*/ 942 w 2560"/>
                <a:gd name="T45" fmla="*/ 46 h 1987"/>
                <a:gd name="T46" fmla="*/ 985 w 2560"/>
                <a:gd name="T47" fmla="*/ 16 h 1987"/>
                <a:gd name="T48" fmla="*/ 1023 w 2560"/>
                <a:gd name="T49" fmla="*/ 0 h 1987"/>
                <a:gd name="T50" fmla="*/ 1066 w 2560"/>
                <a:gd name="T51" fmla="*/ 4 h 1987"/>
                <a:gd name="T52" fmla="*/ 1109 w 2560"/>
                <a:gd name="T53" fmla="*/ 27 h 1987"/>
                <a:gd name="T54" fmla="*/ 1152 w 2560"/>
                <a:gd name="T55" fmla="*/ 70 h 1987"/>
                <a:gd name="T56" fmla="*/ 1190 w 2560"/>
                <a:gd name="T57" fmla="*/ 127 h 1987"/>
                <a:gd name="T58" fmla="*/ 1233 w 2560"/>
                <a:gd name="T59" fmla="*/ 201 h 1987"/>
                <a:gd name="T60" fmla="*/ 1277 w 2560"/>
                <a:gd name="T61" fmla="*/ 282 h 1987"/>
                <a:gd name="T62" fmla="*/ 1320 w 2560"/>
                <a:gd name="T63" fmla="*/ 375 h 1987"/>
                <a:gd name="T64" fmla="*/ 1358 w 2560"/>
                <a:gd name="T65" fmla="*/ 468 h 1987"/>
                <a:gd name="T66" fmla="*/ 1400 w 2560"/>
                <a:gd name="T67" fmla="*/ 565 h 1987"/>
                <a:gd name="T68" fmla="*/ 1443 w 2560"/>
                <a:gd name="T69" fmla="*/ 661 h 1987"/>
                <a:gd name="T70" fmla="*/ 1487 w 2560"/>
                <a:gd name="T71" fmla="*/ 750 h 1987"/>
                <a:gd name="T72" fmla="*/ 1525 w 2560"/>
                <a:gd name="T73" fmla="*/ 839 h 1987"/>
                <a:gd name="T74" fmla="*/ 1568 w 2560"/>
                <a:gd name="T75" fmla="*/ 917 h 1987"/>
                <a:gd name="T76" fmla="*/ 1611 w 2560"/>
                <a:gd name="T77" fmla="*/ 986 h 1987"/>
                <a:gd name="T78" fmla="*/ 1654 w 2560"/>
                <a:gd name="T79" fmla="*/ 1048 h 1987"/>
                <a:gd name="T80" fmla="*/ 1692 w 2560"/>
                <a:gd name="T81" fmla="*/ 1102 h 1987"/>
                <a:gd name="T82" fmla="*/ 1735 w 2560"/>
                <a:gd name="T83" fmla="*/ 1148 h 1987"/>
                <a:gd name="T84" fmla="*/ 1778 w 2560"/>
                <a:gd name="T85" fmla="*/ 1183 h 1987"/>
                <a:gd name="T86" fmla="*/ 1822 w 2560"/>
                <a:gd name="T87" fmla="*/ 1214 h 1987"/>
                <a:gd name="T88" fmla="*/ 1860 w 2560"/>
                <a:gd name="T89" fmla="*/ 1241 h 1987"/>
                <a:gd name="T90" fmla="*/ 1903 w 2560"/>
                <a:gd name="T91" fmla="*/ 1260 h 1987"/>
                <a:gd name="T92" fmla="*/ 1945 w 2560"/>
                <a:gd name="T93" fmla="*/ 1272 h 1987"/>
                <a:gd name="T94" fmla="*/ 1989 w 2560"/>
                <a:gd name="T95" fmla="*/ 1283 h 1987"/>
                <a:gd name="T96" fmla="*/ 2027 w 2560"/>
                <a:gd name="T97" fmla="*/ 1295 h 1987"/>
                <a:gd name="T98" fmla="*/ 2070 w 2560"/>
                <a:gd name="T99" fmla="*/ 1299 h 19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60" h="1987">
                  <a:moveTo>
                    <a:pt x="0" y="1987"/>
                  </a:moveTo>
                  <a:lnTo>
                    <a:pt x="23" y="1981"/>
                  </a:lnTo>
                  <a:lnTo>
                    <a:pt x="53" y="1981"/>
                  </a:lnTo>
                  <a:lnTo>
                    <a:pt x="77" y="1975"/>
                  </a:lnTo>
                  <a:lnTo>
                    <a:pt x="100" y="1963"/>
                  </a:lnTo>
                  <a:lnTo>
                    <a:pt x="130" y="1958"/>
                  </a:lnTo>
                  <a:lnTo>
                    <a:pt x="153" y="1946"/>
                  </a:lnTo>
                  <a:lnTo>
                    <a:pt x="183" y="1940"/>
                  </a:lnTo>
                  <a:lnTo>
                    <a:pt x="207" y="1928"/>
                  </a:lnTo>
                  <a:lnTo>
                    <a:pt x="230" y="1910"/>
                  </a:lnTo>
                  <a:lnTo>
                    <a:pt x="260" y="1898"/>
                  </a:lnTo>
                  <a:lnTo>
                    <a:pt x="284" y="1881"/>
                  </a:lnTo>
                  <a:lnTo>
                    <a:pt x="307" y="1857"/>
                  </a:lnTo>
                  <a:lnTo>
                    <a:pt x="337" y="1839"/>
                  </a:lnTo>
                  <a:lnTo>
                    <a:pt x="360" y="1810"/>
                  </a:lnTo>
                  <a:lnTo>
                    <a:pt x="390" y="1786"/>
                  </a:lnTo>
                  <a:lnTo>
                    <a:pt x="414" y="1756"/>
                  </a:lnTo>
                  <a:lnTo>
                    <a:pt x="437" y="1721"/>
                  </a:lnTo>
                  <a:lnTo>
                    <a:pt x="467" y="1686"/>
                  </a:lnTo>
                  <a:lnTo>
                    <a:pt x="491" y="1644"/>
                  </a:lnTo>
                  <a:lnTo>
                    <a:pt x="514" y="1603"/>
                  </a:lnTo>
                  <a:lnTo>
                    <a:pt x="544" y="1555"/>
                  </a:lnTo>
                  <a:lnTo>
                    <a:pt x="567" y="1508"/>
                  </a:lnTo>
                  <a:lnTo>
                    <a:pt x="597" y="1455"/>
                  </a:lnTo>
                  <a:lnTo>
                    <a:pt x="621" y="1402"/>
                  </a:lnTo>
                  <a:lnTo>
                    <a:pt x="644" y="1343"/>
                  </a:lnTo>
                  <a:lnTo>
                    <a:pt x="674" y="1283"/>
                  </a:lnTo>
                  <a:lnTo>
                    <a:pt x="697" y="1218"/>
                  </a:lnTo>
                  <a:lnTo>
                    <a:pt x="721" y="1147"/>
                  </a:lnTo>
                  <a:lnTo>
                    <a:pt x="751" y="1082"/>
                  </a:lnTo>
                  <a:lnTo>
                    <a:pt x="774" y="1011"/>
                  </a:lnTo>
                  <a:lnTo>
                    <a:pt x="804" y="940"/>
                  </a:lnTo>
                  <a:lnTo>
                    <a:pt x="828" y="864"/>
                  </a:lnTo>
                  <a:lnTo>
                    <a:pt x="851" y="793"/>
                  </a:lnTo>
                  <a:lnTo>
                    <a:pt x="881" y="716"/>
                  </a:lnTo>
                  <a:lnTo>
                    <a:pt x="904" y="645"/>
                  </a:lnTo>
                  <a:lnTo>
                    <a:pt x="928" y="574"/>
                  </a:lnTo>
                  <a:lnTo>
                    <a:pt x="958" y="503"/>
                  </a:lnTo>
                  <a:lnTo>
                    <a:pt x="981" y="432"/>
                  </a:lnTo>
                  <a:lnTo>
                    <a:pt x="1011" y="367"/>
                  </a:lnTo>
                  <a:lnTo>
                    <a:pt x="1035" y="308"/>
                  </a:lnTo>
                  <a:lnTo>
                    <a:pt x="1058" y="249"/>
                  </a:lnTo>
                  <a:lnTo>
                    <a:pt x="1088" y="195"/>
                  </a:lnTo>
                  <a:lnTo>
                    <a:pt x="1111" y="148"/>
                  </a:lnTo>
                  <a:lnTo>
                    <a:pt x="1135" y="107"/>
                  </a:lnTo>
                  <a:lnTo>
                    <a:pt x="1165" y="71"/>
                  </a:lnTo>
                  <a:lnTo>
                    <a:pt x="1188" y="42"/>
                  </a:lnTo>
                  <a:lnTo>
                    <a:pt x="1218" y="24"/>
                  </a:lnTo>
                  <a:lnTo>
                    <a:pt x="1241" y="6"/>
                  </a:lnTo>
                  <a:lnTo>
                    <a:pt x="1265" y="0"/>
                  </a:lnTo>
                  <a:lnTo>
                    <a:pt x="1295" y="0"/>
                  </a:lnTo>
                  <a:lnTo>
                    <a:pt x="1318" y="6"/>
                  </a:lnTo>
                  <a:lnTo>
                    <a:pt x="1342" y="24"/>
                  </a:lnTo>
                  <a:lnTo>
                    <a:pt x="1372" y="42"/>
                  </a:lnTo>
                  <a:lnTo>
                    <a:pt x="1395" y="71"/>
                  </a:lnTo>
                  <a:lnTo>
                    <a:pt x="1425" y="107"/>
                  </a:lnTo>
                  <a:lnTo>
                    <a:pt x="1448" y="148"/>
                  </a:lnTo>
                  <a:lnTo>
                    <a:pt x="1472" y="195"/>
                  </a:lnTo>
                  <a:lnTo>
                    <a:pt x="1502" y="249"/>
                  </a:lnTo>
                  <a:lnTo>
                    <a:pt x="1525" y="308"/>
                  </a:lnTo>
                  <a:lnTo>
                    <a:pt x="1549" y="367"/>
                  </a:lnTo>
                  <a:lnTo>
                    <a:pt x="1579" y="432"/>
                  </a:lnTo>
                  <a:lnTo>
                    <a:pt x="1602" y="503"/>
                  </a:lnTo>
                  <a:lnTo>
                    <a:pt x="1632" y="574"/>
                  </a:lnTo>
                  <a:lnTo>
                    <a:pt x="1655" y="645"/>
                  </a:lnTo>
                  <a:lnTo>
                    <a:pt x="1679" y="716"/>
                  </a:lnTo>
                  <a:lnTo>
                    <a:pt x="1709" y="793"/>
                  </a:lnTo>
                  <a:lnTo>
                    <a:pt x="1732" y="864"/>
                  </a:lnTo>
                  <a:lnTo>
                    <a:pt x="1756" y="940"/>
                  </a:lnTo>
                  <a:lnTo>
                    <a:pt x="1785" y="1011"/>
                  </a:lnTo>
                  <a:lnTo>
                    <a:pt x="1809" y="1082"/>
                  </a:lnTo>
                  <a:lnTo>
                    <a:pt x="1839" y="1147"/>
                  </a:lnTo>
                  <a:lnTo>
                    <a:pt x="1862" y="1218"/>
                  </a:lnTo>
                  <a:lnTo>
                    <a:pt x="1886" y="1283"/>
                  </a:lnTo>
                  <a:lnTo>
                    <a:pt x="1916" y="1343"/>
                  </a:lnTo>
                  <a:lnTo>
                    <a:pt x="1939" y="1402"/>
                  </a:lnTo>
                  <a:lnTo>
                    <a:pt x="1963" y="1455"/>
                  </a:lnTo>
                  <a:lnTo>
                    <a:pt x="1992" y="1508"/>
                  </a:lnTo>
                  <a:lnTo>
                    <a:pt x="2016" y="1555"/>
                  </a:lnTo>
                  <a:lnTo>
                    <a:pt x="2046" y="1603"/>
                  </a:lnTo>
                  <a:lnTo>
                    <a:pt x="2069" y="1644"/>
                  </a:lnTo>
                  <a:lnTo>
                    <a:pt x="2093" y="1686"/>
                  </a:lnTo>
                  <a:lnTo>
                    <a:pt x="2123" y="1721"/>
                  </a:lnTo>
                  <a:lnTo>
                    <a:pt x="2146" y="1756"/>
                  </a:lnTo>
                  <a:lnTo>
                    <a:pt x="2170" y="1786"/>
                  </a:lnTo>
                  <a:lnTo>
                    <a:pt x="2199" y="1810"/>
                  </a:lnTo>
                  <a:lnTo>
                    <a:pt x="2223" y="1839"/>
                  </a:lnTo>
                  <a:lnTo>
                    <a:pt x="2253" y="1857"/>
                  </a:lnTo>
                  <a:lnTo>
                    <a:pt x="2276" y="1881"/>
                  </a:lnTo>
                  <a:lnTo>
                    <a:pt x="2300" y="1898"/>
                  </a:lnTo>
                  <a:lnTo>
                    <a:pt x="2329" y="1910"/>
                  </a:lnTo>
                  <a:lnTo>
                    <a:pt x="2353" y="1928"/>
                  </a:lnTo>
                  <a:lnTo>
                    <a:pt x="2377" y="1940"/>
                  </a:lnTo>
                  <a:lnTo>
                    <a:pt x="2406" y="1946"/>
                  </a:lnTo>
                  <a:lnTo>
                    <a:pt x="2430" y="1958"/>
                  </a:lnTo>
                  <a:lnTo>
                    <a:pt x="2460" y="1963"/>
                  </a:lnTo>
                  <a:lnTo>
                    <a:pt x="2483" y="1975"/>
                  </a:lnTo>
                  <a:lnTo>
                    <a:pt x="2507" y="1981"/>
                  </a:lnTo>
                  <a:lnTo>
                    <a:pt x="2536" y="1981"/>
                  </a:lnTo>
                  <a:lnTo>
                    <a:pt x="2560" y="1987"/>
                  </a:lnTo>
                </a:path>
              </a:pathLst>
            </a:custGeom>
            <a:solidFill>
              <a:srgbClr val="CCF22A"/>
            </a:solidFill>
            <a:ln w="19050" cmpd="sng">
              <a:solidFill>
                <a:srgbClr val="FFFF99"/>
              </a:solidFill>
              <a:prstDash val="solid"/>
              <a:round/>
              <a:headEnd/>
              <a:tailEnd/>
            </a:ln>
          </p:spPr>
          <p:txBody>
            <a:bodyPr/>
            <a:lstStyle/>
            <a:p>
              <a:endParaRPr lang="en-US"/>
            </a:p>
          </p:txBody>
        </p:sp>
        <p:sp>
          <p:nvSpPr>
            <p:cNvPr id="111654" name="Line 24">
              <a:extLst>
                <a:ext uri="{FF2B5EF4-FFF2-40B4-BE49-F238E27FC236}">
                  <a16:creationId xmlns:a16="http://schemas.microsoft.com/office/drawing/2014/main" id="{C0E2E110-1B15-48A4-BAE3-087F9938467D}"/>
                </a:ext>
              </a:extLst>
            </p:cNvPr>
            <p:cNvSpPr>
              <a:spLocks noChangeShapeType="1"/>
            </p:cNvSpPr>
            <p:nvPr/>
          </p:nvSpPr>
          <p:spPr bwMode="auto">
            <a:xfrm>
              <a:off x="1008" y="2928"/>
              <a:ext cx="2688" cy="0"/>
            </a:xfrm>
            <a:prstGeom prst="line">
              <a:avLst/>
            </a:prstGeom>
            <a:noFill/>
            <a:ln w="952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1636" name="Line 25">
            <a:extLst>
              <a:ext uri="{FF2B5EF4-FFF2-40B4-BE49-F238E27FC236}">
                <a16:creationId xmlns:a16="http://schemas.microsoft.com/office/drawing/2014/main" id="{17730403-7DCF-4962-85A7-DD9B143FE76D}"/>
              </a:ext>
            </a:extLst>
          </p:cNvPr>
          <p:cNvSpPr>
            <a:spLocks noChangeShapeType="1"/>
          </p:cNvSpPr>
          <p:nvPr/>
        </p:nvSpPr>
        <p:spPr bwMode="auto">
          <a:xfrm>
            <a:off x="3186113" y="1420813"/>
            <a:ext cx="0" cy="17526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11637" name="Object 26">
            <a:extLst>
              <a:ext uri="{FF2B5EF4-FFF2-40B4-BE49-F238E27FC236}">
                <a16:creationId xmlns:a16="http://schemas.microsoft.com/office/drawing/2014/main" id="{6735CADB-2CF0-44C7-84A3-D822D16053A2}"/>
              </a:ext>
            </a:extLst>
          </p:cNvPr>
          <p:cNvGraphicFramePr>
            <a:graphicFrameLocks noChangeAspect="1"/>
          </p:cNvGraphicFramePr>
          <p:nvPr/>
        </p:nvGraphicFramePr>
        <p:xfrm>
          <a:off x="2176463" y="3097213"/>
          <a:ext cx="2047875" cy="449262"/>
        </p:xfrm>
        <a:graphic>
          <a:graphicData uri="http://schemas.openxmlformats.org/presentationml/2006/ole">
            <mc:AlternateContent xmlns:mc="http://schemas.openxmlformats.org/markup-compatibility/2006">
              <mc:Choice xmlns:v="urn:schemas-microsoft-com:vml" Requires="v">
                <p:oleObj name="Équation" r:id="rId7" imgW="799753" imgH="177723" progId="Equation.3">
                  <p:embed/>
                </p:oleObj>
              </mc:Choice>
              <mc:Fallback>
                <p:oleObj name="Équation" r:id="rId7" imgW="799753" imgH="177723" progId="Equation.3">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6463" y="3097213"/>
                        <a:ext cx="2047875" cy="449262"/>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1638" name="Group 27">
            <a:extLst>
              <a:ext uri="{FF2B5EF4-FFF2-40B4-BE49-F238E27FC236}">
                <a16:creationId xmlns:a16="http://schemas.microsoft.com/office/drawing/2014/main" id="{F5FBF7B4-9213-4763-8DDC-C27B7B956DDA}"/>
              </a:ext>
            </a:extLst>
          </p:cNvPr>
          <p:cNvGrpSpPr>
            <a:grpSpLocks/>
          </p:cNvGrpSpPr>
          <p:nvPr/>
        </p:nvGrpSpPr>
        <p:grpSpPr bwMode="auto">
          <a:xfrm>
            <a:off x="4284663" y="3573463"/>
            <a:ext cx="4419600" cy="1676400"/>
            <a:chOff x="2976" y="2784"/>
            <a:chExt cx="2304" cy="1056"/>
          </a:xfrm>
        </p:grpSpPr>
        <p:grpSp>
          <p:nvGrpSpPr>
            <p:cNvPr id="111647" name="Group 28">
              <a:extLst>
                <a:ext uri="{FF2B5EF4-FFF2-40B4-BE49-F238E27FC236}">
                  <a16:creationId xmlns:a16="http://schemas.microsoft.com/office/drawing/2014/main" id="{673F14D8-2783-430F-AFB1-4D8312285BEC}"/>
                </a:ext>
              </a:extLst>
            </p:cNvPr>
            <p:cNvGrpSpPr>
              <a:grpSpLocks/>
            </p:cNvGrpSpPr>
            <p:nvPr/>
          </p:nvGrpSpPr>
          <p:grpSpPr bwMode="auto">
            <a:xfrm>
              <a:off x="2976" y="2784"/>
              <a:ext cx="1440" cy="1056"/>
              <a:chOff x="1008" y="1629"/>
              <a:chExt cx="2688" cy="1299"/>
            </a:xfrm>
          </p:grpSpPr>
          <p:sp>
            <p:nvSpPr>
              <p:cNvPr id="111651" name="Freeform 29">
                <a:extLst>
                  <a:ext uri="{FF2B5EF4-FFF2-40B4-BE49-F238E27FC236}">
                    <a16:creationId xmlns:a16="http://schemas.microsoft.com/office/drawing/2014/main" id="{DF8EF234-9514-425F-82CB-F2C9A663016A}"/>
                  </a:ext>
                </a:extLst>
              </p:cNvPr>
              <p:cNvSpPr>
                <a:spLocks/>
              </p:cNvSpPr>
              <p:nvPr/>
            </p:nvSpPr>
            <p:spPr bwMode="auto">
              <a:xfrm>
                <a:off x="1290" y="1629"/>
                <a:ext cx="2070" cy="1299"/>
              </a:xfrm>
              <a:custGeom>
                <a:avLst/>
                <a:gdLst>
                  <a:gd name="T0" fmla="*/ 19 w 2560"/>
                  <a:gd name="T1" fmla="*/ 1295 h 1987"/>
                  <a:gd name="T2" fmla="*/ 62 w 2560"/>
                  <a:gd name="T3" fmla="*/ 1291 h 1987"/>
                  <a:gd name="T4" fmla="*/ 105 w 2560"/>
                  <a:gd name="T5" fmla="*/ 1280 h 1987"/>
                  <a:gd name="T6" fmla="*/ 148 w 2560"/>
                  <a:gd name="T7" fmla="*/ 1268 h 1987"/>
                  <a:gd name="T8" fmla="*/ 186 w 2560"/>
                  <a:gd name="T9" fmla="*/ 1249 h 1987"/>
                  <a:gd name="T10" fmla="*/ 230 w 2560"/>
                  <a:gd name="T11" fmla="*/ 1230 h 1987"/>
                  <a:gd name="T12" fmla="*/ 272 w 2560"/>
                  <a:gd name="T13" fmla="*/ 1202 h 1987"/>
                  <a:gd name="T14" fmla="*/ 315 w 2560"/>
                  <a:gd name="T15" fmla="*/ 1168 h 1987"/>
                  <a:gd name="T16" fmla="*/ 353 w 2560"/>
                  <a:gd name="T17" fmla="*/ 1125 h 1987"/>
                  <a:gd name="T18" fmla="*/ 397 w 2560"/>
                  <a:gd name="T19" fmla="*/ 1075 h 1987"/>
                  <a:gd name="T20" fmla="*/ 440 w 2560"/>
                  <a:gd name="T21" fmla="*/ 1017 h 1987"/>
                  <a:gd name="T22" fmla="*/ 483 w 2560"/>
                  <a:gd name="T23" fmla="*/ 951 h 1987"/>
                  <a:gd name="T24" fmla="*/ 521 w 2560"/>
                  <a:gd name="T25" fmla="*/ 878 h 1987"/>
                  <a:gd name="T26" fmla="*/ 564 w 2560"/>
                  <a:gd name="T27" fmla="*/ 796 h 1987"/>
                  <a:gd name="T28" fmla="*/ 607 w 2560"/>
                  <a:gd name="T29" fmla="*/ 707 h 1987"/>
                  <a:gd name="T30" fmla="*/ 650 w 2560"/>
                  <a:gd name="T31" fmla="*/ 615 h 1987"/>
                  <a:gd name="T32" fmla="*/ 688 w 2560"/>
                  <a:gd name="T33" fmla="*/ 518 h 1987"/>
                  <a:gd name="T34" fmla="*/ 731 w 2560"/>
                  <a:gd name="T35" fmla="*/ 422 h 1987"/>
                  <a:gd name="T36" fmla="*/ 775 w 2560"/>
                  <a:gd name="T37" fmla="*/ 329 h 1987"/>
                  <a:gd name="T38" fmla="*/ 817 w 2560"/>
                  <a:gd name="T39" fmla="*/ 240 h 1987"/>
                  <a:gd name="T40" fmla="*/ 855 w 2560"/>
                  <a:gd name="T41" fmla="*/ 163 h 1987"/>
                  <a:gd name="T42" fmla="*/ 898 w 2560"/>
                  <a:gd name="T43" fmla="*/ 97 h 1987"/>
                  <a:gd name="T44" fmla="*/ 942 w 2560"/>
                  <a:gd name="T45" fmla="*/ 46 h 1987"/>
                  <a:gd name="T46" fmla="*/ 985 w 2560"/>
                  <a:gd name="T47" fmla="*/ 16 h 1987"/>
                  <a:gd name="T48" fmla="*/ 1023 w 2560"/>
                  <a:gd name="T49" fmla="*/ 0 h 1987"/>
                  <a:gd name="T50" fmla="*/ 1066 w 2560"/>
                  <a:gd name="T51" fmla="*/ 4 h 1987"/>
                  <a:gd name="T52" fmla="*/ 1109 w 2560"/>
                  <a:gd name="T53" fmla="*/ 27 h 1987"/>
                  <a:gd name="T54" fmla="*/ 1152 w 2560"/>
                  <a:gd name="T55" fmla="*/ 70 h 1987"/>
                  <a:gd name="T56" fmla="*/ 1190 w 2560"/>
                  <a:gd name="T57" fmla="*/ 127 h 1987"/>
                  <a:gd name="T58" fmla="*/ 1233 w 2560"/>
                  <a:gd name="T59" fmla="*/ 201 h 1987"/>
                  <a:gd name="T60" fmla="*/ 1277 w 2560"/>
                  <a:gd name="T61" fmla="*/ 282 h 1987"/>
                  <a:gd name="T62" fmla="*/ 1320 w 2560"/>
                  <a:gd name="T63" fmla="*/ 375 h 1987"/>
                  <a:gd name="T64" fmla="*/ 1358 w 2560"/>
                  <a:gd name="T65" fmla="*/ 468 h 1987"/>
                  <a:gd name="T66" fmla="*/ 1400 w 2560"/>
                  <a:gd name="T67" fmla="*/ 565 h 1987"/>
                  <a:gd name="T68" fmla="*/ 1443 w 2560"/>
                  <a:gd name="T69" fmla="*/ 661 h 1987"/>
                  <a:gd name="T70" fmla="*/ 1487 w 2560"/>
                  <a:gd name="T71" fmla="*/ 750 h 1987"/>
                  <a:gd name="T72" fmla="*/ 1525 w 2560"/>
                  <a:gd name="T73" fmla="*/ 839 h 1987"/>
                  <a:gd name="T74" fmla="*/ 1568 w 2560"/>
                  <a:gd name="T75" fmla="*/ 917 h 1987"/>
                  <a:gd name="T76" fmla="*/ 1611 w 2560"/>
                  <a:gd name="T77" fmla="*/ 986 h 1987"/>
                  <a:gd name="T78" fmla="*/ 1654 w 2560"/>
                  <a:gd name="T79" fmla="*/ 1048 h 1987"/>
                  <a:gd name="T80" fmla="*/ 1692 w 2560"/>
                  <a:gd name="T81" fmla="*/ 1102 h 1987"/>
                  <a:gd name="T82" fmla="*/ 1735 w 2560"/>
                  <a:gd name="T83" fmla="*/ 1148 h 1987"/>
                  <a:gd name="T84" fmla="*/ 1778 w 2560"/>
                  <a:gd name="T85" fmla="*/ 1183 h 1987"/>
                  <a:gd name="T86" fmla="*/ 1822 w 2560"/>
                  <a:gd name="T87" fmla="*/ 1214 h 1987"/>
                  <a:gd name="T88" fmla="*/ 1860 w 2560"/>
                  <a:gd name="T89" fmla="*/ 1241 h 1987"/>
                  <a:gd name="T90" fmla="*/ 1903 w 2560"/>
                  <a:gd name="T91" fmla="*/ 1260 h 1987"/>
                  <a:gd name="T92" fmla="*/ 1945 w 2560"/>
                  <a:gd name="T93" fmla="*/ 1272 h 1987"/>
                  <a:gd name="T94" fmla="*/ 1989 w 2560"/>
                  <a:gd name="T95" fmla="*/ 1283 h 1987"/>
                  <a:gd name="T96" fmla="*/ 2027 w 2560"/>
                  <a:gd name="T97" fmla="*/ 1295 h 1987"/>
                  <a:gd name="T98" fmla="*/ 2070 w 2560"/>
                  <a:gd name="T99" fmla="*/ 1299 h 19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60" h="1987">
                    <a:moveTo>
                      <a:pt x="0" y="1987"/>
                    </a:moveTo>
                    <a:lnTo>
                      <a:pt x="23" y="1981"/>
                    </a:lnTo>
                    <a:lnTo>
                      <a:pt x="53" y="1981"/>
                    </a:lnTo>
                    <a:lnTo>
                      <a:pt x="77" y="1975"/>
                    </a:lnTo>
                    <a:lnTo>
                      <a:pt x="100" y="1963"/>
                    </a:lnTo>
                    <a:lnTo>
                      <a:pt x="130" y="1958"/>
                    </a:lnTo>
                    <a:lnTo>
                      <a:pt x="153" y="1946"/>
                    </a:lnTo>
                    <a:lnTo>
                      <a:pt x="183" y="1940"/>
                    </a:lnTo>
                    <a:lnTo>
                      <a:pt x="207" y="1928"/>
                    </a:lnTo>
                    <a:lnTo>
                      <a:pt x="230" y="1910"/>
                    </a:lnTo>
                    <a:lnTo>
                      <a:pt x="260" y="1898"/>
                    </a:lnTo>
                    <a:lnTo>
                      <a:pt x="284" y="1881"/>
                    </a:lnTo>
                    <a:lnTo>
                      <a:pt x="307" y="1857"/>
                    </a:lnTo>
                    <a:lnTo>
                      <a:pt x="337" y="1839"/>
                    </a:lnTo>
                    <a:lnTo>
                      <a:pt x="360" y="1810"/>
                    </a:lnTo>
                    <a:lnTo>
                      <a:pt x="390" y="1786"/>
                    </a:lnTo>
                    <a:lnTo>
                      <a:pt x="414" y="1756"/>
                    </a:lnTo>
                    <a:lnTo>
                      <a:pt x="437" y="1721"/>
                    </a:lnTo>
                    <a:lnTo>
                      <a:pt x="467" y="1686"/>
                    </a:lnTo>
                    <a:lnTo>
                      <a:pt x="491" y="1644"/>
                    </a:lnTo>
                    <a:lnTo>
                      <a:pt x="514" y="1603"/>
                    </a:lnTo>
                    <a:lnTo>
                      <a:pt x="544" y="1555"/>
                    </a:lnTo>
                    <a:lnTo>
                      <a:pt x="567" y="1508"/>
                    </a:lnTo>
                    <a:lnTo>
                      <a:pt x="597" y="1455"/>
                    </a:lnTo>
                    <a:lnTo>
                      <a:pt x="621" y="1402"/>
                    </a:lnTo>
                    <a:lnTo>
                      <a:pt x="644" y="1343"/>
                    </a:lnTo>
                    <a:lnTo>
                      <a:pt x="674" y="1283"/>
                    </a:lnTo>
                    <a:lnTo>
                      <a:pt x="697" y="1218"/>
                    </a:lnTo>
                    <a:lnTo>
                      <a:pt x="721" y="1147"/>
                    </a:lnTo>
                    <a:lnTo>
                      <a:pt x="751" y="1082"/>
                    </a:lnTo>
                    <a:lnTo>
                      <a:pt x="774" y="1011"/>
                    </a:lnTo>
                    <a:lnTo>
                      <a:pt x="804" y="940"/>
                    </a:lnTo>
                    <a:lnTo>
                      <a:pt x="828" y="864"/>
                    </a:lnTo>
                    <a:lnTo>
                      <a:pt x="851" y="793"/>
                    </a:lnTo>
                    <a:lnTo>
                      <a:pt x="881" y="716"/>
                    </a:lnTo>
                    <a:lnTo>
                      <a:pt x="904" y="645"/>
                    </a:lnTo>
                    <a:lnTo>
                      <a:pt x="928" y="574"/>
                    </a:lnTo>
                    <a:lnTo>
                      <a:pt x="958" y="503"/>
                    </a:lnTo>
                    <a:lnTo>
                      <a:pt x="981" y="432"/>
                    </a:lnTo>
                    <a:lnTo>
                      <a:pt x="1011" y="367"/>
                    </a:lnTo>
                    <a:lnTo>
                      <a:pt x="1035" y="308"/>
                    </a:lnTo>
                    <a:lnTo>
                      <a:pt x="1058" y="249"/>
                    </a:lnTo>
                    <a:lnTo>
                      <a:pt x="1088" y="195"/>
                    </a:lnTo>
                    <a:lnTo>
                      <a:pt x="1111" y="148"/>
                    </a:lnTo>
                    <a:lnTo>
                      <a:pt x="1135" y="107"/>
                    </a:lnTo>
                    <a:lnTo>
                      <a:pt x="1165" y="71"/>
                    </a:lnTo>
                    <a:lnTo>
                      <a:pt x="1188" y="42"/>
                    </a:lnTo>
                    <a:lnTo>
                      <a:pt x="1218" y="24"/>
                    </a:lnTo>
                    <a:lnTo>
                      <a:pt x="1241" y="6"/>
                    </a:lnTo>
                    <a:lnTo>
                      <a:pt x="1265" y="0"/>
                    </a:lnTo>
                    <a:lnTo>
                      <a:pt x="1295" y="0"/>
                    </a:lnTo>
                    <a:lnTo>
                      <a:pt x="1318" y="6"/>
                    </a:lnTo>
                    <a:lnTo>
                      <a:pt x="1342" y="24"/>
                    </a:lnTo>
                    <a:lnTo>
                      <a:pt x="1372" y="42"/>
                    </a:lnTo>
                    <a:lnTo>
                      <a:pt x="1395" y="71"/>
                    </a:lnTo>
                    <a:lnTo>
                      <a:pt x="1425" y="107"/>
                    </a:lnTo>
                    <a:lnTo>
                      <a:pt x="1448" y="148"/>
                    </a:lnTo>
                    <a:lnTo>
                      <a:pt x="1472" y="195"/>
                    </a:lnTo>
                    <a:lnTo>
                      <a:pt x="1502" y="249"/>
                    </a:lnTo>
                    <a:lnTo>
                      <a:pt x="1525" y="308"/>
                    </a:lnTo>
                    <a:lnTo>
                      <a:pt x="1549" y="367"/>
                    </a:lnTo>
                    <a:lnTo>
                      <a:pt x="1579" y="432"/>
                    </a:lnTo>
                    <a:lnTo>
                      <a:pt x="1602" y="503"/>
                    </a:lnTo>
                    <a:lnTo>
                      <a:pt x="1632" y="574"/>
                    </a:lnTo>
                    <a:lnTo>
                      <a:pt x="1655" y="645"/>
                    </a:lnTo>
                    <a:lnTo>
                      <a:pt x="1679" y="716"/>
                    </a:lnTo>
                    <a:lnTo>
                      <a:pt x="1709" y="793"/>
                    </a:lnTo>
                    <a:lnTo>
                      <a:pt x="1732" y="864"/>
                    </a:lnTo>
                    <a:lnTo>
                      <a:pt x="1756" y="940"/>
                    </a:lnTo>
                    <a:lnTo>
                      <a:pt x="1785" y="1011"/>
                    </a:lnTo>
                    <a:lnTo>
                      <a:pt x="1809" y="1082"/>
                    </a:lnTo>
                    <a:lnTo>
                      <a:pt x="1839" y="1147"/>
                    </a:lnTo>
                    <a:lnTo>
                      <a:pt x="1862" y="1218"/>
                    </a:lnTo>
                    <a:lnTo>
                      <a:pt x="1886" y="1283"/>
                    </a:lnTo>
                    <a:lnTo>
                      <a:pt x="1916" y="1343"/>
                    </a:lnTo>
                    <a:lnTo>
                      <a:pt x="1939" y="1402"/>
                    </a:lnTo>
                    <a:lnTo>
                      <a:pt x="1963" y="1455"/>
                    </a:lnTo>
                    <a:lnTo>
                      <a:pt x="1992" y="1508"/>
                    </a:lnTo>
                    <a:lnTo>
                      <a:pt x="2016" y="1555"/>
                    </a:lnTo>
                    <a:lnTo>
                      <a:pt x="2046" y="1603"/>
                    </a:lnTo>
                    <a:lnTo>
                      <a:pt x="2069" y="1644"/>
                    </a:lnTo>
                    <a:lnTo>
                      <a:pt x="2093" y="1686"/>
                    </a:lnTo>
                    <a:lnTo>
                      <a:pt x="2123" y="1721"/>
                    </a:lnTo>
                    <a:lnTo>
                      <a:pt x="2146" y="1756"/>
                    </a:lnTo>
                    <a:lnTo>
                      <a:pt x="2170" y="1786"/>
                    </a:lnTo>
                    <a:lnTo>
                      <a:pt x="2199" y="1810"/>
                    </a:lnTo>
                    <a:lnTo>
                      <a:pt x="2223" y="1839"/>
                    </a:lnTo>
                    <a:lnTo>
                      <a:pt x="2253" y="1857"/>
                    </a:lnTo>
                    <a:lnTo>
                      <a:pt x="2276" y="1881"/>
                    </a:lnTo>
                    <a:lnTo>
                      <a:pt x="2300" y="1898"/>
                    </a:lnTo>
                    <a:lnTo>
                      <a:pt x="2329" y="1910"/>
                    </a:lnTo>
                    <a:lnTo>
                      <a:pt x="2353" y="1928"/>
                    </a:lnTo>
                    <a:lnTo>
                      <a:pt x="2377" y="1940"/>
                    </a:lnTo>
                    <a:lnTo>
                      <a:pt x="2406" y="1946"/>
                    </a:lnTo>
                    <a:lnTo>
                      <a:pt x="2430" y="1958"/>
                    </a:lnTo>
                    <a:lnTo>
                      <a:pt x="2460" y="1963"/>
                    </a:lnTo>
                    <a:lnTo>
                      <a:pt x="2483" y="1975"/>
                    </a:lnTo>
                    <a:lnTo>
                      <a:pt x="2507" y="1981"/>
                    </a:lnTo>
                    <a:lnTo>
                      <a:pt x="2536" y="1981"/>
                    </a:lnTo>
                    <a:lnTo>
                      <a:pt x="2560" y="1987"/>
                    </a:lnTo>
                  </a:path>
                </a:pathLst>
              </a:custGeom>
              <a:solidFill>
                <a:srgbClr val="CCF22A"/>
              </a:solidFill>
              <a:ln w="19050" cmpd="sng">
                <a:solidFill>
                  <a:srgbClr val="FFFF99"/>
                </a:solidFill>
                <a:prstDash val="solid"/>
                <a:round/>
                <a:headEnd/>
                <a:tailEnd/>
              </a:ln>
            </p:spPr>
            <p:txBody>
              <a:bodyPr/>
              <a:lstStyle/>
              <a:p>
                <a:endParaRPr lang="en-US"/>
              </a:p>
            </p:txBody>
          </p:sp>
          <p:sp>
            <p:nvSpPr>
              <p:cNvPr id="111652" name="Line 30">
                <a:extLst>
                  <a:ext uri="{FF2B5EF4-FFF2-40B4-BE49-F238E27FC236}">
                    <a16:creationId xmlns:a16="http://schemas.microsoft.com/office/drawing/2014/main" id="{88402D86-5F69-4FFA-9A30-FCC81AA2061E}"/>
                  </a:ext>
                </a:extLst>
              </p:cNvPr>
              <p:cNvSpPr>
                <a:spLocks noChangeShapeType="1"/>
              </p:cNvSpPr>
              <p:nvPr/>
            </p:nvSpPr>
            <p:spPr bwMode="auto">
              <a:xfrm>
                <a:off x="1008" y="2928"/>
                <a:ext cx="2688" cy="0"/>
              </a:xfrm>
              <a:prstGeom prst="line">
                <a:avLst/>
              </a:prstGeom>
              <a:noFill/>
              <a:ln w="952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1648" name="Group 31">
              <a:extLst>
                <a:ext uri="{FF2B5EF4-FFF2-40B4-BE49-F238E27FC236}">
                  <a16:creationId xmlns:a16="http://schemas.microsoft.com/office/drawing/2014/main" id="{0A9A81B1-FCEF-40FE-9E6E-25B821670F82}"/>
                </a:ext>
              </a:extLst>
            </p:cNvPr>
            <p:cNvGrpSpPr>
              <a:grpSpLocks/>
            </p:cNvGrpSpPr>
            <p:nvPr/>
          </p:nvGrpSpPr>
          <p:grpSpPr bwMode="auto">
            <a:xfrm>
              <a:off x="3648" y="2976"/>
              <a:ext cx="1632" cy="864"/>
              <a:chOff x="1008" y="1629"/>
              <a:chExt cx="2688" cy="1299"/>
            </a:xfrm>
          </p:grpSpPr>
          <p:sp>
            <p:nvSpPr>
              <p:cNvPr id="111649" name="Freeform 32">
                <a:extLst>
                  <a:ext uri="{FF2B5EF4-FFF2-40B4-BE49-F238E27FC236}">
                    <a16:creationId xmlns:a16="http://schemas.microsoft.com/office/drawing/2014/main" id="{D15EC844-9A3F-40B5-986E-713858EC729A}"/>
                  </a:ext>
                </a:extLst>
              </p:cNvPr>
              <p:cNvSpPr>
                <a:spLocks/>
              </p:cNvSpPr>
              <p:nvPr/>
            </p:nvSpPr>
            <p:spPr bwMode="auto">
              <a:xfrm>
                <a:off x="1290" y="1629"/>
                <a:ext cx="2070" cy="1299"/>
              </a:xfrm>
              <a:custGeom>
                <a:avLst/>
                <a:gdLst>
                  <a:gd name="T0" fmla="*/ 19 w 2560"/>
                  <a:gd name="T1" fmla="*/ 1295 h 1987"/>
                  <a:gd name="T2" fmla="*/ 62 w 2560"/>
                  <a:gd name="T3" fmla="*/ 1291 h 1987"/>
                  <a:gd name="T4" fmla="*/ 105 w 2560"/>
                  <a:gd name="T5" fmla="*/ 1280 h 1987"/>
                  <a:gd name="T6" fmla="*/ 148 w 2560"/>
                  <a:gd name="T7" fmla="*/ 1268 h 1987"/>
                  <a:gd name="T8" fmla="*/ 186 w 2560"/>
                  <a:gd name="T9" fmla="*/ 1249 h 1987"/>
                  <a:gd name="T10" fmla="*/ 230 w 2560"/>
                  <a:gd name="T11" fmla="*/ 1230 h 1987"/>
                  <a:gd name="T12" fmla="*/ 272 w 2560"/>
                  <a:gd name="T13" fmla="*/ 1202 h 1987"/>
                  <a:gd name="T14" fmla="*/ 315 w 2560"/>
                  <a:gd name="T15" fmla="*/ 1168 h 1987"/>
                  <a:gd name="T16" fmla="*/ 353 w 2560"/>
                  <a:gd name="T17" fmla="*/ 1125 h 1987"/>
                  <a:gd name="T18" fmla="*/ 397 w 2560"/>
                  <a:gd name="T19" fmla="*/ 1075 h 1987"/>
                  <a:gd name="T20" fmla="*/ 440 w 2560"/>
                  <a:gd name="T21" fmla="*/ 1017 h 1987"/>
                  <a:gd name="T22" fmla="*/ 483 w 2560"/>
                  <a:gd name="T23" fmla="*/ 951 h 1987"/>
                  <a:gd name="T24" fmla="*/ 521 w 2560"/>
                  <a:gd name="T25" fmla="*/ 878 h 1987"/>
                  <a:gd name="T26" fmla="*/ 564 w 2560"/>
                  <a:gd name="T27" fmla="*/ 796 h 1987"/>
                  <a:gd name="T28" fmla="*/ 607 w 2560"/>
                  <a:gd name="T29" fmla="*/ 707 h 1987"/>
                  <a:gd name="T30" fmla="*/ 650 w 2560"/>
                  <a:gd name="T31" fmla="*/ 615 h 1987"/>
                  <a:gd name="T32" fmla="*/ 688 w 2560"/>
                  <a:gd name="T33" fmla="*/ 518 h 1987"/>
                  <a:gd name="T34" fmla="*/ 731 w 2560"/>
                  <a:gd name="T35" fmla="*/ 422 h 1987"/>
                  <a:gd name="T36" fmla="*/ 775 w 2560"/>
                  <a:gd name="T37" fmla="*/ 329 h 1987"/>
                  <a:gd name="T38" fmla="*/ 817 w 2560"/>
                  <a:gd name="T39" fmla="*/ 240 h 1987"/>
                  <a:gd name="T40" fmla="*/ 855 w 2560"/>
                  <a:gd name="T41" fmla="*/ 163 h 1987"/>
                  <a:gd name="T42" fmla="*/ 898 w 2560"/>
                  <a:gd name="T43" fmla="*/ 97 h 1987"/>
                  <a:gd name="T44" fmla="*/ 942 w 2560"/>
                  <a:gd name="T45" fmla="*/ 46 h 1987"/>
                  <a:gd name="T46" fmla="*/ 985 w 2560"/>
                  <a:gd name="T47" fmla="*/ 16 h 1987"/>
                  <a:gd name="T48" fmla="*/ 1023 w 2560"/>
                  <a:gd name="T49" fmla="*/ 0 h 1987"/>
                  <a:gd name="T50" fmla="*/ 1066 w 2560"/>
                  <a:gd name="T51" fmla="*/ 4 h 1987"/>
                  <a:gd name="T52" fmla="*/ 1109 w 2560"/>
                  <a:gd name="T53" fmla="*/ 27 h 1987"/>
                  <a:gd name="T54" fmla="*/ 1152 w 2560"/>
                  <a:gd name="T55" fmla="*/ 70 h 1987"/>
                  <a:gd name="T56" fmla="*/ 1190 w 2560"/>
                  <a:gd name="T57" fmla="*/ 127 h 1987"/>
                  <a:gd name="T58" fmla="*/ 1233 w 2560"/>
                  <a:gd name="T59" fmla="*/ 201 h 1987"/>
                  <a:gd name="T60" fmla="*/ 1277 w 2560"/>
                  <a:gd name="T61" fmla="*/ 282 h 1987"/>
                  <a:gd name="T62" fmla="*/ 1320 w 2560"/>
                  <a:gd name="T63" fmla="*/ 375 h 1987"/>
                  <a:gd name="T64" fmla="*/ 1358 w 2560"/>
                  <a:gd name="T65" fmla="*/ 468 h 1987"/>
                  <a:gd name="T66" fmla="*/ 1400 w 2560"/>
                  <a:gd name="T67" fmla="*/ 565 h 1987"/>
                  <a:gd name="T68" fmla="*/ 1443 w 2560"/>
                  <a:gd name="T69" fmla="*/ 661 h 1987"/>
                  <a:gd name="T70" fmla="*/ 1487 w 2560"/>
                  <a:gd name="T71" fmla="*/ 750 h 1987"/>
                  <a:gd name="T72" fmla="*/ 1525 w 2560"/>
                  <a:gd name="T73" fmla="*/ 839 h 1987"/>
                  <a:gd name="T74" fmla="*/ 1568 w 2560"/>
                  <a:gd name="T75" fmla="*/ 917 h 1987"/>
                  <a:gd name="T76" fmla="*/ 1611 w 2560"/>
                  <a:gd name="T77" fmla="*/ 986 h 1987"/>
                  <a:gd name="T78" fmla="*/ 1654 w 2560"/>
                  <a:gd name="T79" fmla="*/ 1048 h 1987"/>
                  <a:gd name="T80" fmla="*/ 1692 w 2560"/>
                  <a:gd name="T81" fmla="*/ 1102 h 1987"/>
                  <a:gd name="T82" fmla="*/ 1735 w 2560"/>
                  <a:gd name="T83" fmla="*/ 1148 h 1987"/>
                  <a:gd name="T84" fmla="*/ 1778 w 2560"/>
                  <a:gd name="T85" fmla="*/ 1183 h 1987"/>
                  <a:gd name="T86" fmla="*/ 1822 w 2560"/>
                  <a:gd name="T87" fmla="*/ 1214 h 1987"/>
                  <a:gd name="T88" fmla="*/ 1860 w 2560"/>
                  <a:gd name="T89" fmla="*/ 1241 h 1987"/>
                  <a:gd name="T90" fmla="*/ 1903 w 2560"/>
                  <a:gd name="T91" fmla="*/ 1260 h 1987"/>
                  <a:gd name="T92" fmla="*/ 1945 w 2560"/>
                  <a:gd name="T93" fmla="*/ 1272 h 1987"/>
                  <a:gd name="T94" fmla="*/ 1989 w 2560"/>
                  <a:gd name="T95" fmla="*/ 1283 h 1987"/>
                  <a:gd name="T96" fmla="*/ 2027 w 2560"/>
                  <a:gd name="T97" fmla="*/ 1295 h 1987"/>
                  <a:gd name="T98" fmla="*/ 2070 w 2560"/>
                  <a:gd name="T99" fmla="*/ 1299 h 19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60" h="1987">
                    <a:moveTo>
                      <a:pt x="0" y="1987"/>
                    </a:moveTo>
                    <a:lnTo>
                      <a:pt x="23" y="1981"/>
                    </a:lnTo>
                    <a:lnTo>
                      <a:pt x="53" y="1981"/>
                    </a:lnTo>
                    <a:lnTo>
                      <a:pt x="77" y="1975"/>
                    </a:lnTo>
                    <a:lnTo>
                      <a:pt x="100" y="1963"/>
                    </a:lnTo>
                    <a:lnTo>
                      <a:pt x="130" y="1958"/>
                    </a:lnTo>
                    <a:lnTo>
                      <a:pt x="153" y="1946"/>
                    </a:lnTo>
                    <a:lnTo>
                      <a:pt x="183" y="1940"/>
                    </a:lnTo>
                    <a:lnTo>
                      <a:pt x="207" y="1928"/>
                    </a:lnTo>
                    <a:lnTo>
                      <a:pt x="230" y="1910"/>
                    </a:lnTo>
                    <a:lnTo>
                      <a:pt x="260" y="1898"/>
                    </a:lnTo>
                    <a:lnTo>
                      <a:pt x="284" y="1881"/>
                    </a:lnTo>
                    <a:lnTo>
                      <a:pt x="307" y="1857"/>
                    </a:lnTo>
                    <a:lnTo>
                      <a:pt x="337" y="1839"/>
                    </a:lnTo>
                    <a:lnTo>
                      <a:pt x="360" y="1810"/>
                    </a:lnTo>
                    <a:lnTo>
                      <a:pt x="390" y="1786"/>
                    </a:lnTo>
                    <a:lnTo>
                      <a:pt x="414" y="1756"/>
                    </a:lnTo>
                    <a:lnTo>
                      <a:pt x="437" y="1721"/>
                    </a:lnTo>
                    <a:lnTo>
                      <a:pt x="467" y="1686"/>
                    </a:lnTo>
                    <a:lnTo>
                      <a:pt x="491" y="1644"/>
                    </a:lnTo>
                    <a:lnTo>
                      <a:pt x="514" y="1603"/>
                    </a:lnTo>
                    <a:lnTo>
                      <a:pt x="544" y="1555"/>
                    </a:lnTo>
                    <a:lnTo>
                      <a:pt x="567" y="1508"/>
                    </a:lnTo>
                    <a:lnTo>
                      <a:pt x="597" y="1455"/>
                    </a:lnTo>
                    <a:lnTo>
                      <a:pt x="621" y="1402"/>
                    </a:lnTo>
                    <a:lnTo>
                      <a:pt x="644" y="1343"/>
                    </a:lnTo>
                    <a:lnTo>
                      <a:pt x="674" y="1283"/>
                    </a:lnTo>
                    <a:lnTo>
                      <a:pt x="697" y="1218"/>
                    </a:lnTo>
                    <a:lnTo>
                      <a:pt x="721" y="1147"/>
                    </a:lnTo>
                    <a:lnTo>
                      <a:pt x="751" y="1082"/>
                    </a:lnTo>
                    <a:lnTo>
                      <a:pt x="774" y="1011"/>
                    </a:lnTo>
                    <a:lnTo>
                      <a:pt x="804" y="940"/>
                    </a:lnTo>
                    <a:lnTo>
                      <a:pt x="828" y="864"/>
                    </a:lnTo>
                    <a:lnTo>
                      <a:pt x="851" y="793"/>
                    </a:lnTo>
                    <a:lnTo>
                      <a:pt x="881" y="716"/>
                    </a:lnTo>
                    <a:lnTo>
                      <a:pt x="904" y="645"/>
                    </a:lnTo>
                    <a:lnTo>
                      <a:pt x="928" y="574"/>
                    </a:lnTo>
                    <a:lnTo>
                      <a:pt x="958" y="503"/>
                    </a:lnTo>
                    <a:lnTo>
                      <a:pt x="981" y="432"/>
                    </a:lnTo>
                    <a:lnTo>
                      <a:pt x="1011" y="367"/>
                    </a:lnTo>
                    <a:lnTo>
                      <a:pt x="1035" y="308"/>
                    </a:lnTo>
                    <a:lnTo>
                      <a:pt x="1058" y="249"/>
                    </a:lnTo>
                    <a:lnTo>
                      <a:pt x="1088" y="195"/>
                    </a:lnTo>
                    <a:lnTo>
                      <a:pt x="1111" y="148"/>
                    </a:lnTo>
                    <a:lnTo>
                      <a:pt x="1135" y="107"/>
                    </a:lnTo>
                    <a:lnTo>
                      <a:pt x="1165" y="71"/>
                    </a:lnTo>
                    <a:lnTo>
                      <a:pt x="1188" y="42"/>
                    </a:lnTo>
                    <a:lnTo>
                      <a:pt x="1218" y="24"/>
                    </a:lnTo>
                    <a:lnTo>
                      <a:pt x="1241" y="6"/>
                    </a:lnTo>
                    <a:lnTo>
                      <a:pt x="1265" y="0"/>
                    </a:lnTo>
                    <a:lnTo>
                      <a:pt x="1295" y="0"/>
                    </a:lnTo>
                    <a:lnTo>
                      <a:pt x="1318" y="6"/>
                    </a:lnTo>
                    <a:lnTo>
                      <a:pt x="1342" y="24"/>
                    </a:lnTo>
                    <a:lnTo>
                      <a:pt x="1372" y="42"/>
                    </a:lnTo>
                    <a:lnTo>
                      <a:pt x="1395" y="71"/>
                    </a:lnTo>
                    <a:lnTo>
                      <a:pt x="1425" y="107"/>
                    </a:lnTo>
                    <a:lnTo>
                      <a:pt x="1448" y="148"/>
                    </a:lnTo>
                    <a:lnTo>
                      <a:pt x="1472" y="195"/>
                    </a:lnTo>
                    <a:lnTo>
                      <a:pt x="1502" y="249"/>
                    </a:lnTo>
                    <a:lnTo>
                      <a:pt x="1525" y="308"/>
                    </a:lnTo>
                    <a:lnTo>
                      <a:pt x="1549" y="367"/>
                    </a:lnTo>
                    <a:lnTo>
                      <a:pt x="1579" y="432"/>
                    </a:lnTo>
                    <a:lnTo>
                      <a:pt x="1602" y="503"/>
                    </a:lnTo>
                    <a:lnTo>
                      <a:pt x="1632" y="574"/>
                    </a:lnTo>
                    <a:lnTo>
                      <a:pt x="1655" y="645"/>
                    </a:lnTo>
                    <a:lnTo>
                      <a:pt x="1679" y="716"/>
                    </a:lnTo>
                    <a:lnTo>
                      <a:pt x="1709" y="793"/>
                    </a:lnTo>
                    <a:lnTo>
                      <a:pt x="1732" y="864"/>
                    </a:lnTo>
                    <a:lnTo>
                      <a:pt x="1756" y="940"/>
                    </a:lnTo>
                    <a:lnTo>
                      <a:pt x="1785" y="1011"/>
                    </a:lnTo>
                    <a:lnTo>
                      <a:pt x="1809" y="1082"/>
                    </a:lnTo>
                    <a:lnTo>
                      <a:pt x="1839" y="1147"/>
                    </a:lnTo>
                    <a:lnTo>
                      <a:pt x="1862" y="1218"/>
                    </a:lnTo>
                    <a:lnTo>
                      <a:pt x="1886" y="1283"/>
                    </a:lnTo>
                    <a:lnTo>
                      <a:pt x="1916" y="1343"/>
                    </a:lnTo>
                    <a:lnTo>
                      <a:pt x="1939" y="1402"/>
                    </a:lnTo>
                    <a:lnTo>
                      <a:pt x="1963" y="1455"/>
                    </a:lnTo>
                    <a:lnTo>
                      <a:pt x="1992" y="1508"/>
                    </a:lnTo>
                    <a:lnTo>
                      <a:pt x="2016" y="1555"/>
                    </a:lnTo>
                    <a:lnTo>
                      <a:pt x="2046" y="1603"/>
                    </a:lnTo>
                    <a:lnTo>
                      <a:pt x="2069" y="1644"/>
                    </a:lnTo>
                    <a:lnTo>
                      <a:pt x="2093" y="1686"/>
                    </a:lnTo>
                    <a:lnTo>
                      <a:pt x="2123" y="1721"/>
                    </a:lnTo>
                    <a:lnTo>
                      <a:pt x="2146" y="1756"/>
                    </a:lnTo>
                    <a:lnTo>
                      <a:pt x="2170" y="1786"/>
                    </a:lnTo>
                    <a:lnTo>
                      <a:pt x="2199" y="1810"/>
                    </a:lnTo>
                    <a:lnTo>
                      <a:pt x="2223" y="1839"/>
                    </a:lnTo>
                    <a:lnTo>
                      <a:pt x="2253" y="1857"/>
                    </a:lnTo>
                    <a:lnTo>
                      <a:pt x="2276" y="1881"/>
                    </a:lnTo>
                    <a:lnTo>
                      <a:pt x="2300" y="1898"/>
                    </a:lnTo>
                    <a:lnTo>
                      <a:pt x="2329" y="1910"/>
                    </a:lnTo>
                    <a:lnTo>
                      <a:pt x="2353" y="1928"/>
                    </a:lnTo>
                    <a:lnTo>
                      <a:pt x="2377" y="1940"/>
                    </a:lnTo>
                    <a:lnTo>
                      <a:pt x="2406" y="1946"/>
                    </a:lnTo>
                    <a:lnTo>
                      <a:pt x="2430" y="1958"/>
                    </a:lnTo>
                    <a:lnTo>
                      <a:pt x="2460" y="1963"/>
                    </a:lnTo>
                    <a:lnTo>
                      <a:pt x="2483" y="1975"/>
                    </a:lnTo>
                    <a:lnTo>
                      <a:pt x="2507" y="1981"/>
                    </a:lnTo>
                    <a:lnTo>
                      <a:pt x="2536" y="1981"/>
                    </a:lnTo>
                    <a:lnTo>
                      <a:pt x="2560" y="1987"/>
                    </a:lnTo>
                  </a:path>
                </a:pathLst>
              </a:custGeom>
              <a:solidFill>
                <a:srgbClr val="CCF22A"/>
              </a:solidFill>
              <a:ln w="19050" cmpd="sng">
                <a:solidFill>
                  <a:srgbClr val="FFFF99"/>
                </a:solidFill>
                <a:prstDash val="solid"/>
                <a:round/>
                <a:headEnd/>
                <a:tailEnd/>
              </a:ln>
            </p:spPr>
            <p:txBody>
              <a:bodyPr/>
              <a:lstStyle/>
              <a:p>
                <a:endParaRPr lang="en-US"/>
              </a:p>
            </p:txBody>
          </p:sp>
          <p:sp>
            <p:nvSpPr>
              <p:cNvPr id="111650" name="Line 33">
                <a:extLst>
                  <a:ext uri="{FF2B5EF4-FFF2-40B4-BE49-F238E27FC236}">
                    <a16:creationId xmlns:a16="http://schemas.microsoft.com/office/drawing/2014/main" id="{4130713E-5FF2-4A86-AAA3-3E6148B115F6}"/>
                  </a:ext>
                </a:extLst>
              </p:cNvPr>
              <p:cNvSpPr>
                <a:spLocks noChangeShapeType="1"/>
              </p:cNvSpPr>
              <p:nvPr/>
            </p:nvSpPr>
            <p:spPr bwMode="auto">
              <a:xfrm>
                <a:off x="1008" y="2928"/>
                <a:ext cx="2688" cy="0"/>
              </a:xfrm>
              <a:prstGeom prst="line">
                <a:avLst/>
              </a:prstGeom>
              <a:noFill/>
              <a:ln w="952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1639" name="Line 34">
            <a:extLst>
              <a:ext uri="{FF2B5EF4-FFF2-40B4-BE49-F238E27FC236}">
                <a16:creationId xmlns:a16="http://schemas.microsoft.com/office/drawing/2014/main" id="{1978F011-48ED-4990-B51A-701423788F2E}"/>
              </a:ext>
            </a:extLst>
          </p:cNvPr>
          <p:cNvSpPr>
            <a:spLocks noChangeShapeType="1"/>
          </p:cNvSpPr>
          <p:nvPr/>
        </p:nvSpPr>
        <p:spPr bwMode="auto">
          <a:xfrm>
            <a:off x="5627688" y="3570288"/>
            <a:ext cx="0" cy="17526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40" name="Line 35">
            <a:extLst>
              <a:ext uri="{FF2B5EF4-FFF2-40B4-BE49-F238E27FC236}">
                <a16:creationId xmlns:a16="http://schemas.microsoft.com/office/drawing/2014/main" id="{2F5212D5-59B5-4360-91C4-15746E40A922}"/>
              </a:ext>
            </a:extLst>
          </p:cNvPr>
          <p:cNvSpPr>
            <a:spLocks noChangeShapeType="1"/>
          </p:cNvSpPr>
          <p:nvPr/>
        </p:nvSpPr>
        <p:spPr bwMode="auto">
          <a:xfrm>
            <a:off x="7104063" y="3875088"/>
            <a:ext cx="0" cy="1447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11641" name="Object 36">
            <a:extLst>
              <a:ext uri="{FF2B5EF4-FFF2-40B4-BE49-F238E27FC236}">
                <a16:creationId xmlns:a16="http://schemas.microsoft.com/office/drawing/2014/main" id="{8FB45A52-4663-4C0F-9775-2FDB683349C3}"/>
              </a:ext>
            </a:extLst>
          </p:cNvPr>
          <p:cNvGraphicFramePr>
            <a:graphicFrameLocks noChangeAspect="1"/>
          </p:cNvGraphicFramePr>
          <p:nvPr/>
        </p:nvGraphicFramePr>
        <p:xfrm>
          <a:off x="4589463" y="5322888"/>
          <a:ext cx="895350" cy="498475"/>
        </p:xfrm>
        <a:graphic>
          <a:graphicData uri="http://schemas.openxmlformats.org/presentationml/2006/ole">
            <mc:AlternateContent xmlns:mc="http://schemas.openxmlformats.org/markup-compatibility/2006">
              <mc:Choice xmlns:v="urn:schemas-microsoft-com:vml" Requires="v">
                <p:oleObj name="Équation" r:id="rId9" imgW="317087" imgH="177569" progId="Equation.3">
                  <p:embed/>
                </p:oleObj>
              </mc:Choice>
              <mc:Fallback>
                <p:oleObj name="Équation" r:id="rId9" imgW="317087" imgH="177569" progId="Equation.3">
                  <p:embed/>
                  <p:pic>
                    <p:nvPicPr>
                      <p:cNvPr id="0" name="Object 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9463" y="5322888"/>
                        <a:ext cx="895350" cy="498475"/>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1642" name="Object 37">
            <a:extLst>
              <a:ext uri="{FF2B5EF4-FFF2-40B4-BE49-F238E27FC236}">
                <a16:creationId xmlns:a16="http://schemas.microsoft.com/office/drawing/2014/main" id="{73B7B48A-3935-4764-9351-006D658DEAA6}"/>
              </a:ext>
            </a:extLst>
          </p:cNvPr>
          <p:cNvGraphicFramePr>
            <a:graphicFrameLocks noChangeAspect="1"/>
          </p:cNvGraphicFramePr>
          <p:nvPr/>
        </p:nvGraphicFramePr>
        <p:xfrm>
          <a:off x="7180263" y="5322888"/>
          <a:ext cx="895350" cy="498475"/>
        </p:xfrm>
        <a:graphic>
          <a:graphicData uri="http://schemas.openxmlformats.org/presentationml/2006/ole">
            <mc:AlternateContent xmlns:mc="http://schemas.openxmlformats.org/markup-compatibility/2006">
              <mc:Choice xmlns:v="urn:schemas-microsoft-com:vml" Requires="v">
                <p:oleObj name="Équation" r:id="rId11" imgW="317087" imgH="177569" progId="Equation.3">
                  <p:embed/>
                </p:oleObj>
              </mc:Choice>
              <mc:Fallback>
                <p:oleObj name="Équation" r:id="rId11" imgW="317087" imgH="177569" progId="Equation.3">
                  <p:embed/>
                  <p:pic>
                    <p:nvPicPr>
                      <p:cNvPr id="0" name="Object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80263" y="5322888"/>
                        <a:ext cx="895350" cy="498475"/>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1643" name="Line 38">
            <a:extLst>
              <a:ext uri="{FF2B5EF4-FFF2-40B4-BE49-F238E27FC236}">
                <a16:creationId xmlns:a16="http://schemas.microsoft.com/office/drawing/2014/main" id="{2654961F-68E9-4769-91B7-EA28B66881D8}"/>
              </a:ext>
            </a:extLst>
          </p:cNvPr>
          <p:cNvSpPr>
            <a:spLocks noChangeShapeType="1"/>
          </p:cNvSpPr>
          <p:nvPr/>
        </p:nvSpPr>
        <p:spPr bwMode="auto">
          <a:xfrm>
            <a:off x="6342063" y="4970463"/>
            <a:ext cx="0" cy="304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11644" name="Object 39">
            <a:extLst>
              <a:ext uri="{FF2B5EF4-FFF2-40B4-BE49-F238E27FC236}">
                <a16:creationId xmlns:a16="http://schemas.microsoft.com/office/drawing/2014/main" id="{DE789A05-19F9-4FB5-841E-E3FE529D6F51}"/>
              </a:ext>
            </a:extLst>
          </p:cNvPr>
          <p:cNvGraphicFramePr>
            <a:graphicFrameLocks noChangeAspect="1"/>
          </p:cNvGraphicFramePr>
          <p:nvPr/>
        </p:nvGraphicFramePr>
        <p:xfrm>
          <a:off x="5702300" y="5284788"/>
          <a:ext cx="1296988" cy="539750"/>
        </p:xfrm>
        <a:graphic>
          <a:graphicData uri="http://schemas.openxmlformats.org/presentationml/2006/ole">
            <mc:AlternateContent xmlns:mc="http://schemas.openxmlformats.org/markup-compatibility/2006">
              <mc:Choice xmlns:v="urn:schemas-microsoft-com:vml" Requires="v">
                <p:oleObj name="Équation" r:id="rId12" imgW="457200" imgH="190500" progId="Equation.3">
                  <p:embed/>
                </p:oleObj>
              </mc:Choice>
              <mc:Fallback>
                <p:oleObj name="Équation" r:id="rId12" imgW="457200" imgH="190500" progId="Equation.3">
                  <p:embed/>
                  <p:pic>
                    <p:nvPicPr>
                      <p:cNvPr id="0" name="Object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02300" y="5284788"/>
                        <a:ext cx="1296988" cy="539750"/>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1645" name="Text Box 41">
            <a:extLst>
              <a:ext uri="{FF2B5EF4-FFF2-40B4-BE49-F238E27FC236}">
                <a16:creationId xmlns:a16="http://schemas.microsoft.com/office/drawing/2014/main" id="{8BCBE6D1-FEB0-41F5-8BBB-5A2640DC27ED}"/>
              </a:ext>
            </a:extLst>
          </p:cNvPr>
          <p:cNvSpPr txBox="1">
            <a:spLocks noChangeArrowheads="1"/>
          </p:cNvSpPr>
          <p:nvPr/>
        </p:nvSpPr>
        <p:spPr bwMode="auto">
          <a:xfrm>
            <a:off x="839788" y="1020763"/>
            <a:ext cx="60420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latin typeface="Times New Roman" panose="02020603050405020304" pitchFamily="18" charset="0"/>
              </a:rPr>
              <a:t>Chaque indicateur est sensible à un aspect de la </a:t>
            </a:r>
          </a:p>
          <a:p>
            <a:r>
              <a:rPr lang="fr-FR" altLang="en-US" b="0">
                <a:latin typeface="Times New Roman" panose="02020603050405020304" pitchFamily="18" charset="0"/>
              </a:rPr>
              <a:t>distribution...</a:t>
            </a:r>
          </a:p>
        </p:txBody>
      </p:sp>
      <p:sp>
        <p:nvSpPr>
          <p:cNvPr id="111646" name="Text Box 42">
            <a:extLst>
              <a:ext uri="{FF2B5EF4-FFF2-40B4-BE49-F238E27FC236}">
                <a16:creationId xmlns:a16="http://schemas.microsoft.com/office/drawing/2014/main" id="{2E6555E8-8762-4920-8F16-5CE4495F6E22}"/>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tendance centrale</a:t>
            </a:r>
          </a:p>
        </p:txBody>
      </p:sp>
    </p:spTree>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u numéro de diapositive 3">
            <a:extLst>
              <a:ext uri="{FF2B5EF4-FFF2-40B4-BE49-F238E27FC236}">
                <a16:creationId xmlns:a16="http://schemas.microsoft.com/office/drawing/2014/main" id="{1DD43A4C-E8A9-4166-BB14-38A2C960659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5ED313E2-C8F4-4704-9879-1E9FAC148FE8}" type="slidenum">
              <a:rPr lang="fr-FR" altLang="en-US" sz="1400" b="0"/>
              <a:pPr/>
              <a:t>55</a:t>
            </a:fld>
            <a:endParaRPr lang="fr-FR" altLang="en-US" sz="1400" b="0"/>
          </a:p>
        </p:txBody>
      </p:sp>
      <p:sp>
        <p:nvSpPr>
          <p:cNvPr id="386050" name="Rectangle 2">
            <a:extLst>
              <a:ext uri="{FF2B5EF4-FFF2-40B4-BE49-F238E27FC236}">
                <a16:creationId xmlns:a16="http://schemas.microsoft.com/office/drawing/2014/main" id="{EF937F90-E192-4EE7-9473-FF5B89D9B00A}"/>
              </a:ext>
            </a:extLst>
          </p:cNvPr>
          <p:cNvSpPr>
            <a:spLocks noGrp="1" noChangeArrowheads="1"/>
          </p:cNvSpPr>
          <p:nvPr>
            <p:ph type="body" idx="4294967295"/>
          </p:nvPr>
        </p:nvSpPr>
        <p:spPr>
          <a:xfrm>
            <a:off x="684213" y="1125538"/>
            <a:ext cx="7988300" cy="4114800"/>
          </a:xfrm>
        </p:spPr>
        <p:txBody>
          <a:bodyPr lIns="90488" tIns="44450" rIns="90488" bIns="44450"/>
          <a:lstStyle/>
          <a:p>
            <a:pPr marL="0" indent="0" eaLnBrk="1" hangingPunct="1">
              <a:lnSpc>
                <a:spcPct val="90000"/>
              </a:lnSpc>
              <a:buFontTx/>
              <a:buNone/>
              <a:defRPr/>
            </a:pPr>
            <a:r>
              <a:rPr lang="fr-FR" altLang="en-US" sz="2400" b="1">
                <a:solidFill>
                  <a:schemeClr val="accent2"/>
                </a:solidFill>
              </a:rPr>
              <a:t>Caractéristiques qui doivent être prospectées lorsqu’on analyse des données:</a:t>
            </a:r>
          </a:p>
          <a:p>
            <a:pPr marL="0" indent="0" eaLnBrk="1" hangingPunct="1">
              <a:lnSpc>
                <a:spcPct val="90000"/>
              </a:lnSpc>
              <a:buFontTx/>
              <a:buNone/>
              <a:defRPr/>
            </a:pPr>
            <a:endParaRPr lang="fr-FR" altLang="en-US" sz="2400" b="1">
              <a:solidFill>
                <a:schemeClr val="accent2"/>
              </a:solidFill>
            </a:endParaRPr>
          </a:p>
          <a:p>
            <a:pPr marL="825500" lvl="1" eaLnBrk="1" hangingPunct="1">
              <a:lnSpc>
                <a:spcPct val="90000"/>
              </a:lnSpc>
              <a:buFont typeface="Wingdings" panose="05000000000000000000" pitchFamily="2" charset="2"/>
              <a:buNone/>
              <a:defRPr/>
            </a:pPr>
            <a:r>
              <a:rPr lang="fr-FR" altLang="en-US" sz="2400">
                <a:solidFill>
                  <a:schemeClr val="bg2"/>
                </a:solidFill>
              </a:rPr>
              <a:t>Type des variables</a:t>
            </a:r>
            <a:r>
              <a:rPr lang="fr-FR" altLang="en-US" sz="2400"/>
              <a:t> </a:t>
            </a:r>
          </a:p>
          <a:p>
            <a:pPr marL="825500" lvl="1" eaLnBrk="1" hangingPunct="1">
              <a:lnSpc>
                <a:spcPct val="90000"/>
              </a:lnSpc>
              <a:buFont typeface="Wingdings" panose="05000000000000000000" pitchFamily="2" charset="2"/>
              <a:buNone/>
              <a:defRPr/>
            </a:pPr>
            <a:r>
              <a:rPr lang="fr-FR" altLang="en-US" sz="2400">
                <a:solidFill>
                  <a:schemeClr val="bg2"/>
                </a:solidFill>
              </a:rPr>
              <a:t>Tables et méthodes graphiques</a:t>
            </a:r>
            <a:r>
              <a:rPr lang="fr-FR" altLang="en-US" sz="2400"/>
              <a:t> </a:t>
            </a:r>
          </a:p>
          <a:p>
            <a:pPr marL="825500" lvl="1" eaLnBrk="1" hangingPunct="1">
              <a:lnSpc>
                <a:spcPct val="90000"/>
              </a:lnSpc>
              <a:buFont typeface="Wingdings" panose="05000000000000000000" pitchFamily="2" charset="2"/>
              <a:buNone/>
              <a:defRPr/>
            </a:pPr>
            <a:r>
              <a:rPr lang="fr-FR" altLang="en-US" sz="2400">
                <a:solidFill>
                  <a:schemeClr val="bg2"/>
                </a:solidFill>
              </a:rPr>
              <a:t>Mesures numériques descriptives</a:t>
            </a:r>
          </a:p>
          <a:p>
            <a:pPr marL="825500" lvl="1" eaLnBrk="1" hangingPunct="1">
              <a:lnSpc>
                <a:spcPct val="90000"/>
              </a:lnSpc>
              <a:buFont typeface="Wingdings" panose="05000000000000000000" pitchFamily="2" charset="2"/>
              <a:buNone/>
              <a:defRPr/>
            </a:pPr>
            <a:r>
              <a:rPr lang="fr-FR" altLang="en-US" sz="2400">
                <a:solidFill>
                  <a:schemeClr val="accent2"/>
                </a:solidFill>
              </a:rPr>
              <a:t>Allures des distributions</a:t>
            </a:r>
          </a:p>
          <a:p>
            <a:pPr marL="825500" lvl="1" eaLnBrk="1" hangingPunct="1">
              <a:lnSpc>
                <a:spcPct val="90000"/>
              </a:lnSpc>
              <a:buFont typeface="Wingdings" panose="05000000000000000000" pitchFamily="2" charset="2"/>
              <a:buNone/>
              <a:defRPr/>
            </a:pPr>
            <a:r>
              <a:rPr lang="fr-FR" altLang="en-US" sz="2400"/>
              <a:t>Détection des points éloignés (</a:t>
            </a:r>
            <a:r>
              <a:rPr lang="fr-FR" altLang="en-US" sz="2400" i="1"/>
              <a:t>ouliers</a:t>
            </a:r>
            <a:r>
              <a:rPr lang="fr-FR" altLang="en-US" sz="2400"/>
              <a:t>)</a:t>
            </a:r>
            <a:endParaRPr lang="fr-FR" altLang="en-US" sz="2400">
              <a:effectLst>
                <a:outerShdw blurRad="38100" dist="38100" dir="2700000" algn="tl">
                  <a:srgbClr val="FFFFFF"/>
                </a:outerShdw>
              </a:effectLst>
            </a:endParaRPr>
          </a:p>
        </p:txBody>
      </p:sp>
      <p:sp>
        <p:nvSpPr>
          <p:cNvPr id="113668" name="Text Box 3">
            <a:extLst>
              <a:ext uri="{FF2B5EF4-FFF2-40B4-BE49-F238E27FC236}">
                <a16:creationId xmlns:a16="http://schemas.microsoft.com/office/drawing/2014/main" id="{40ABC28C-79A6-4F63-96BB-36BC12D28EA5}"/>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Statistiques descriptives</a:t>
            </a:r>
          </a:p>
        </p:txBody>
      </p:sp>
    </p:spTree>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ce réservé du numéro de diapositive 3">
            <a:extLst>
              <a:ext uri="{FF2B5EF4-FFF2-40B4-BE49-F238E27FC236}">
                <a16:creationId xmlns:a16="http://schemas.microsoft.com/office/drawing/2014/main" id="{A3817B04-8A69-4F14-BF89-8EE4E934A62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53EBDA0-581A-4FC6-AB71-0E9FBAA701C9}" type="slidenum">
              <a:rPr lang="fr-FR" altLang="en-US" sz="1400" b="0"/>
              <a:pPr/>
              <a:t>56</a:t>
            </a:fld>
            <a:endParaRPr lang="fr-FR" altLang="en-US" sz="1400" b="0"/>
          </a:p>
        </p:txBody>
      </p:sp>
      <p:sp>
        <p:nvSpPr>
          <p:cNvPr id="115715" name="Rectangle 2">
            <a:extLst>
              <a:ext uri="{FF2B5EF4-FFF2-40B4-BE49-F238E27FC236}">
                <a16:creationId xmlns:a16="http://schemas.microsoft.com/office/drawing/2014/main" id="{9DC4C0C7-D26D-4BC6-A1BA-21167FA1BB73}"/>
              </a:ext>
            </a:extLst>
          </p:cNvPr>
          <p:cNvSpPr>
            <a:spLocks noChangeArrowheads="1"/>
          </p:cNvSpPr>
          <p:nvPr/>
        </p:nvSpPr>
        <p:spPr bwMode="auto">
          <a:xfrm>
            <a:off x="1524000" y="3048000"/>
            <a:ext cx="6248400" cy="3048000"/>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15716" name="Text Box 4">
            <a:extLst>
              <a:ext uri="{FF2B5EF4-FFF2-40B4-BE49-F238E27FC236}">
                <a16:creationId xmlns:a16="http://schemas.microsoft.com/office/drawing/2014/main" id="{CC2664CD-E5F9-46B5-A039-78F46A3DF4ED}"/>
              </a:ext>
            </a:extLst>
          </p:cNvPr>
          <p:cNvSpPr txBox="1">
            <a:spLocks noChangeArrowheads="1"/>
          </p:cNvSpPr>
          <p:nvPr/>
        </p:nvSpPr>
        <p:spPr bwMode="auto">
          <a:xfrm>
            <a:off x="684213" y="835025"/>
            <a:ext cx="79200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Deux distributions de fréquence peuvent avoir la même </a:t>
            </a:r>
          </a:p>
          <a:p>
            <a:r>
              <a:rPr lang="fr-FR" altLang="en-US" b="0"/>
              <a:t>moyenne, la même médiane et le même mode et présenter des formes très différentes:</a:t>
            </a:r>
          </a:p>
        </p:txBody>
      </p:sp>
      <p:pic>
        <p:nvPicPr>
          <p:cNvPr id="115717" name="Picture 5">
            <a:extLst>
              <a:ext uri="{FF2B5EF4-FFF2-40B4-BE49-F238E27FC236}">
                <a16:creationId xmlns:a16="http://schemas.microsoft.com/office/drawing/2014/main" id="{87C95A45-D379-4D90-A7FD-E719A620E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276600"/>
            <a:ext cx="5386388"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8" name="Text Box 6">
            <a:extLst>
              <a:ext uri="{FF2B5EF4-FFF2-40B4-BE49-F238E27FC236}">
                <a16:creationId xmlns:a16="http://schemas.microsoft.com/office/drawing/2014/main" id="{15132459-CB11-43EB-9A4C-5D1AC119363F}"/>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 dispersion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u numéro de diapositive 3">
            <a:extLst>
              <a:ext uri="{FF2B5EF4-FFF2-40B4-BE49-F238E27FC236}">
                <a16:creationId xmlns:a16="http://schemas.microsoft.com/office/drawing/2014/main" id="{D8CD352D-BC36-44B9-BF3D-039A24DC803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89FE6237-4157-471B-BA45-A797AEE3D474}" type="slidenum">
              <a:rPr lang="fr-FR" altLang="en-US" sz="1400" b="0"/>
              <a:pPr/>
              <a:t>57</a:t>
            </a:fld>
            <a:endParaRPr lang="fr-FR" altLang="en-US" sz="1400" b="0"/>
          </a:p>
        </p:txBody>
      </p:sp>
      <p:sp>
        <p:nvSpPr>
          <p:cNvPr id="117763" name="Rectangle 2">
            <a:extLst>
              <a:ext uri="{FF2B5EF4-FFF2-40B4-BE49-F238E27FC236}">
                <a16:creationId xmlns:a16="http://schemas.microsoft.com/office/drawing/2014/main" id="{B1C35E17-0B7C-4BFD-A333-123AF63E1701}"/>
              </a:ext>
            </a:extLst>
          </p:cNvPr>
          <p:cNvSpPr>
            <a:spLocks noChangeArrowheads="1"/>
          </p:cNvSpPr>
          <p:nvPr/>
        </p:nvSpPr>
        <p:spPr bwMode="auto">
          <a:xfrm>
            <a:off x="2209800" y="2895600"/>
            <a:ext cx="4876800" cy="609600"/>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17764" name="Text Box 3">
            <a:extLst>
              <a:ext uri="{FF2B5EF4-FFF2-40B4-BE49-F238E27FC236}">
                <a16:creationId xmlns:a16="http://schemas.microsoft.com/office/drawing/2014/main" id="{5774657D-35EE-4C1F-BB0C-EDDE3CA6FAD3}"/>
              </a:ext>
            </a:extLst>
          </p:cNvPr>
          <p:cNvSpPr txBox="1">
            <a:spLocks noChangeArrowheads="1"/>
          </p:cNvSpPr>
          <p:nvPr/>
        </p:nvSpPr>
        <p:spPr bwMode="auto">
          <a:xfrm>
            <a:off x="1127125" y="1870075"/>
            <a:ext cx="6911975"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fr-FR" altLang="en-US" b="0">
                <a:latin typeface="Times New Roman" panose="02020603050405020304" pitchFamily="18" charset="0"/>
              </a:rPr>
              <a:t>C’est la différence entre la plus grande valeur et la plus</a:t>
            </a:r>
          </a:p>
          <a:p>
            <a:pPr algn="ctr"/>
            <a:r>
              <a:rPr lang="fr-FR" altLang="en-US" b="0">
                <a:latin typeface="Times New Roman" panose="02020603050405020304" pitchFamily="18" charset="0"/>
              </a:rPr>
              <a:t>petite valeur de la variable.</a:t>
            </a:r>
          </a:p>
          <a:p>
            <a:pPr algn="ctr"/>
            <a:endParaRPr lang="fr-FR" altLang="en-US">
              <a:latin typeface="Times New Roman" panose="02020603050405020304" pitchFamily="18" charset="0"/>
            </a:endParaRPr>
          </a:p>
          <a:p>
            <a:pPr algn="ctr"/>
            <a:r>
              <a:rPr lang="fr-FR" altLang="en-US">
                <a:latin typeface="Times New Roman" panose="02020603050405020304" pitchFamily="18" charset="0"/>
              </a:rPr>
              <a:t>Etendue = maximum - minimum</a:t>
            </a:r>
          </a:p>
          <a:p>
            <a:pPr algn="ctr"/>
            <a:endParaRPr lang="fr-FR" altLang="en-US">
              <a:latin typeface="Times New Roman" panose="02020603050405020304" pitchFamily="18" charset="0"/>
            </a:endParaRPr>
          </a:p>
          <a:p>
            <a:pPr algn="ctr"/>
            <a:r>
              <a:rPr lang="fr-FR" altLang="en-US">
                <a:latin typeface="Times New Roman" panose="02020603050405020304" pitchFamily="18" charset="0"/>
              </a:rPr>
              <a:t>Exemple</a:t>
            </a:r>
          </a:p>
          <a:p>
            <a:pPr algn="ctr"/>
            <a:r>
              <a:rPr lang="fr-FR" altLang="en-US" b="0">
                <a:latin typeface="Times New Roman" panose="02020603050405020304" pitchFamily="18" charset="0"/>
              </a:rPr>
              <a:t>Valeur maximum x = 174 mm</a:t>
            </a:r>
          </a:p>
          <a:p>
            <a:pPr algn="ctr"/>
            <a:r>
              <a:rPr lang="fr-FR" altLang="en-US" b="0">
                <a:latin typeface="Times New Roman" panose="02020603050405020304" pitchFamily="18" charset="0"/>
              </a:rPr>
              <a:t>Valeur minimum x = 140 mm</a:t>
            </a:r>
          </a:p>
          <a:p>
            <a:pPr algn="ctr"/>
            <a:r>
              <a:rPr lang="fr-FR" altLang="en-US" b="0">
                <a:latin typeface="Times New Roman" panose="02020603050405020304" pitchFamily="18" charset="0"/>
              </a:rPr>
              <a:t>Etendue de la variation = 174 - 140 = 34 mm</a:t>
            </a:r>
          </a:p>
        </p:txBody>
      </p:sp>
      <p:sp>
        <p:nvSpPr>
          <p:cNvPr id="117765" name="Rectangle 4">
            <a:extLst>
              <a:ext uri="{FF2B5EF4-FFF2-40B4-BE49-F238E27FC236}">
                <a16:creationId xmlns:a16="http://schemas.microsoft.com/office/drawing/2014/main" id="{7795B634-16DB-4FBD-BDAA-BE692A9C04F4}"/>
              </a:ext>
            </a:extLst>
          </p:cNvPr>
          <p:cNvSpPr>
            <a:spLocks noChangeArrowheads="1"/>
          </p:cNvSpPr>
          <p:nvPr/>
        </p:nvSpPr>
        <p:spPr bwMode="auto">
          <a:xfrm>
            <a:off x="250825" y="620713"/>
            <a:ext cx="84248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outerShdw>
                </a:effectLst>
              </a14:hiddenEffects>
            </a:ext>
          </a:extLst>
        </p:spPr>
        <p:txBody>
          <a:bodyPr lIns="90488" tIns="44450" rIns="90488" bIns="44450"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AU" altLang="en-US" b="0">
                <a:solidFill>
                  <a:schemeClr val="accent2"/>
                </a:solidFill>
              </a:rPr>
              <a:t>Etendue de la variation (</a:t>
            </a:r>
            <a:r>
              <a:rPr lang="en-AU" altLang="en-US" b="0" i="1">
                <a:solidFill>
                  <a:schemeClr val="accent2"/>
                </a:solidFill>
              </a:rPr>
              <a:t>range</a:t>
            </a:r>
            <a:r>
              <a:rPr lang="en-AU" altLang="en-US" b="0">
                <a:solidFill>
                  <a:schemeClr val="accent2"/>
                </a:solidFill>
              </a:rPr>
              <a:t>) ou </a:t>
            </a:r>
            <a:r>
              <a:rPr lang="en-AU" altLang="en-US" b="0" i="1">
                <a:solidFill>
                  <a:schemeClr val="accent2"/>
                </a:solidFill>
              </a:rPr>
              <a:t>empan</a:t>
            </a:r>
            <a:r>
              <a:rPr lang="en-AU" altLang="en-US" b="0">
                <a:solidFill>
                  <a:schemeClr val="accent2"/>
                </a:solidFill>
              </a:rPr>
              <a:t> ou </a:t>
            </a:r>
            <a:r>
              <a:rPr lang="en-AU" altLang="en-US" b="0" i="1">
                <a:solidFill>
                  <a:schemeClr val="accent2"/>
                </a:solidFill>
              </a:rPr>
              <a:t>marge de variation</a:t>
            </a:r>
          </a:p>
        </p:txBody>
      </p:sp>
      <p:sp>
        <p:nvSpPr>
          <p:cNvPr id="117766" name="Text Box 5">
            <a:extLst>
              <a:ext uri="{FF2B5EF4-FFF2-40B4-BE49-F238E27FC236}">
                <a16:creationId xmlns:a16="http://schemas.microsoft.com/office/drawing/2014/main" id="{32F62914-54F9-4A1B-8268-102C906FBA18}"/>
              </a:ext>
            </a:extLst>
          </p:cNvPr>
          <p:cNvSpPr txBox="1">
            <a:spLocks noChangeArrowheads="1"/>
          </p:cNvSpPr>
          <p:nvPr/>
        </p:nvSpPr>
        <p:spPr bwMode="auto">
          <a:xfrm>
            <a:off x="6232525" y="574675"/>
            <a:ext cx="26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latin typeface="Times New Roman" panose="02020603050405020304" pitchFamily="18" charset="0"/>
              </a:rPr>
              <a:t> </a:t>
            </a:r>
          </a:p>
        </p:txBody>
      </p:sp>
      <p:sp>
        <p:nvSpPr>
          <p:cNvPr id="117767" name="Text Box 6">
            <a:extLst>
              <a:ext uri="{FF2B5EF4-FFF2-40B4-BE49-F238E27FC236}">
                <a16:creationId xmlns:a16="http://schemas.microsoft.com/office/drawing/2014/main" id="{A97D4E06-E488-4175-B017-0BD3FD355094}"/>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 dispersion (range)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Espace réservé du numéro de diapositive 3">
            <a:extLst>
              <a:ext uri="{FF2B5EF4-FFF2-40B4-BE49-F238E27FC236}">
                <a16:creationId xmlns:a16="http://schemas.microsoft.com/office/drawing/2014/main" id="{BA5276E8-F9D1-416E-89B7-640778FE9B6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EC80CA5-BA13-4E9E-8D5C-161FF54165E3}" type="slidenum">
              <a:rPr lang="fr-FR" altLang="en-US" sz="1400" b="0"/>
              <a:pPr/>
              <a:t>58</a:t>
            </a:fld>
            <a:endParaRPr lang="fr-FR" altLang="en-US" sz="1400" b="0"/>
          </a:p>
        </p:txBody>
      </p:sp>
      <p:sp>
        <p:nvSpPr>
          <p:cNvPr id="119811" name="Rectangle 3">
            <a:extLst>
              <a:ext uri="{FF2B5EF4-FFF2-40B4-BE49-F238E27FC236}">
                <a16:creationId xmlns:a16="http://schemas.microsoft.com/office/drawing/2014/main" id="{A23533DD-D14E-43D4-8CA7-A745D132B8A6}"/>
              </a:ext>
            </a:extLst>
          </p:cNvPr>
          <p:cNvSpPr>
            <a:spLocks noChangeArrowheads="1"/>
          </p:cNvSpPr>
          <p:nvPr/>
        </p:nvSpPr>
        <p:spPr bwMode="auto">
          <a:xfrm>
            <a:off x="4581525" y="1117600"/>
            <a:ext cx="3124200" cy="12954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graphicFrame>
        <p:nvGraphicFramePr>
          <p:cNvPr id="119812" name="Object 5">
            <a:extLst>
              <a:ext uri="{FF2B5EF4-FFF2-40B4-BE49-F238E27FC236}">
                <a16:creationId xmlns:a16="http://schemas.microsoft.com/office/drawing/2014/main" id="{A3E6D7B8-A25B-4B0C-9BEA-9E61076608EB}"/>
              </a:ext>
            </a:extLst>
          </p:cNvPr>
          <p:cNvGraphicFramePr>
            <a:graphicFrameLocks noChangeAspect="1"/>
          </p:cNvGraphicFramePr>
          <p:nvPr/>
        </p:nvGraphicFramePr>
        <p:xfrm>
          <a:off x="4810125" y="1117600"/>
          <a:ext cx="2311400" cy="1260475"/>
        </p:xfrm>
        <a:graphic>
          <a:graphicData uri="http://schemas.openxmlformats.org/presentationml/2006/ole">
            <mc:AlternateContent xmlns:mc="http://schemas.openxmlformats.org/markup-compatibility/2006">
              <mc:Choice xmlns:v="urn:schemas-microsoft-com:vml" Requires="v">
                <p:oleObj name="Équation" r:id="rId3" imgW="1117600" imgH="609600" progId="Equation.3">
                  <p:embed/>
                </p:oleObj>
              </mc:Choice>
              <mc:Fallback>
                <p:oleObj name="Équation" r:id="rId3" imgW="1117600" imgH="609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25" y="1117600"/>
                        <a:ext cx="231140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9813" name="Text Box 6">
            <a:extLst>
              <a:ext uri="{FF2B5EF4-FFF2-40B4-BE49-F238E27FC236}">
                <a16:creationId xmlns:a16="http://schemas.microsoft.com/office/drawing/2014/main" id="{E8DBA1C0-8577-497B-8FB2-383EFCD4625F}"/>
              </a:ext>
            </a:extLst>
          </p:cNvPr>
          <p:cNvSpPr txBox="1">
            <a:spLocks noChangeArrowheads="1"/>
          </p:cNvSpPr>
          <p:nvPr/>
        </p:nvSpPr>
        <p:spPr bwMode="auto">
          <a:xfrm>
            <a:off x="1152525" y="1498600"/>
            <a:ext cx="1890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latin typeface="Times New Roman" panose="02020603050405020304" pitchFamily="18" charset="0"/>
              </a:rPr>
              <a:t>Ecart moyen :</a:t>
            </a:r>
          </a:p>
        </p:txBody>
      </p:sp>
      <p:sp>
        <p:nvSpPr>
          <p:cNvPr id="119814" name="Text Box 7">
            <a:extLst>
              <a:ext uri="{FF2B5EF4-FFF2-40B4-BE49-F238E27FC236}">
                <a16:creationId xmlns:a16="http://schemas.microsoft.com/office/drawing/2014/main" id="{1EBD7501-E949-493A-A974-C4128A8F8F5A}"/>
              </a:ext>
            </a:extLst>
          </p:cNvPr>
          <p:cNvSpPr txBox="1">
            <a:spLocks noChangeArrowheads="1"/>
          </p:cNvSpPr>
          <p:nvPr/>
        </p:nvSpPr>
        <p:spPr bwMode="auto">
          <a:xfrm>
            <a:off x="1228725" y="3022600"/>
            <a:ext cx="1957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latin typeface="Times New Roman" panose="02020603050405020304" pitchFamily="18" charset="0"/>
              </a:rPr>
              <a:t>Ecart médian :</a:t>
            </a:r>
          </a:p>
        </p:txBody>
      </p:sp>
      <p:sp>
        <p:nvSpPr>
          <p:cNvPr id="119815" name="Rectangle 8">
            <a:extLst>
              <a:ext uri="{FF2B5EF4-FFF2-40B4-BE49-F238E27FC236}">
                <a16:creationId xmlns:a16="http://schemas.microsoft.com/office/drawing/2014/main" id="{F91AD655-EAE1-4F30-A306-01F8D4C90D26}"/>
              </a:ext>
            </a:extLst>
          </p:cNvPr>
          <p:cNvSpPr>
            <a:spLocks noChangeArrowheads="1"/>
          </p:cNvSpPr>
          <p:nvPr/>
        </p:nvSpPr>
        <p:spPr bwMode="auto">
          <a:xfrm>
            <a:off x="4505325" y="2565400"/>
            <a:ext cx="3276600" cy="12954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graphicFrame>
        <p:nvGraphicFramePr>
          <p:cNvPr id="119816" name="Object 9">
            <a:extLst>
              <a:ext uri="{FF2B5EF4-FFF2-40B4-BE49-F238E27FC236}">
                <a16:creationId xmlns:a16="http://schemas.microsoft.com/office/drawing/2014/main" id="{393287C2-BDF4-4C9F-B076-7FB4F1C4FCDD}"/>
              </a:ext>
            </a:extLst>
          </p:cNvPr>
          <p:cNvGraphicFramePr>
            <a:graphicFrameLocks noChangeAspect="1"/>
          </p:cNvGraphicFramePr>
          <p:nvPr/>
        </p:nvGraphicFramePr>
        <p:xfrm>
          <a:off x="4572000" y="2565400"/>
          <a:ext cx="2941638" cy="1260475"/>
        </p:xfrm>
        <a:graphic>
          <a:graphicData uri="http://schemas.openxmlformats.org/presentationml/2006/ole">
            <mc:AlternateContent xmlns:mc="http://schemas.openxmlformats.org/markup-compatibility/2006">
              <mc:Choice xmlns:v="urn:schemas-microsoft-com:vml" Requires="v">
                <p:oleObj name="Équation" r:id="rId5" imgW="1422400" imgH="609600" progId="Equation.3">
                  <p:embed/>
                </p:oleObj>
              </mc:Choice>
              <mc:Fallback>
                <p:oleObj name="Équation" r:id="rId5" imgW="1422400" imgH="6096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565400"/>
                        <a:ext cx="294163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9817" name="Text Box 12">
            <a:extLst>
              <a:ext uri="{FF2B5EF4-FFF2-40B4-BE49-F238E27FC236}">
                <a16:creationId xmlns:a16="http://schemas.microsoft.com/office/drawing/2014/main" id="{51F6FB19-8CD7-4EB1-9446-5CDF8820EAB8}"/>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 dispersion (écarts moyen, écart médian)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u numéro de diapositive 3">
            <a:extLst>
              <a:ext uri="{FF2B5EF4-FFF2-40B4-BE49-F238E27FC236}">
                <a16:creationId xmlns:a16="http://schemas.microsoft.com/office/drawing/2014/main" id="{AD67A9D6-B3E3-49D1-B330-AD6CB99AB32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3DD637BE-C1A0-4A91-B8B1-9CF414600FB4}" type="slidenum">
              <a:rPr lang="fr-FR" altLang="en-US" sz="1400" b="0"/>
              <a:pPr/>
              <a:t>59</a:t>
            </a:fld>
            <a:endParaRPr lang="fr-FR" altLang="en-US" sz="1400" b="0"/>
          </a:p>
        </p:txBody>
      </p:sp>
      <p:sp>
        <p:nvSpPr>
          <p:cNvPr id="121859" name="Rectangle 2">
            <a:extLst>
              <a:ext uri="{FF2B5EF4-FFF2-40B4-BE49-F238E27FC236}">
                <a16:creationId xmlns:a16="http://schemas.microsoft.com/office/drawing/2014/main" id="{EC723493-B333-4E58-BD2A-A051A5292B25}"/>
              </a:ext>
            </a:extLst>
          </p:cNvPr>
          <p:cNvSpPr>
            <a:spLocks noChangeArrowheads="1"/>
          </p:cNvSpPr>
          <p:nvPr/>
        </p:nvSpPr>
        <p:spPr bwMode="auto">
          <a:xfrm>
            <a:off x="1219200" y="4724400"/>
            <a:ext cx="6781800" cy="12954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21860" name="Rectangle 3">
            <a:extLst>
              <a:ext uri="{FF2B5EF4-FFF2-40B4-BE49-F238E27FC236}">
                <a16:creationId xmlns:a16="http://schemas.microsoft.com/office/drawing/2014/main" id="{30B3C1D2-FE87-443A-B7F7-9D3742CCD2FB}"/>
              </a:ext>
            </a:extLst>
          </p:cNvPr>
          <p:cNvSpPr>
            <a:spLocks noChangeArrowheads="1"/>
          </p:cNvSpPr>
          <p:nvPr/>
        </p:nvSpPr>
        <p:spPr bwMode="auto">
          <a:xfrm>
            <a:off x="1447800" y="2971800"/>
            <a:ext cx="4267200" cy="12954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21861" name="Text Box 5">
            <a:extLst>
              <a:ext uri="{FF2B5EF4-FFF2-40B4-BE49-F238E27FC236}">
                <a16:creationId xmlns:a16="http://schemas.microsoft.com/office/drawing/2014/main" id="{2957C16B-F1A3-4207-B1F0-AE61BB8B75EE}"/>
              </a:ext>
            </a:extLst>
          </p:cNvPr>
          <p:cNvSpPr txBox="1">
            <a:spLocks noChangeArrowheads="1"/>
          </p:cNvSpPr>
          <p:nvPr/>
        </p:nvSpPr>
        <p:spPr bwMode="auto">
          <a:xfrm>
            <a:off x="827088" y="1268413"/>
            <a:ext cx="79025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Au niveau de la </a:t>
            </a:r>
            <a:r>
              <a:rPr lang="fr-FR" altLang="en-US">
                <a:solidFill>
                  <a:schemeClr val="accent2"/>
                </a:solidFill>
              </a:rPr>
              <a:t>population statistique</a:t>
            </a:r>
            <a:r>
              <a:rPr lang="fr-FR" altLang="en-US" b="0"/>
              <a:t>, la variance est la moyenne arithmétique des carrés des écarts des valeurs à leur moyenne:</a:t>
            </a:r>
          </a:p>
        </p:txBody>
      </p:sp>
      <p:graphicFrame>
        <p:nvGraphicFramePr>
          <p:cNvPr id="121862" name="Object 6">
            <a:extLst>
              <a:ext uri="{FF2B5EF4-FFF2-40B4-BE49-F238E27FC236}">
                <a16:creationId xmlns:a16="http://schemas.microsoft.com/office/drawing/2014/main" id="{FB09E335-6BB8-4871-838D-B7BB9D2A9B51}"/>
              </a:ext>
            </a:extLst>
          </p:cNvPr>
          <p:cNvGraphicFramePr>
            <a:graphicFrameLocks noChangeAspect="1"/>
          </p:cNvGraphicFramePr>
          <p:nvPr/>
        </p:nvGraphicFramePr>
        <p:xfrm>
          <a:off x="4114800" y="3200400"/>
          <a:ext cx="1136650" cy="819150"/>
        </p:xfrm>
        <a:graphic>
          <a:graphicData uri="http://schemas.openxmlformats.org/presentationml/2006/ole">
            <mc:AlternateContent xmlns:mc="http://schemas.openxmlformats.org/markup-compatibility/2006">
              <mc:Choice xmlns:v="urn:schemas-microsoft-com:vml" Requires="v">
                <p:oleObj name="Équation" r:id="rId3" imgW="596900" imgH="431800" progId="Equation.3">
                  <p:embed/>
                </p:oleObj>
              </mc:Choice>
              <mc:Fallback>
                <p:oleObj name="Équation" r:id="rId3" imgW="596900" imgH="4318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200400"/>
                        <a:ext cx="1136650" cy="81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1863" name="Text Box 7">
            <a:extLst>
              <a:ext uri="{FF2B5EF4-FFF2-40B4-BE49-F238E27FC236}">
                <a16:creationId xmlns:a16="http://schemas.microsoft.com/office/drawing/2014/main" id="{F1E60551-AABD-4E2A-A5D0-661D4AD764C7}"/>
              </a:ext>
            </a:extLst>
          </p:cNvPr>
          <p:cNvSpPr txBox="1">
            <a:spLocks noChangeArrowheads="1"/>
          </p:cNvSpPr>
          <p:nvPr/>
        </p:nvSpPr>
        <p:spPr bwMode="auto">
          <a:xfrm>
            <a:off x="1660525" y="3470275"/>
            <a:ext cx="1495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latin typeface="Times New Roman" panose="02020603050405020304" pitchFamily="18" charset="0"/>
              </a:rPr>
              <a:t>Moyenne :</a:t>
            </a:r>
          </a:p>
        </p:txBody>
      </p:sp>
      <p:sp>
        <p:nvSpPr>
          <p:cNvPr id="121864" name="Text Box 8">
            <a:extLst>
              <a:ext uri="{FF2B5EF4-FFF2-40B4-BE49-F238E27FC236}">
                <a16:creationId xmlns:a16="http://schemas.microsoft.com/office/drawing/2014/main" id="{07494526-4632-4770-97F7-6E853300BCC6}"/>
              </a:ext>
            </a:extLst>
          </p:cNvPr>
          <p:cNvSpPr txBox="1">
            <a:spLocks noChangeArrowheads="1"/>
          </p:cNvSpPr>
          <p:nvPr/>
        </p:nvSpPr>
        <p:spPr bwMode="auto">
          <a:xfrm>
            <a:off x="1295400" y="5334000"/>
            <a:ext cx="340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latin typeface="Times New Roman" panose="02020603050405020304" pitchFamily="18" charset="0"/>
              </a:rPr>
              <a:t>Variance de la population:</a:t>
            </a:r>
          </a:p>
        </p:txBody>
      </p:sp>
      <p:graphicFrame>
        <p:nvGraphicFramePr>
          <p:cNvPr id="121865" name="Object 9">
            <a:extLst>
              <a:ext uri="{FF2B5EF4-FFF2-40B4-BE49-F238E27FC236}">
                <a16:creationId xmlns:a16="http://schemas.microsoft.com/office/drawing/2014/main" id="{B50E8057-04AD-484F-9AAC-DB4E6456A0A7}"/>
              </a:ext>
            </a:extLst>
          </p:cNvPr>
          <p:cNvGraphicFramePr>
            <a:graphicFrameLocks noChangeAspect="1"/>
          </p:cNvGraphicFramePr>
          <p:nvPr/>
        </p:nvGraphicFramePr>
        <p:xfrm>
          <a:off x="5257800" y="4724400"/>
          <a:ext cx="2209800" cy="1219200"/>
        </p:xfrm>
        <a:graphic>
          <a:graphicData uri="http://schemas.openxmlformats.org/presentationml/2006/ole">
            <mc:AlternateContent xmlns:mc="http://schemas.openxmlformats.org/markup-compatibility/2006">
              <mc:Choice xmlns:v="urn:schemas-microsoft-com:vml" Requires="v">
                <p:oleObj name="Équation" r:id="rId5" imgW="1104900" imgH="609600" progId="Equation.3">
                  <p:embed/>
                </p:oleObj>
              </mc:Choice>
              <mc:Fallback>
                <p:oleObj name="Équation" r:id="rId5" imgW="1104900" imgH="6096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724400"/>
                        <a:ext cx="22098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1866" name="Text Box 10">
            <a:extLst>
              <a:ext uri="{FF2B5EF4-FFF2-40B4-BE49-F238E27FC236}">
                <a16:creationId xmlns:a16="http://schemas.microsoft.com/office/drawing/2014/main" id="{EB7898F8-4572-472B-946C-5E759E7C67D5}"/>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 dispersion (la variance)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3">
            <a:extLst>
              <a:ext uri="{FF2B5EF4-FFF2-40B4-BE49-F238E27FC236}">
                <a16:creationId xmlns:a16="http://schemas.microsoft.com/office/drawing/2014/main" id="{5A2995BB-BDB6-45FE-9AC0-F533D21BA90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B4F8CA93-5780-442C-A817-D2D6F28E8AB6}" type="slidenum">
              <a:rPr lang="fr-FR" altLang="en-US" sz="1400" b="0"/>
              <a:pPr/>
              <a:t>6</a:t>
            </a:fld>
            <a:endParaRPr lang="fr-FR" altLang="en-US" sz="1400" b="0"/>
          </a:p>
        </p:txBody>
      </p:sp>
      <p:sp>
        <p:nvSpPr>
          <p:cNvPr id="14339" name="Rectangle 3">
            <a:extLst>
              <a:ext uri="{FF2B5EF4-FFF2-40B4-BE49-F238E27FC236}">
                <a16:creationId xmlns:a16="http://schemas.microsoft.com/office/drawing/2014/main" id="{15ACBB66-2BD2-45E2-956F-050F050840D9}"/>
              </a:ext>
            </a:extLst>
          </p:cNvPr>
          <p:cNvSpPr>
            <a:spLocks noGrp="1" noChangeArrowheads="1"/>
          </p:cNvSpPr>
          <p:nvPr>
            <p:ph type="body" idx="4294967295"/>
          </p:nvPr>
        </p:nvSpPr>
        <p:spPr>
          <a:xfrm>
            <a:off x="755650" y="1125538"/>
            <a:ext cx="7988300" cy="4824412"/>
          </a:xfrm>
        </p:spPr>
        <p:txBody>
          <a:bodyPr/>
          <a:lstStyle/>
          <a:p>
            <a:pPr eaLnBrk="1" hangingPunct="1">
              <a:lnSpc>
                <a:spcPct val="110000"/>
              </a:lnSpc>
              <a:buFont typeface="Wingdings" panose="05000000000000000000" pitchFamily="2" charset="2"/>
              <a:buNone/>
            </a:pPr>
            <a:r>
              <a:rPr lang="fr-FR" altLang="en-US" sz="2400" b="1">
                <a:solidFill>
                  <a:schemeClr val="accent2"/>
                </a:solidFill>
              </a:rPr>
              <a:t>Echantillon (</a:t>
            </a:r>
            <a:r>
              <a:rPr lang="fr-FR" altLang="en-US" sz="2400" b="1" i="1">
                <a:solidFill>
                  <a:schemeClr val="accent2"/>
                </a:solidFill>
              </a:rPr>
              <a:t>sample</a:t>
            </a:r>
            <a:r>
              <a:rPr lang="fr-FR" altLang="en-US" sz="2400" b="1">
                <a:solidFill>
                  <a:schemeClr val="accent2"/>
                </a:solidFill>
              </a:rPr>
              <a:t>) :</a:t>
            </a:r>
            <a:br>
              <a:rPr lang="fr-FR" altLang="en-US" sz="2400" b="1">
                <a:solidFill>
                  <a:schemeClr val="accent2"/>
                </a:solidFill>
              </a:rPr>
            </a:br>
            <a:r>
              <a:rPr lang="fr-FR" altLang="en-US" sz="2400"/>
              <a:t>Sous-groupe d’une population donnée. 	</a:t>
            </a:r>
            <a:br>
              <a:rPr lang="fr-FR" altLang="en-US" sz="2400"/>
            </a:br>
            <a:r>
              <a:rPr lang="fr-FR" altLang="en-US" sz="2400">
                <a:solidFill>
                  <a:schemeClr val="accent2"/>
                </a:solidFill>
              </a:rPr>
              <a:t>Taille notée : </a:t>
            </a:r>
            <a:r>
              <a:rPr lang="fr-FR" altLang="en-US" sz="2400" i="1">
                <a:solidFill>
                  <a:schemeClr val="accent2"/>
                </a:solidFill>
              </a:rPr>
              <a:t>n</a:t>
            </a:r>
            <a:br>
              <a:rPr lang="fr-FR" altLang="en-US" sz="2400">
                <a:solidFill>
                  <a:schemeClr val="accent2"/>
                </a:solidFill>
              </a:rPr>
            </a:br>
            <a:br>
              <a:rPr lang="fr-FR" altLang="en-US" sz="2800"/>
            </a:br>
            <a:r>
              <a:rPr lang="fr-FR" altLang="en-US" sz="2000" i="1"/>
              <a:t>ex : 20 pièces frappées sous l’Empire retrouvées dans une villa romaine au cours d’une fouille de sauvegarde.</a:t>
            </a:r>
          </a:p>
        </p:txBody>
      </p:sp>
      <p:sp>
        <p:nvSpPr>
          <p:cNvPr id="14340" name="Text Box 5">
            <a:extLst>
              <a:ext uri="{FF2B5EF4-FFF2-40B4-BE49-F238E27FC236}">
                <a16:creationId xmlns:a16="http://schemas.microsoft.com/office/drawing/2014/main" id="{66AE0703-EC8E-404E-98BC-5105C717CEDF}"/>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Introduction (quelques définitions) </a:t>
            </a:r>
          </a:p>
        </p:txBody>
      </p:sp>
      <p:sp>
        <p:nvSpPr>
          <p:cNvPr id="137222" name="Oval 6">
            <a:extLst>
              <a:ext uri="{FF2B5EF4-FFF2-40B4-BE49-F238E27FC236}">
                <a16:creationId xmlns:a16="http://schemas.microsoft.com/office/drawing/2014/main" id="{E7487D32-17DA-4F80-8F88-27623E3C907F}"/>
              </a:ext>
            </a:extLst>
          </p:cNvPr>
          <p:cNvSpPr>
            <a:spLocks noChangeArrowheads="1"/>
          </p:cNvSpPr>
          <p:nvPr/>
        </p:nvSpPr>
        <p:spPr bwMode="auto">
          <a:xfrm>
            <a:off x="1187450" y="4221163"/>
            <a:ext cx="4464050" cy="2425700"/>
          </a:xfrm>
          <a:prstGeom prst="ellipse">
            <a:avLst/>
          </a:prstGeom>
          <a:solidFill>
            <a:schemeClr val="accent1"/>
          </a:solidFill>
          <a:ln w="9525">
            <a:solidFill>
              <a:schemeClr val="tx1"/>
            </a:solidFill>
            <a:round/>
            <a:headEnd/>
            <a:tailEnd/>
          </a:ln>
          <a:effectLst>
            <a:prstShdw prst="shdw17" dist="17961" dir="2700000">
              <a:schemeClr val="tx1">
                <a:gamma/>
                <a:shade val="60000"/>
                <a:invGamma/>
              </a:schemeClr>
            </a:prstShdw>
          </a:effec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defRPr/>
            </a:pPr>
            <a:r>
              <a:rPr lang="en-US" altLang="en-US" b="0"/>
              <a:t>Population</a:t>
            </a:r>
          </a:p>
        </p:txBody>
      </p:sp>
      <p:sp>
        <p:nvSpPr>
          <p:cNvPr id="14342" name="Oval 7">
            <a:extLst>
              <a:ext uri="{FF2B5EF4-FFF2-40B4-BE49-F238E27FC236}">
                <a16:creationId xmlns:a16="http://schemas.microsoft.com/office/drawing/2014/main" id="{29981E9D-09E7-43AA-BD97-A9E99DBC1129}"/>
              </a:ext>
            </a:extLst>
          </p:cNvPr>
          <p:cNvSpPr>
            <a:spLocks noChangeArrowheads="1"/>
          </p:cNvSpPr>
          <p:nvPr/>
        </p:nvSpPr>
        <p:spPr bwMode="auto">
          <a:xfrm>
            <a:off x="2843213" y="5300663"/>
            <a:ext cx="1874837" cy="1036637"/>
          </a:xfrm>
          <a:prstGeom prst="ellipse">
            <a:avLst/>
          </a:prstGeom>
          <a:solidFill>
            <a:srgbClr val="CC66FF"/>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fr-FR" altLang="en-US" b="0"/>
              <a:t>Echantillon</a:t>
            </a:r>
            <a:endParaRPr lang="fr-FR" altLang="en-US" b="0">
              <a:latin typeface="Times New Roman" panose="02020603050405020304" pitchFamily="18" charset="0"/>
            </a:endParaRPr>
          </a:p>
        </p:txBody>
      </p:sp>
    </p:spTree>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ce réservé du numéro de diapositive 3">
            <a:extLst>
              <a:ext uri="{FF2B5EF4-FFF2-40B4-BE49-F238E27FC236}">
                <a16:creationId xmlns:a16="http://schemas.microsoft.com/office/drawing/2014/main" id="{2DBF18ED-9597-49F6-A4B1-F4044A8FC13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9C0D8308-A955-49F6-84A0-0D083A41B6E2}" type="slidenum">
              <a:rPr lang="fr-FR" altLang="en-US" sz="1400" b="0"/>
              <a:pPr/>
              <a:t>60</a:t>
            </a:fld>
            <a:endParaRPr lang="fr-FR" altLang="en-US" sz="1400" b="0"/>
          </a:p>
        </p:txBody>
      </p:sp>
      <p:sp>
        <p:nvSpPr>
          <p:cNvPr id="123907" name="Rectangle 3">
            <a:extLst>
              <a:ext uri="{FF2B5EF4-FFF2-40B4-BE49-F238E27FC236}">
                <a16:creationId xmlns:a16="http://schemas.microsoft.com/office/drawing/2014/main" id="{CEC07A73-C935-4585-A7C5-3B1E8A30AD87}"/>
              </a:ext>
            </a:extLst>
          </p:cNvPr>
          <p:cNvSpPr>
            <a:spLocks noChangeArrowheads="1"/>
          </p:cNvSpPr>
          <p:nvPr/>
        </p:nvSpPr>
        <p:spPr bwMode="auto">
          <a:xfrm>
            <a:off x="3124200" y="2819400"/>
            <a:ext cx="2743200" cy="1524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23908" name="Text Box 5">
            <a:extLst>
              <a:ext uri="{FF2B5EF4-FFF2-40B4-BE49-F238E27FC236}">
                <a16:creationId xmlns:a16="http://schemas.microsoft.com/office/drawing/2014/main" id="{F448ED1B-20C0-4558-AD34-2E3251A20A7D}"/>
              </a:ext>
            </a:extLst>
          </p:cNvPr>
          <p:cNvSpPr txBox="1">
            <a:spLocks noChangeArrowheads="1"/>
          </p:cNvSpPr>
          <p:nvPr/>
        </p:nvSpPr>
        <p:spPr bwMode="auto">
          <a:xfrm>
            <a:off x="755650" y="1052513"/>
            <a:ext cx="77771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Dans la cas d’un </a:t>
            </a:r>
            <a:r>
              <a:rPr lang="fr-FR" altLang="en-US">
                <a:solidFill>
                  <a:schemeClr val="accent2"/>
                </a:solidFill>
              </a:rPr>
              <a:t>échantillonnage aléatoire</a:t>
            </a:r>
            <a:r>
              <a:rPr lang="fr-FR" altLang="en-US" b="0"/>
              <a:t>, la meilleure estimation de la variance de la population est:</a:t>
            </a:r>
          </a:p>
        </p:txBody>
      </p:sp>
      <p:graphicFrame>
        <p:nvGraphicFramePr>
          <p:cNvPr id="123909" name="Object 6">
            <a:extLst>
              <a:ext uri="{FF2B5EF4-FFF2-40B4-BE49-F238E27FC236}">
                <a16:creationId xmlns:a16="http://schemas.microsoft.com/office/drawing/2014/main" id="{24E4A9D9-ECC4-4652-8725-577F613C1CCA}"/>
              </a:ext>
            </a:extLst>
          </p:cNvPr>
          <p:cNvGraphicFramePr>
            <a:graphicFrameLocks noChangeAspect="1"/>
          </p:cNvGraphicFramePr>
          <p:nvPr/>
        </p:nvGraphicFramePr>
        <p:xfrm>
          <a:off x="3429000" y="2971800"/>
          <a:ext cx="2209800" cy="1219200"/>
        </p:xfrm>
        <a:graphic>
          <a:graphicData uri="http://schemas.openxmlformats.org/presentationml/2006/ole">
            <mc:AlternateContent xmlns:mc="http://schemas.openxmlformats.org/markup-compatibility/2006">
              <mc:Choice xmlns:v="urn:schemas-microsoft-com:vml" Requires="v">
                <p:oleObj name="Équation" r:id="rId3" imgW="1104900" imgH="609600" progId="Equation.3">
                  <p:embed/>
                </p:oleObj>
              </mc:Choice>
              <mc:Fallback>
                <p:oleObj name="Équation" r:id="rId3" imgW="1104900" imgH="6096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971800"/>
                        <a:ext cx="22098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910" name="Text Box 9">
            <a:extLst>
              <a:ext uri="{FF2B5EF4-FFF2-40B4-BE49-F238E27FC236}">
                <a16:creationId xmlns:a16="http://schemas.microsoft.com/office/drawing/2014/main" id="{CE5572F4-D72F-4562-A75F-50131BD66612}"/>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 dispersion (la variance)</a:t>
            </a:r>
          </a:p>
        </p:txBody>
      </p:sp>
      <p:sp>
        <p:nvSpPr>
          <p:cNvPr id="123911" name="Line 10">
            <a:extLst>
              <a:ext uri="{FF2B5EF4-FFF2-40B4-BE49-F238E27FC236}">
                <a16:creationId xmlns:a16="http://schemas.microsoft.com/office/drawing/2014/main" id="{6D88DD0D-0D44-4C2A-8FEC-B5BA1441473B}"/>
              </a:ext>
            </a:extLst>
          </p:cNvPr>
          <p:cNvSpPr>
            <a:spLocks noChangeShapeType="1"/>
          </p:cNvSpPr>
          <p:nvPr/>
        </p:nvSpPr>
        <p:spPr bwMode="auto">
          <a:xfrm flipV="1">
            <a:off x="2268538" y="3933825"/>
            <a:ext cx="1008062" cy="6477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912" name="Text Box 11">
            <a:extLst>
              <a:ext uri="{FF2B5EF4-FFF2-40B4-BE49-F238E27FC236}">
                <a16:creationId xmlns:a16="http://schemas.microsoft.com/office/drawing/2014/main" id="{3784B1A7-596E-43F7-96C9-AFBA4A7F4A43}"/>
              </a:ext>
            </a:extLst>
          </p:cNvPr>
          <p:cNvSpPr txBox="1">
            <a:spLocks noChangeArrowheads="1"/>
          </p:cNvSpPr>
          <p:nvPr/>
        </p:nvSpPr>
        <p:spPr bwMode="auto">
          <a:xfrm>
            <a:off x="1527175" y="4743450"/>
            <a:ext cx="331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a:t>Estimateur sans biais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Espace réservé du numéro de diapositive 3">
            <a:extLst>
              <a:ext uri="{FF2B5EF4-FFF2-40B4-BE49-F238E27FC236}">
                <a16:creationId xmlns:a16="http://schemas.microsoft.com/office/drawing/2014/main" id="{228179CE-9DCE-4B1C-9CD2-5F9403F4067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F6DCB5C-DAC5-4099-A4CC-BE065DA62DA4}" type="slidenum">
              <a:rPr lang="fr-FR" altLang="en-US" sz="1400" b="0"/>
              <a:pPr/>
              <a:t>61</a:t>
            </a:fld>
            <a:endParaRPr lang="fr-FR" altLang="en-US" sz="1400" b="0"/>
          </a:p>
        </p:txBody>
      </p:sp>
      <p:sp>
        <p:nvSpPr>
          <p:cNvPr id="125955" name="Rectangle 2">
            <a:extLst>
              <a:ext uri="{FF2B5EF4-FFF2-40B4-BE49-F238E27FC236}">
                <a16:creationId xmlns:a16="http://schemas.microsoft.com/office/drawing/2014/main" id="{42B90C8D-4294-4F9C-A576-EE01574E3002}"/>
              </a:ext>
            </a:extLst>
          </p:cNvPr>
          <p:cNvSpPr>
            <a:spLocks noChangeArrowheads="1"/>
          </p:cNvSpPr>
          <p:nvPr/>
        </p:nvSpPr>
        <p:spPr bwMode="auto">
          <a:xfrm>
            <a:off x="3052763" y="2370138"/>
            <a:ext cx="2590800" cy="14478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graphicFrame>
        <p:nvGraphicFramePr>
          <p:cNvPr id="125956" name="Object 3">
            <a:extLst>
              <a:ext uri="{FF2B5EF4-FFF2-40B4-BE49-F238E27FC236}">
                <a16:creationId xmlns:a16="http://schemas.microsoft.com/office/drawing/2014/main" id="{2481DBDC-9725-431D-B4EB-AA28929B7B3C}"/>
              </a:ext>
            </a:extLst>
          </p:cNvPr>
          <p:cNvGraphicFramePr>
            <a:graphicFrameLocks noChangeAspect="1"/>
          </p:cNvGraphicFramePr>
          <p:nvPr/>
        </p:nvGraphicFramePr>
        <p:xfrm>
          <a:off x="3141663" y="2470150"/>
          <a:ext cx="2413000" cy="1219200"/>
        </p:xfrm>
        <a:graphic>
          <a:graphicData uri="http://schemas.openxmlformats.org/presentationml/2006/ole">
            <mc:AlternateContent xmlns:mc="http://schemas.openxmlformats.org/markup-compatibility/2006">
              <mc:Choice xmlns:v="urn:schemas-microsoft-com:vml" Requires="v">
                <p:oleObj name="Équation" r:id="rId3" imgW="1206500" imgH="609600" progId="Equation.3">
                  <p:embed/>
                </p:oleObj>
              </mc:Choice>
              <mc:Fallback>
                <p:oleObj name="Équation" r:id="rId3" imgW="1206500" imgH="609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1663" y="2470150"/>
                        <a:ext cx="24130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5957" name="Text Box 5">
            <a:extLst>
              <a:ext uri="{FF2B5EF4-FFF2-40B4-BE49-F238E27FC236}">
                <a16:creationId xmlns:a16="http://schemas.microsoft.com/office/drawing/2014/main" id="{BC14EC63-1B33-46E3-9B25-7A8AAD09F346}"/>
              </a:ext>
            </a:extLst>
          </p:cNvPr>
          <p:cNvSpPr txBox="1">
            <a:spLocks noChangeArrowheads="1"/>
          </p:cNvSpPr>
          <p:nvPr/>
        </p:nvSpPr>
        <p:spPr bwMode="auto">
          <a:xfrm>
            <a:off x="323850" y="908050"/>
            <a:ext cx="8677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Les formules précédentes se rapportent à des données brutes.</a:t>
            </a:r>
          </a:p>
          <a:p>
            <a:r>
              <a:rPr lang="fr-FR" altLang="en-US" b="0"/>
              <a:t>Pour une </a:t>
            </a:r>
            <a:r>
              <a:rPr lang="fr-FR" altLang="en-US"/>
              <a:t>distribution de fréquence</a:t>
            </a:r>
            <a:r>
              <a:rPr lang="fr-FR" altLang="en-US" b="0"/>
              <a:t>, il faut employer:</a:t>
            </a:r>
          </a:p>
        </p:txBody>
      </p:sp>
      <p:sp>
        <p:nvSpPr>
          <p:cNvPr id="125958" name="Text Box 6">
            <a:extLst>
              <a:ext uri="{FF2B5EF4-FFF2-40B4-BE49-F238E27FC236}">
                <a16:creationId xmlns:a16="http://schemas.microsoft.com/office/drawing/2014/main" id="{23705C6C-5E6A-4934-AA1C-2341DAAF133E}"/>
              </a:ext>
            </a:extLst>
          </p:cNvPr>
          <p:cNvSpPr txBox="1">
            <a:spLocks noChangeArrowheads="1"/>
          </p:cNvSpPr>
          <p:nvPr/>
        </p:nvSpPr>
        <p:spPr bwMode="auto">
          <a:xfrm>
            <a:off x="1055688" y="4086225"/>
            <a:ext cx="48053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k : nombre de classes</a:t>
            </a:r>
          </a:p>
          <a:p>
            <a:r>
              <a:rPr lang="fr-FR" altLang="en-US" b="0"/>
              <a:t>f</a:t>
            </a:r>
            <a:r>
              <a:rPr lang="fr-FR" altLang="en-US" b="0" baseline="-25000"/>
              <a:t>i</a:t>
            </a:r>
            <a:r>
              <a:rPr lang="fr-FR" altLang="en-US" b="0"/>
              <a:t> : la fréquence de la classe i</a:t>
            </a:r>
          </a:p>
          <a:p>
            <a:r>
              <a:rPr lang="fr-FR" altLang="en-US" b="0"/>
              <a:t>x</a:t>
            </a:r>
            <a:r>
              <a:rPr lang="fr-FR" altLang="en-US" b="0" baseline="-25000"/>
              <a:t>i</a:t>
            </a:r>
            <a:r>
              <a:rPr lang="fr-FR" altLang="en-US" b="0"/>
              <a:t> : la valeur centrale de la classe i</a:t>
            </a:r>
          </a:p>
        </p:txBody>
      </p:sp>
      <p:sp>
        <p:nvSpPr>
          <p:cNvPr id="125959" name="Text Box 7">
            <a:extLst>
              <a:ext uri="{FF2B5EF4-FFF2-40B4-BE49-F238E27FC236}">
                <a16:creationId xmlns:a16="http://schemas.microsoft.com/office/drawing/2014/main" id="{44F6EC57-2A65-4E30-8000-4B301E15B1AC}"/>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 dispersion (la variance)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ce réservé du numéro de diapositive 3">
            <a:extLst>
              <a:ext uri="{FF2B5EF4-FFF2-40B4-BE49-F238E27FC236}">
                <a16:creationId xmlns:a16="http://schemas.microsoft.com/office/drawing/2014/main" id="{FE9E8BFC-57A7-4CC7-872B-AB3DF0C5079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3A0C4349-37B5-40B7-AC8C-1C07FABB718E}" type="slidenum">
              <a:rPr lang="fr-FR" altLang="en-US" sz="1400" b="0"/>
              <a:pPr/>
              <a:t>62</a:t>
            </a:fld>
            <a:endParaRPr lang="fr-FR" altLang="en-US" sz="1400" b="0"/>
          </a:p>
        </p:txBody>
      </p:sp>
      <p:sp>
        <p:nvSpPr>
          <p:cNvPr id="128003" name="Text Box 3">
            <a:extLst>
              <a:ext uri="{FF2B5EF4-FFF2-40B4-BE49-F238E27FC236}">
                <a16:creationId xmlns:a16="http://schemas.microsoft.com/office/drawing/2014/main" id="{296C4560-2C8B-4D30-83F3-18C02C19E0F6}"/>
              </a:ext>
            </a:extLst>
          </p:cNvPr>
          <p:cNvSpPr txBox="1">
            <a:spLocks noChangeArrowheads="1"/>
          </p:cNvSpPr>
          <p:nvPr/>
        </p:nvSpPr>
        <p:spPr bwMode="auto">
          <a:xfrm>
            <a:off x="468313" y="981075"/>
            <a:ext cx="8208962"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a:t>Propriétés:</a:t>
            </a:r>
            <a:endParaRPr lang="fr-FR" altLang="en-US" sz="2000" b="0"/>
          </a:p>
          <a:p>
            <a:pPr>
              <a:buFontTx/>
              <a:buChar char="•"/>
            </a:pPr>
            <a:r>
              <a:rPr lang="fr-FR" altLang="en-US" sz="2000" b="0"/>
              <a:t> La variance est toujours &gt; ou = à 0</a:t>
            </a:r>
            <a:br>
              <a:rPr lang="fr-FR" altLang="en-US" sz="2000" b="0"/>
            </a:br>
            <a:endParaRPr lang="fr-FR" altLang="en-US" sz="2000" b="0"/>
          </a:p>
          <a:p>
            <a:pPr>
              <a:buFontTx/>
              <a:buChar char="•"/>
            </a:pPr>
            <a:r>
              <a:rPr lang="fr-FR" altLang="en-US" sz="2000" b="0"/>
              <a:t> La variance est égale à 0 si toutes les valeurs sont identiques</a:t>
            </a:r>
            <a:br>
              <a:rPr lang="fr-FR" altLang="en-US" sz="2000" b="0"/>
            </a:br>
            <a:endParaRPr lang="fr-FR" altLang="en-US" sz="2000" b="0"/>
          </a:p>
          <a:p>
            <a:pPr>
              <a:buFontTx/>
              <a:buChar char="•"/>
            </a:pPr>
            <a:r>
              <a:rPr lang="fr-FR" altLang="en-US" sz="2000" b="0"/>
              <a:t> En ajoutant une constante aux données, la variance ne change pas.</a:t>
            </a:r>
            <a:br>
              <a:rPr lang="fr-FR" altLang="en-US" sz="2000" b="0"/>
            </a:br>
            <a:endParaRPr lang="fr-FR" altLang="en-US" sz="2000" b="0"/>
          </a:p>
          <a:p>
            <a:pPr>
              <a:buFontTx/>
              <a:buChar char="•"/>
            </a:pPr>
            <a:r>
              <a:rPr lang="fr-FR" altLang="en-US" sz="2000" b="0"/>
              <a:t> En multipliant par une constante, on modifie la variance par</a:t>
            </a:r>
            <a:br>
              <a:rPr lang="fr-FR" altLang="en-US" sz="2000" b="0"/>
            </a:br>
            <a:r>
              <a:rPr lang="fr-FR" altLang="en-US" sz="2000" b="0"/>
              <a:t>un facteur multiplicatif égal au carré de la constante d ’origine</a:t>
            </a:r>
            <a:br>
              <a:rPr lang="fr-FR" altLang="en-US" sz="2000" b="0"/>
            </a:br>
            <a:endParaRPr lang="fr-FR" altLang="en-US" sz="2000" b="0"/>
          </a:p>
          <a:p>
            <a:pPr>
              <a:buFontTx/>
              <a:buChar char="•"/>
            </a:pPr>
            <a:r>
              <a:rPr lang="fr-FR" altLang="en-US" sz="2000" b="0"/>
              <a:t> Si Y=aX+b, s</a:t>
            </a:r>
            <a:r>
              <a:rPr lang="fr-FR" altLang="en-US" sz="2000" b="0" baseline="30000"/>
              <a:t>2</a:t>
            </a:r>
            <a:r>
              <a:rPr lang="fr-FR" altLang="en-US" sz="2000" b="0"/>
              <a:t>(Y)=a</a:t>
            </a:r>
            <a:r>
              <a:rPr lang="fr-FR" altLang="en-US" sz="2000" b="0" baseline="30000"/>
              <a:t>2</a:t>
            </a:r>
            <a:r>
              <a:rPr lang="fr-FR" altLang="en-US" sz="2000" b="0"/>
              <a:t>.s</a:t>
            </a:r>
            <a:r>
              <a:rPr lang="fr-FR" altLang="en-US" sz="2000" b="0" baseline="30000"/>
              <a:t>2</a:t>
            </a:r>
            <a:r>
              <a:rPr lang="fr-FR" altLang="en-US" sz="2000" b="0"/>
              <a:t>(X) et s(Y)=a.s(X)</a:t>
            </a:r>
          </a:p>
        </p:txBody>
      </p:sp>
      <p:sp>
        <p:nvSpPr>
          <p:cNvPr id="128004" name="Text Box 4">
            <a:extLst>
              <a:ext uri="{FF2B5EF4-FFF2-40B4-BE49-F238E27FC236}">
                <a16:creationId xmlns:a16="http://schemas.microsoft.com/office/drawing/2014/main" id="{0DA467C7-CF08-46A8-8ADB-C2AABE0CAC38}"/>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 dispersion (la variance)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Espace réservé du numéro de diapositive 3">
            <a:extLst>
              <a:ext uri="{FF2B5EF4-FFF2-40B4-BE49-F238E27FC236}">
                <a16:creationId xmlns:a16="http://schemas.microsoft.com/office/drawing/2014/main" id="{B95539AA-779A-47B5-BEC0-E591F286E5D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92C6587-4547-4CFF-A54D-F5E98ED5C343}" type="slidenum">
              <a:rPr lang="fr-FR" altLang="en-US" sz="1400" b="0"/>
              <a:pPr/>
              <a:t>63</a:t>
            </a:fld>
            <a:endParaRPr lang="fr-FR" altLang="en-US" sz="1400" b="0"/>
          </a:p>
        </p:txBody>
      </p:sp>
      <p:sp>
        <p:nvSpPr>
          <p:cNvPr id="130051" name="Rectangle 2">
            <a:extLst>
              <a:ext uri="{FF2B5EF4-FFF2-40B4-BE49-F238E27FC236}">
                <a16:creationId xmlns:a16="http://schemas.microsoft.com/office/drawing/2014/main" id="{C9A0BBBD-D947-4989-903E-0023A7C19ABE}"/>
              </a:ext>
            </a:extLst>
          </p:cNvPr>
          <p:cNvSpPr>
            <a:spLocks noChangeArrowheads="1"/>
          </p:cNvSpPr>
          <p:nvPr/>
        </p:nvSpPr>
        <p:spPr bwMode="auto">
          <a:xfrm>
            <a:off x="3849688" y="4565650"/>
            <a:ext cx="3429000" cy="990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graphicFrame>
        <p:nvGraphicFramePr>
          <p:cNvPr id="130052" name="Object 3">
            <a:extLst>
              <a:ext uri="{FF2B5EF4-FFF2-40B4-BE49-F238E27FC236}">
                <a16:creationId xmlns:a16="http://schemas.microsoft.com/office/drawing/2014/main" id="{367969C5-0658-4C08-AE66-EB976C0FC9F4}"/>
              </a:ext>
            </a:extLst>
          </p:cNvPr>
          <p:cNvGraphicFramePr>
            <a:graphicFrameLocks noChangeAspect="1"/>
          </p:cNvGraphicFramePr>
          <p:nvPr/>
        </p:nvGraphicFramePr>
        <p:xfrm>
          <a:off x="1258888" y="908050"/>
          <a:ext cx="6329362" cy="3535363"/>
        </p:xfrm>
        <a:graphic>
          <a:graphicData uri="http://schemas.openxmlformats.org/presentationml/2006/ole">
            <mc:AlternateContent xmlns:mc="http://schemas.openxmlformats.org/markup-compatibility/2006">
              <mc:Choice xmlns:v="urn:schemas-microsoft-com:vml" Requires="v">
                <p:oleObj name="Feuille de calcul" r:id="rId3" imgW="3970438" imgH="2217832" progId="Excel.Sheet.8">
                  <p:embed/>
                </p:oleObj>
              </mc:Choice>
              <mc:Fallback>
                <p:oleObj name="Feuille de calcul" r:id="rId3" imgW="3970438" imgH="2217832"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908050"/>
                        <a:ext cx="6329362"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3" name="Object 5">
            <a:extLst>
              <a:ext uri="{FF2B5EF4-FFF2-40B4-BE49-F238E27FC236}">
                <a16:creationId xmlns:a16="http://schemas.microsoft.com/office/drawing/2014/main" id="{F7CC2AAA-7DD8-4141-901D-F9C837E3D394}"/>
              </a:ext>
            </a:extLst>
          </p:cNvPr>
          <p:cNvGraphicFramePr>
            <a:graphicFrameLocks noChangeAspect="1"/>
          </p:cNvGraphicFramePr>
          <p:nvPr/>
        </p:nvGraphicFramePr>
        <p:xfrm>
          <a:off x="4102100" y="4641850"/>
          <a:ext cx="3154363" cy="811213"/>
        </p:xfrm>
        <a:graphic>
          <a:graphicData uri="http://schemas.openxmlformats.org/presentationml/2006/ole">
            <mc:AlternateContent xmlns:mc="http://schemas.openxmlformats.org/markup-compatibility/2006">
              <mc:Choice xmlns:v="urn:schemas-microsoft-com:vml" Requires="v">
                <p:oleObj name="Équation" r:id="rId5" imgW="1524000" imgH="393700" progId="Equation.3">
                  <p:embed/>
                </p:oleObj>
              </mc:Choice>
              <mc:Fallback>
                <p:oleObj name="Équation" r:id="rId5" imgW="1524000" imgH="3937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2100" y="4641850"/>
                        <a:ext cx="3154363" cy="811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0054" name="Text Box 6">
            <a:extLst>
              <a:ext uri="{FF2B5EF4-FFF2-40B4-BE49-F238E27FC236}">
                <a16:creationId xmlns:a16="http://schemas.microsoft.com/office/drawing/2014/main" id="{C0E62CCA-2C6E-4B49-A612-26D1D3A49C76}"/>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 dispersion (la variance)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Espace réservé du numéro de diapositive 3">
            <a:extLst>
              <a:ext uri="{FF2B5EF4-FFF2-40B4-BE49-F238E27FC236}">
                <a16:creationId xmlns:a16="http://schemas.microsoft.com/office/drawing/2014/main" id="{4CDF3B1D-7189-4A80-8620-79095A1FD24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9773F839-C4FD-4690-99B3-C0FD0BBA7C64}" type="slidenum">
              <a:rPr lang="fr-FR" altLang="en-US" sz="1400" b="0"/>
              <a:pPr/>
              <a:t>64</a:t>
            </a:fld>
            <a:endParaRPr lang="fr-FR" altLang="en-US" sz="1400" b="0"/>
          </a:p>
        </p:txBody>
      </p:sp>
      <p:sp>
        <p:nvSpPr>
          <p:cNvPr id="132099" name="Rectangle 2">
            <a:extLst>
              <a:ext uri="{FF2B5EF4-FFF2-40B4-BE49-F238E27FC236}">
                <a16:creationId xmlns:a16="http://schemas.microsoft.com/office/drawing/2014/main" id="{28A7A58B-EE19-47D8-BD45-F550CE156FE1}"/>
              </a:ext>
            </a:extLst>
          </p:cNvPr>
          <p:cNvSpPr>
            <a:spLocks noChangeArrowheads="1"/>
          </p:cNvSpPr>
          <p:nvPr/>
        </p:nvSpPr>
        <p:spPr bwMode="auto">
          <a:xfrm>
            <a:off x="4192588" y="2422525"/>
            <a:ext cx="2133600" cy="990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32100" name="Rectangle 3">
            <a:extLst>
              <a:ext uri="{FF2B5EF4-FFF2-40B4-BE49-F238E27FC236}">
                <a16:creationId xmlns:a16="http://schemas.microsoft.com/office/drawing/2014/main" id="{0B284A15-2A11-40F4-8B1A-3F4F11968ED0}"/>
              </a:ext>
            </a:extLst>
          </p:cNvPr>
          <p:cNvSpPr>
            <a:spLocks noChangeArrowheads="1"/>
          </p:cNvSpPr>
          <p:nvPr/>
        </p:nvSpPr>
        <p:spPr bwMode="auto">
          <a:xfrm>
            <a:off x="1220788" y="2422525"/>
            <a:ext cx="2133600" cy="990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32101" name="Text Box 5">
            <a:extLst>
              <a:ext uri="{FF2B5EF4-FFF2-40B4-BE49-F238E27FC236}">
                <a16:creationId xmlns:a16="http://schemas.microsoft.com/office/drawing/2014/main" id="{B25FA7D5-20D8-4DB7-BDE9-9D7C77356843}"/>
              </a:ext>
            </a:extLst>
          </p:cNvPr>
          <p:cNvSpPr txBox="1">
            <a:spLocks noChangeArrowheads="1"/>
          </p:cNvSpPr>
          <p:nvPr/>
        </p:nvSpPr>
        <p:spPr bwMode="auto">
          <a:xfrm>
            <a:off x="611188" y="1125538"/>
            <a:ext cx="7797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L’écart type d’une distribution est égale à la racine de la </a:t>
            </a:r>
          </a:p>
          <a:p>
            <a:r>
              <a:rPr lang="fr-FR" altLang="en-US" b="0"/>
              <a:t>variance </a:t>
            </a:r>
          </a:p>
        </p:txBody>
      </p:sp>
      <p:graphicFrame>
        <p:nvGraphicFramePr>
          <p:cNvPr id="132102" name="Object 6">
            <a:extLst>
              <a:ext uri="{FF2B5EF4-FFF2-40B4-BE49-F238E27FC236}">
                <a16:creationId xmlns:a16="http://schemas.microsoft.com/office/drawing/2014/main" id="{1B30AF8C-75DE-4FF6-96AA-51F3AFAB88FB}"/>
              </a:ext>
            </a:extLst>
          </p:cNvPr>
          <p:cNvGraphicFramePr>
            <a:graphicFrameLocks noChangeAspect="1"/>
          </p:cNvGraphicFramePr>
          <p:nvPr/>
        </p:nvGraphicFramePr>
        <p:xfrm>
          <a:off x="1449388" y="2498725"/>
          <a:ext cx="1822450" cy="769938"/>
        </p:xfrm>
        <a:graphic>
          <a:graphicData uri="http://schemas.openxmlformats.org/presentationml/2006/ole">
            <mc:AlternateContent xmlns:mc="http://schemas.openxmlformats.org/markup-compatibility/2006">
              <mc:Choice xmlns:v="urn:schemas-microsoft-com:vml" Requires="v">
                <p:oleObj name="Équation" r:id="rId3" imgW="596641" imgH="253890" progId="Equation.3">
                  <p:embed/>
                </p:oleObj>
              </mc:Choice>
              <mc:Fallback>
                <p:oleObj name="Équation" r:id="rId3" imgW="596641" imgH="25389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9388" y="2498725"/>
                        <a:ext cx="182245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3" name="Object 7">
            <a:extLst>
              <a:ext uri="{FF2B5EF4-FFF2-40B4-BE49-F238E27FC236}">
                <a16:creationId xmlns:a16="http://schemas.microsoft.com/office/drawing/2014/main" id="{0537671E-37BC-4674-838B-07ABB08C02C2}"/>
              </a:ext>
            </a:extLst>
          </p:cNvPr>
          <p:cNvGraphicFramePr>
            <a:graphicFrameLocks noChangeAspect="1"/>
          </p:cNvGraphicFramePr>
          <p:nvPr/>
        </p:nvGraphicFramePr>
        <p:xfrm>
          <a:off x="4310063" y="2498725"/>
          <a:ext cx="1893887" cy="923925"/>
        </p:xfrm>
        <a:graphic>
          <a:graphicData uri="http://schemas.openxmlformats.org/presentationml/2006/ole">
            <mc:AlternateContent xmlns:mc="http://schemas.openxmlformats.org/markup-compatibility/2006">
              <mc:Choice xmlns:v="urn:schemas-microsoft-com:vml" Requires="v">
                <p:oleObj name="Équation" r:id="rId5" imgW="622030" imgH="304668" progId="Equation.3">
                  <p:embed/>
                </p:oleObj>
              </mc:Choice>
              <mc:Fallback>
                <p:oleObj name="Équation" r:id="rId5" imgW="622030" imgH="304668"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0063" y="2498725"/>
                        <a:ext cx="1893887"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2104" name="Text Box 8">
            <a:extLst>
              <a:ext uri="{FF2B5EF4-FFF2-40B4-BE49-F238E27FC236}">
                <a16:creationId xmlns:a16="http://schemas.microsoft.com/office/drawing/2014/main" id="{6183538B-2B55-4DEB-857D-D771BA4341E2}"/>
              </a:ext>
            </a:extLst>
          </p:cNvPr>
          <p:cNvSpPr txBox="1">
            <a:spLocks noChangeArrowheads="1"/>
          </p:cNvSpPr>
          <p:nvPr/>
        </p:nvSpPr>
        <p:spPr bwMode="auto">
          <a:xfrm>
            <a:off x="1281113" y="3681413"/>
            <a:ext cx="1593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population</a:t>
            </a:r>
          </a:p>
        </p:txBody>
      </p:sp>
      <p:sp>
        <p:nvSpPr>
          <p:cNvPr id="132105" name="Text Box 9">
            <a:extLst>
              <a:ext uri="{FF2B5EF4-FFF2-40B4-BE49-F238E27FC236}">
                <a16:creationId xmlns:a16="http://schemas.microsoft.com/office/drawing/2014/main" id="{C2C38E02-5EE4-4F55-A654-D8383CC4703F}"/>
              </a:ext>
            </a:extLst>
          </p:cNvPr>
          <p:cNvSpPr txBox="1">
            <a:spLocks noChangeArrowheads="1"/>
          </p:cNvSpPr>
          <p:nvPr/>
        </p:nvSpPr>
        <p:spPr bwMode="auto">
          <a:xfrm>
            <a:off x="4497388" y="3716338"/>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échantillon</a:t>
            </a:r>
          </a:p>
        </p:txBody>
      </p:sp>
      <p:sp>
        <p:nvSpPr>
          <p:cNvPr id="132106" name="Text Box 10">
            <a:extLst>
              <a:ext uri="{FF2B5EF4-FFF2-40B4-BE49-F238E27FC236}">
                <a16:creationId xmlns:a16="http://schemas.microsoft.com/office/drawing/2014/main" id="{ABC6E467-D555-469A-805A-5E458B5B9919}"/>
              </a:ext>
            </a:extLst>
          </p:cNvPr>
          <p:cNvSpPr txBox="1">
            <a:spLocks noChangeArrowheads="1"/>
          </p:cNvSpPr>
          <p:nvPr/>
        </p:nvSpPr>
        <p:spPr bwMode="auto">
          <a:xfrm>
            <a:off x="1966913" y="4748213"/>
            <a:ext cx="4449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t>Même unité que la moyenne!!</a:t>
            </a:r>
          </a:p>
        </p:txBody>
      </p:sp>
      <p:sp>
        <p:nvSpPr>
          <p:cNvPr id="132107" name="Text Box 11">
            <a:extLst>
              <a:ext uri="{FF2B5EF4-FFF2-40B4-BE49-F238E27FC236}">
                <a16:creationId xmlns:a16="http://schemas.microsoft.com/office/drawing/2014/main" id="{38A61130-E532-4523-93FB-8EB09C429B2F}"/>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 dispersion (l ’écart type)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Espace réservé du numéro de diapositive 3">
            <a:extLst>
              <a:ext uri="{FF2B5EF4-FFF2-40B4-BE49-F238E27FC236}">
                <a16:creationId xmlns:a16="http://schemas.microsoft.com/office/drawing/2014/main" id="{D31DD6B8-A961-4335-BC0B-71CC9AFE33C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0F1365B-CBBB-4287-966A-AE0753E03F26}" type="slidenum">
              <a:rPr lang="fr-FR" altLang="en-US" sz="1400" b="0"/>
              <a:pPr/>
              <a:t>65</a:t>
            </a:fld>
            <a:endParaRPr lang="fr-FR" altLang="en-US" sz="1400" b="0"/>
          </a:p>
        </p:txBody>
      </p:sp>
      <p:sp>
        <p:nvSpPr>
          <p:cNvPr id="134147" name="Rectangle 2">
            <a:extLst>
              <a:ext uri="{FF2B5EF4-FFF2-40B4-BE49-F238E27FC236}">
                <a16:creationId xmlns:a16="http://schemas.microsoft.com/office/drawing/2014/main" id="{A5B12B38-9A25-4B54-9776-ABD44D930A9F}"/>
              </a:ext>
            </a:extLst>
          </p:cNvPr>
          <p:cNvSpPr>
            <a:spLocks noChangeArrowheads="1"/>
          </p:cNvSpPr>
          <p:nvPr/>
        </p:nvSpPr>
        <p:spPr bwMode="auto">
          <a:xfrm>
            <a:off x="2374900" y="4413250"/>
            <a:ext cx="31242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34148" name="Rectangle 3">
            <a:extLst>
              <a:ext uri="{FF2B5EF4-FFF2-40B4-BE49-F238E27FC236}">
                <a16:creationId xmlns:a16="http://schemas.microsoft.com/office/drawing/2014/main" id="{998B856C-90B8-4417-94C9-F0B3CDB5B7AA}"/>
              </a:ext>
            </a:extLst>
          </p:cNvPr>
          <p:cNvSpPr>
            <a:spLocks noChangeArrowheads="1"/>
          </p:cNvSpPr>
          <p:nvPr/>
        </p:nvSpPr>
        <p:spPr bwMode="auto">
          <a:xfrm>
            <a:off x="2832100" y="2051050"/>
            <a:ext cx="23622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34149" name="Text Box 5">
            <a:extLst>
              <a:ext uri="{FF2B5EF4-FFF2-40B4-BE49-F238E27FC236}">
                <a16:creationId xmlns:a16="http://schemas.microsoft.com/office/drawing/2014/main" id="{1452451F-67D6-4447-B132-133C5A34DE65}"/>
              </a:ext>
            </a:extLst>
          </p:cNvPr>
          <p:cNvSpPr txBox="1">
            <a:spLocks noChangeArrowheads="1"/>
          </p:cNvSpPr>
          <p:nvPr/>
        </p:nvSpPr>
        <p:spPr bwMode="auto">
          <a:xfrm>
            <a:off x="530225" y="995363"/>
            <a:ext cx="6629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b="0"/>
              <a:t>Écart type de 3 m n’a pas la même signification si l’on se </a:t>
            </a:r>
          </a:p>
          <a:p>
            <a:r>
              <a:rPr lang="fr-FR" altLang="en-US" sz="2000" b="0"/>
              <a:t>rapporte à 50 m ou 1000 m!</a:t>
            </a:r>
          </a:p>
        </p:txBody>
      </p:sp>
      <p:graphicFrame>
        <p:nvGraphicFramePr>
          <p:cNvPr id="134150" name="Object 6">
            <a:extLst>
              <a:ext uri="{FF2B5EF4-FFF2-40B4-BE49-F238E27FC236}">
                <a16:creationId xmlns:a16="http://schemas.microsoft.com/office/drawing/2014/main" id="{CB8DE566-532E-497E-8544-A564ED8EF2FA}"/>
              </a:ext>
            </a:extLst>
          </p:cNvPr>
          <p:cNvGraphicFramePr>
            <a:graphicFrameLocks noChangeAspect="1"/>
          </p:cNvGraphicFramePr>
          <p:nvPr/>
        </p:nvGraphicFramePr>
        <p:xfrm>
          <a:off x="3136900" y="2203450"/>
          <a:ext cx="1790700" cy="838200"/>
        </p:xfrm>
        <a:graphic>
          <a:graphicData uri="http://schemas.openxmlformats.org/presentationml/2006/ole">
            <mc:AlternateContent xmlns:mc="http://schemas.openxmlformats.org/markup-compatibility/2006">
              <mc:Choice xmlns:v="urn:schemas-microsoft-com:vml" Requires="v">
                <p:oleObj name="Équation" r:id="rId3" imgW="837836" imgH="393529" progId="Equation.3">
                  <p:embed/>
                </p:oleObj>
              </mc:Choice>
              <mc:Fallback>
                <p:oleObj name="Équation" r:id="rId3" imgW="837836" imgH="393529"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900" y="2203450"/>
                        <a:ext cx="17907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4151" name="Text Box 7">
            <a:extLst>
              <a:ext uri="{FF2B5EF4-FFF2-40B4-BE49-F238E27FC236}">
                <a16:creationId xmlns:a16="http://schemas.microsoft.com/office/drawing/2014/main" id="{F76BD534-FA40-4613-A7D7-D9EE8760DEF6}"/>
              </a:ext>
            </a:extLst>
          </p:cNvPr>
          <p:cNvSpPr txBox="1">
            <a:spLocks noChangeArrowheads="1"/>
          </p:cNvSpPr>
          <p:nvPr/>
        </p:nvSpPr>
        <p:spPr bwMode="auto">
          <a:xfrm>
            <a:off x="546100" y="3697288"/>
            <a:ext cx="71104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b="0"/>
              <a:t>Exprimé en pourcent mais n’est plus efficace quand moyenne</a:t>
            </a:r>
          </a:p>
          <a:p>
            <a:r>
              <a:rPr lang="fr-FR" altLang="en-US" sz="2000" b="0"/>
              <a:t>tend vers 0!</a:t>
            </a:r>
          </a:p>
        </p:txBody>
      </p:sp>
      <p:sp>
        <p:nvSpPr>
          <p:cNvPr id="134152" name="Text Box 8">
            <a:extLst>
              <a:ext uri="{FF2B5EF4-FFF2-40B4-BE49-F238E27FC236}">
                <a16:creationId xmlns:a16="http://schemas.microsoft.com/office/drawing/2014/main" id="{8B4A13B2-9DB5-4F10-802B-528ED109588D}"/>
              </a:ext>
            </a:extLst>
          </p:cNvPr>
          <p:cNvSpPr txBox="1">
            <a:spLocks noChangeArrowheads="1"/>
          </p:cNvSpPr>
          <p:nvPr/>
        </p:nvSpPr>
        <p:spPr bwMode="auto">
          <a:xfrm>
            <a:off x="5559425" y="1833563"/>
            <a:ext cx="1400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b="0"/>
              <a:t>échantillon</a:t>
            </a:r>
          </a:p>
        </p:txBody>
      </p:sp>
      <p:sp>
        <p:nvSpPr>
          <p:cNvPr id="134153" name="Line 9">
            <a:extLst>
              <a:ext uri="{FF2B5EF4-FFF2-40B4-BE49-F238E27FC236}">
                <a16:creationId xmlns:a16="http://schemas.microsoft.com/office/drawing/2014/main" id="{D96C2377-78FA-49A5-BC32-FED4E0DB7CAF}"/>
              </a:ext>
            </a:extLst>
          </p:cNvPr>
          <p:cNvSpPr>
            <a:spLocks noChangeShapeType="1"/>
          </p:cNvSpPr>
          <p:nvPr/>
        </p:nvSpPr>
        <p:spPr bwMode="auto">
          <a:xfrm flipH="1">
            <a:off x="5041900" y="2127250"/>
            <a:ext cx="533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34154" name="Object 10">
            <a:extLst>
              <a:ext uri="{FF2B5EF4-FFF2-40B4-BE49-F238E27FC236}">
                <a16:creationId xmlns:a16="http://schemas.microsoft.com/office/drawing/2014/main" id="{5803008C-84C9-4304-B2C3-E335B27FB2F0}"/>
              </a:ext>
            </a:extLst>
          </p:cNvPr>
          <p:cNvGraphicFramePr>
            <a:graphicFrameLocks noChangeAspect="1"/>
          </p:cNvGraphicFramePr>
          <p:nvPr/>
        </p:nvGraphicFramePr>
        <p:xfrm>
          <a:off x="2662238" y="4565650"/>
          <a:ext cx="2740025" cy="838200"/>
        </p:xfrm>
        <a:graphic>
          <a:graphicData uri="http://schemas.openxmlformats.org/presentationml/2006/ole">
            <mc:AlternateContent xmlns:mc="http://schemas.openxmlformats.org/markup-compatibility/2006">
              <mc:Choice xmlns:v="urn:schemas-microsoft-com:vml" Requires="v">
                <p:oleObj name="Équation" r:id="rId5" imgW="1282700" imgH="393700" progId="Equation.3">
                  <p:embed/>
                </p:oleObj>
              </mc:Choice>
              <mc:Fallback>
                <p:oleObj name="Équation" r:id="rId5" imgW="1282700" imgH="3937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2238" y="4565650"/>
                        <a:ext cx="2740025"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4155" name="Line 11">
            <a:extLst>
              <a:ext uri="{FF2B5EF4-FFF2-40B4-BE49-F238E27FC236}">
                <a16:creationId xmlns:a16="http://schemas.microsoft.com/office/drawing/2014/main" id="{AB35AA68-B17D-4148-885D-E28FA1E1EDD1}"/>
              </a:ext>
            </a:extLst>
          </p:cNvPr>
          <p:cNvSpPr>
            <a:spLocks noChangeShapeType="1"/>
          </p:cNvSpPr>
          <p:nvPr/>
        </p:nvSpPr>
        <p:spPr bwMode="auto">
          <a:xfrm flipH="1">
            <a:off x="5346700" y="4489450"/>
            <a:ext cx="533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56" name="Text Box 12">
            <a:extLst>
              <a:ext uri="{FF2B5EF4-FFF2-40B4-BE49-F238E27FC236}">
                <a16:creationId xmlns:a16="http://schemas.microsoft.com/office/drawing/2014/main" id="{3C85E006-2331-4387-B675-2F000B2A658C}"/>
              </a:ext>
            </a:extLst>
          </p:cNvPr>
          <p:cNvSpPr txBox="1">
            <a:spLocks noChangeArrowheads="1"/>
          </p:cNvSpPr>
          <p:nvPr/>
        </p:nvSpPr>
        <p:spPr bwMode="auto">
          <a:xfrm>
            <a:off x="5940425" y="4195763"/>
            <a:ext cx="22320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b="0"/>
              <a:t>Petits échantillons</a:t>
            </a:r>
          </a:p>
          <a:p>
            <a:r>
              <a:rPr lang="fr-FR" altLang="en-US" sz="2000" b="0"/>
              <a:t>(correction)</a:t>
            </a:r>
          </a:p>
        </p:txBody>
      </p:sp>
      <p:sp>
        <p:nvSpPr>
          <p:cNvPr id="134157" name="Text Box 13">
            <a:extLst>
              <a:ext uri="{FF2B5EF4-FFF2-40B4-BE49-F238E27FC236}">
                <a16:creationId xmlns:a16="http://schemas.microsoft.com/office/drawing/2014/main" id="{B1A09526-118C-4790-BDC8-EAD894F72F71}"/>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 dispersion (le coefficient de variation))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Espace réservé du numéro de diapositive 3">
            <a:extLst>
              <a:ext uri="{FF2B5EF4-FFF2-40B4-BE49-F238E27FC236}">
                <a16:creationId xmlns:a16="http://schemas.microsoft.com/office/drawing/2014/main" id="{48139C52-D42B-4536-AA99-2A0D71C7ED7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196C400-0849-426E-ADC7-579D55F2CCD5}" type="slidenum">
              <a:rPr lang="fr-FR" altLang="en-US" sz="1400" b="0"/>
              <a:pPr/>
              <a:t>66</a:t>
            </a:fld>
            <a:endParaRPr lang="fr-FR" altLang="en-US" sz="1400" b="0"/>
          </a:p>
        </p:txBody>
      </p:sp>
      <p:sp>
        <p:nvSpPr>
          <p:cNvPr id="136195" name="Text Box 3">
            <a:extLst>
              <a:ext uri="{FF2B5EF4-FFF2-40B4-BE49-F238E27FC236}">
                <a16:creationId xmlns:a16="http://schemas.microsoft.com/office/drawing/2014/main" id="{912694BE-20AA-4F3A-A660-09B5FD66872A}"/>
              </a:ext>
            </a:extLst>
          </p:cNvPr>
          <p:cNvSpPr txBox="1">
            <a:spLocks noChangeArrowheads="1"/>
          </p:cNvSpPr>
          <p:nvPr/>
        </p:nvSpPr>
        <p:spPr bwMode="auto">
          <a:xfrm>
            <a:off x="539750" y="765175"/>
            <a:ext cx="79930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solidFill>
                  <a:schemeClr val="accent2"/>
                </a:solidFill>
              </a:rPr>
              <a:t>L’intervalle interquartile</a:t>
            </a:r>
            <a:r>
              <a:rPr lang="fr-FR" altLang="en-US" b="0"/>
              <a:t> est une mesure de dispersion correspondant à l’intervalle comprenant 50% des observations les plus au centre de la distribution. </a:t>
            </a:r>
          </a:p>
        </p:txBody>
      </p:sp>
      <p:sp>
        <p:nvSpPr>
          <p:cNvPr id="136196" name="Text Box 4">
            <a:extLst>
              <a:ext uri="{FF2B5EF4-FFF2-40B4-BE49-F238E27FC236}">
                <a16:creationId xmlns:a16="http://schemas.microsoft.com/office/drawing/2014/main" id="{1945560D-1F15-4AFC-AB45-92D7CC276A3E}"/>
              </a:ext>
            </a:extLst>
          </p:cNvPr>
          <p:cNvSpPr txBox="1">
            <a:spLocks noChangeArrowheads="1"/>
          </p:cNvSpPr>
          <p:nvPr/>
        </p:nvSpPr>
        <p:spPr bwMode="auto">
          <a:xfrm>
            <a:off x="539750" y="2636838"/>
            <a:ext cx="42243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t>Quantiles</a:t>
            </a:r>
            <a:r>
              <a:rPr lang="fr-FR" altLang="en-US" b="0"/>
              <a:t>:</a:t>
            </a:r>
          </a:p>
          <a:p>
            <a:pPr>
              <a:buFontTx/>
              <a:buChar char="•"/>
            </a:pPr>
            <a:r>
              <a:rPr lang="fr-FR" altLang="en-US" b="0"/>
              <a:t> Quartiles : 4 parties égales</a:t>
            </a:r>
          </a:p>
          <a:p>
            <a:pPr>
              <a:buFontTx/>
              <a:buChar char="•"/>
            </a:pPr>
            <a:r>
              <a:rPr lang="fr-FR" altLang="en-US" b="0"/>
              <a:t> Déciles : 10 parties égales</a:t>
            </a:r>
          </a:p>
          <a:p>
            <a:pPr>
              <a:buFontTx/>
              <a:buChar char="•"/>
            </a:pPr>
            <a:r>
              <a:rPr lang="fr-FR" altLang="en-US" b="0"/>
              <a:t> Centiles : 100 parties égales</a:t>
            </a:r>
          </a:p>
        </p:txBody>
      </p:sp>
      <p:sp>
        <p:nvSpPr>
          <p:cNvPr id="136197" name="Line 5">
            <a:extLst>
              <a:ext uri="{FF2B5EF4-FFF2-40B4-BE49-F238E27FC236}">
                <a16:creationId xmlns:a16="http://schemas.microsoft.com/office/drawing/2014/main" id="{CA6AA560-46DE-4087-A1A6-63363107FE2D}"/>
              </a:ext>
            </a:extLst>
          </p:cNvPr>
          <p:cNvSpPr>
            <a:spLocks noChangeShapeType="1"/>
          </p:cNvSpPr>
          <p:nvPr/>
        </p:nvSpPr>
        <p:spPr bwMode="auto">
          <a:xfrm>
            <a:off x="2209800" y="5486400"/>
            <a:ext cx="502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198" name="Line 6">
            <a:extLst>
              <a:ext uri="{FF2B5EF4-FFF2-40B4-BE49-F238E27FC236}">
                <a16:creationId xmlns:a16="http://schemas.microsoft.com/office/drawing/2014/main" id="{3D06D97E-79DB-4410-BAAB-A613B2574A9E}"/>
              </a:ext>
            </a:extLst>
          </p:cNvPr>
          <p:cNvSpPr>
            <a:spLocks noChangeShapeType="1"/>
          </p:cNvSpPr>
          <p:nvPr/>
        </p:nvSpPr>
        <p:spPr bwMode="auto">
          <a:xfrm>
            <a:off x="7239000" y="51054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199" name="Line 7">
            <a:extLst>
              <a:ext uri="{FF2B5EF4-FFF2-40B4-BE49-F238E27FC236}">
                <a16:creationId xmlns:a16="http://schemas.microsoft.com/office/drawing/2014/main" id="{22238221-601D-48E2-B967-EA8DCEF49C96}"/>
              </a:ext>
            </a:extLst>
          </p:cNvPr>
          <p:cNvSpPr>
            <a:spLocks noChangeShapeType="1"/>
          </p:cNvSpPr>
          <p:nvPr/>
        </p:nvSpPr>
        <p:spPr bwMode="auto">
          <a:xfrm>
            <a:off x="2209800" y="51054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00" name="Line 8">
            <a:extLst>
              <a:ext uri="{FF2B5EF4-FFF2-40B4-BE49-F238E27FC236}">
                <a16:creationId xmlns:a16="http://schemas.microsoft.com/office/drawing/2014/main" id="{3D35B2A6-B210-4149-9C8D-3364162158B1}"/>
              </a:ext>
            </a:extLst>
          </p:cNvPr>
          <p:cNvSpPr>
            <a:spLocks noChangeShapeType="1"/>
          </p:cNvSpPr>
          <p:nvPr/>
        </p:nvSpPr>
        <p:spPr bwMode="auto">
          <a:xfrm>
            <a:off x="4724400" y="51054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01" name="Line 9">
            <a:extLst>
              <a:ext uri="{FF2B5EF4-FFF2-40B4-BE49-F238E27FC236}">
                <a16:creationId xmlns:a16="http://schemas.microsoft.com/office/drawing/2014/main" id="{00DBB41A-1120-483E-808F-FD64E14078D1}"/>
              </a:ext>
            </a:extLst>
          </p:cNvPr>
          <p:cNvSpPr>
            <a:spLocks noChangeShapeType="1"/>
          </p:cNvSpPr>
          <p:nvPr/>
        </p:nvSpPr>
        <p:spPr bwMode="auto">
          <a:xfrm>
            <a:off x="5943600" y="51054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02" name="Line 10">
            <a:extLst>
              <a:ext uri="{FF2B5EF4-FFF2-40B4-BE49-F238E27FC236}">
                <a16:creationId xmlns:a16="http://schemas.microsoft.com/office/drawing/2014/main" id="{052CBA10-A1FB-4155-9079-47F648A045E3}"/>
              </a:ext>
            </a:extLst>
          </p:cNvPr>
          <p:cNvSpPr>
            <a:spLocks noChangeShapeType="1"/>
          </p:cNvSpPr>
          <p:nvPr/>
        </p:nvSpPr>
        <p:spPr bwMode="auto">
          <a:xfrm>
            <a:off x="3429000" y="51054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03" name="Text Box 11">
            <a:extLst>
              <a:ext uri="{FF2B5EF4-FFF2-40B4-BE49-F238E27FC236}">
                <a16:creationId xmlns:a16="http://schemas.microsoft.com/office/drawing/2014/main" id="{157B61B1-725C-4D9A-8D67-E17BBA71359F}"/>
              </a:ext>
            </a:extLst>
          </p:cNvPr>
          <p:cNvSpPr txBox="1">
            <a:spLocks noChangeArrowheads="1"/>
          </p:cNvSpPr>
          <p:nvPr/>
        </p:nvSpPr>
        <p:spPr bwMode="auto">
          <a:xfrm>
            <a:off x="2590800" y="5967413"/>
            <a:ext cx="1208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1600">
                <a:latin typeface="Times New Roman" panose="02020603050405020304" pitchFamily="18" charset="0"/>
              </a:rPr>
              <a:t>1er quartile</a:t>
            </a:r>
          </a:p>
        </p:txBody>
      </p:sp>
      <p:sp>
        <p:nvSpPr>
          <p:cNvPr id="136204" name="Text Box 12">
            <a:extLst>
              <a:ext uri="{FF2B5EF4-FFF2-40B4-BE49-F238E27FC236}">
                <a16:creationId xmlns:a16="http://schemas.microsoft.com/office/drawing/2014/main" id="{DB64B4C1-C63F-4AA2-BD65-DDA1AC91AE64}"/>
              </a:ext>
            </a:extLst>
          </p:cNvPr>
          <p:cNvSpPr txBox="1">
            <a:spLocks noChangeArrowheads="1"/>
          </p:cNvSpPr>
          <p:nvPr/>
        </p:nvSpPr>
        <p:spPr bwMode="auto">
          <a:xfrm>
            <a:off x="3962400" y="5967413"/>
            <a:ext cx="1377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1600">
                <a:latin typeface="Times New Roman" panose="02020603050405020304" pitchFamily="18" charset="0"/>
              </a:rPr>
              <a:t>2eme quartile</a:t>
            </a:r>
          </a:p>
        </p:txBody>
      </p:sp>
      <p:sp>
        <p:nvSpPr>
          <p:cNvPr id="136205" name="Text Box 13">
            <a:extLst>
              <a:ext uri="{FF2B5EF4-FFF2-40B4-BE49-F238E27FC236}">
                <a16:creationId xmlns:a16="http://schemas.microsoft.com/office/drawing/2014/main" id="{CAE667F0-D245-47DF-A5BC-4437533A8420}"/>
              </a:ext>
            </a:extLst>
          </p:cNvPr>
          <p:cNvSpPr txBox="1">
            <a:spLocks noChangeArrowheads="1"/>
          </p:cNvSpPr>
          <p:nvPr/>
        </p:nvSpPr>
        <p:spPr bwMode="auto">
          <a:xfrm>
            <a:off x="5486400" y="5967413"/>
            <a:ext cx="1377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1600">
                <a:latin typeface="Times New Roman" panose="02020603050405020304" pitchFamily="18" charset="0"/>
              </a:rPr>
              <a:t>3eme quartile</a:t>
            </a:r>
          </a:p>
        </p:txBody>
      </p:sp>
      <p:sp>
        <p:nvSpPr>
          <p:cNvPr id="136206" name="Text Box 14">
            <a:extLst>
              <a:ext uri="{FF2B5EF4-FFF2-40B4-BE49-F238E27FC236}">
                <a16:creationId xmlns:a16="http://schemas.microsoft.com/office/drawing/2014/main" id="{0917ED07-82BA-4452-B3CC-02B34E79838D}"/>
              </a:ext>
            </a:extLst>
          </p:cNvPr>
          <p:cNvSpPr txBox="1">
            <a:spLocks noChangeArrowheads="1"/>
          </p:cNvSpPr>
          <p:nvPr/>
        </p:nvSpPr>
        <p:spPr bwMode="auto">
          <a:xfrm>
            <a:off x="2422525" y="4918075"/>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latin typeface="Times New Roman" panose="02020603050405020304" pitchFamily="18" charset="0"/>
              </a:rPr>
              <a:t>25%</a:t>
            </a:r>
          </a:p>
        </p:txBody>
      </p:sp>
      <p:sp>
        <p:nvSpPr>
          <p:cNvPr id="136207" name="Text Box 15">
            <a:extLst>
              <a:ext uri="{FF2B5EF4-FFF2-40B4-BE49-F238E27FC236}">
                <a16:creationId xmlns:a16="http://schemas.microsoft.com/office/drawing/2014/main" id="{DF0D7AB1-9079-4C63-90F2-6D1808E4D4A4}"/>
              </a:ext>
            </a:extLst>
          </p:cNvPr>
          <p:cNvSpPr txBox="1">
            <a:spLocks noChangeArrowheads="1"/>
          </p:cNvSpPr>
          <p:nvPr/>
        </p:nvSpPr>
        <p:spPr bwMode="auto">
          <a:xfrm>
            <a:off x="3657600" y="495300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latin typeface="Times New Roman" panose="02020603050405020304" pitchFamily="18" charset="0"/>
              </a:rPr>
              <a:t>25%</a:t>
            </a:r>
          </a:p>
        </p:txBody>
      </p:sp>
      <p:sp>
        <p:nvSpPr>
          <p:cNvPr id="136208" name="Text Box 16">
            <a:extLst>
              <a:ext uri="{FF2B5EF4-FFF2-40B4-BE49-F238E27FC236}">
                <a16:creationId xmlns:a16="http://schemas.microsoft.com/office/drawing/2014/main" id="{654846EB-EF56-431D-87BB-D3B26D6D0E6F}"/>
              </a:ext>
            </a:extLst>
          </p:cNvPr>
          <p:cNvSpPr txBox="1">
            <a:spLocks noChangeArrowheads="1"/>
          </p:cNvSpPr>
          <p:nvPr/>
        </p:nvSpPr>
        <p:spPr bwMode="auto">
          <a:xfrm>
            <a:off x="4953000" y="495300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latin typeface="Times New Roman" panose="02020603050405020304" pitchFamily="18" charset="0"/>
              </a:rPr>
              <a:t>25%</a:t>
            </a:r>
          </a:p>
        </p:txBody>
      </p:sp>
      <p:sp>
        <p:nvSpPr>
          <p:cNvPr id="136209" name="Text Box 17">
            <a:extLst>
              <a:ext uri="{FF2B5EF4-FFF2-40B4-BE49-F238E27FC236}">
                <a16:creationId xmlns:a16="http://schemas.microsoft.com/office/drawing/2014/main" id="{1EBA6540-2FA1-43D1-9FA6-5699B0457DFC}"/>
              </a:ext>
            </a:extLst>
          </p:cNvPr>
          <p:cNvSpPr txBox="1">
            <a:spLocks noChangeArrowheads="1"/>
          </p:cNvSpPr>
          <p:nvPr/>
        </p:nvSpPr>
        <p:spPr bwMode="auto">
          <a:xfrm>
            <a:off x="6248400" y="495300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latin typeface="Times New Roman" panose="02020603050405020304" pitchFamily="18" charset="0"/>
              </a:rPr>
              <a:t>25%</a:t>
            </a:r>
          </a:p>
        </p:txBody>
      </p:sp>
      <p:sp>
        <p:nvSpPr>
          <p:cNvPr id="136210" name="Text Box 18">
            <a:extLst>
              <a:ext uri="{FF2B5EF4-FFF2-40B4-BE49-F238E27FC236}">
                <a16:creationId xmlns:a16="http://schemas.microsoft.com/office/drawing/2014/main" id="{B09C9B85-B3E2-4817-882D-C42393A1DBD0}"/>
              </a:ext>
            </a:extLst>
          </p:cNvPr>
          <p:cNvSpPr txBox="1">
            <a:spLocks noChangeArrowheads="1"/>
          </p:cNvSpPr>
          <p:nvPr/>
        </p:nvSpPr>
        <p:spPr bwMode="auto">
          <a:xfrm>
            <a:off x="4267200" y="6248400"/>
            <a:ext cx="919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1600">
                <a:latin typeface="Times New Roman" panose="02020603050405020304" pitchFamily="18" charset="0"/>
              </a:rPr>
              <a:t>médiane</a:t>
            </a:r>
          </a:p>
        </p:txBody>
      </p:sp>
      <p:sp>
        <p:nvSpPr>
          <p:cNvPr id="136211" name="Text Box 20">
            <a:extLst>
              <a:ext uri="{FF2B5EF4-FFF2-40B4-BE49-F238E27FC236}">
                <a16:creationId xmlns:a16="http://schemas.microsoft.com/office/drawing/2014/main" id="{A1A809E1-4E49-440C-B543-4A9ACFE43548}"/>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 dispersion (intervalle interquartile)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ce réservé du numéro de diapositive 3">
            <a:extLst>
              <a:ext uri="{FF2B5EF4-FFF2-40B4-BE49-F238E27FC236}">
                <a16:creationId xmlns:a16="http://schemas.microsoft.com/office/drawing/2014/main" id="{CDDDF182-9805-4F85-BE1F-A03EA6AA99F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CDC15EA-53F8-4676-A7E5-7E586F2F4E91}" type="slidenum">
              <a:rPr lang="fr-FR" altLang="en-US" sz="1400" b="0"/>
              <a:pPr/>
              <a:t>67</a:t>
            </a:fld>
            <a:endParaRPr lang="fr-FR" altLang="en-US" sz="1400" b="0"/>
          </a:p>
        </p:txBody>
      </p:sp>
      <p:sp>
        <p:nvSpPr>
          <p:cNvPr id="138243" name="Rectangle 2">
            <a:extLst>
              <a:ext uri="{FF2B5EF4-FFF2-40B4-BE49-F238E27FC236}">
                <a16:creationId xmlns:a16="http://schemas.microsoft.com/office/drawing/2014/main" id="{D4D577BC-2B83-4458-8233-77D071281BDC}"/>
              </a:ext>
            </a:extLst>
          </p:cNvPr>
          <p:cNvSpPr>
            <a:spLocks noChangeArrowheads="1"/>
          </p:cNvSpPr>
          <p:nvPr/>
        </p:nvSpPr>
        <p:spPr bwMode="auto">
          <a:xfrm>
            <a:off x="2484438" y="5373688"/>
            <a:ext cx="3505200" cy="8382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38244" name="Text Box 4">
            <a:extLst>
              <a:ext uri="{FF2B5EF4-FFF2-40B4-BE49-F238E27FC236}">
                <a16:creationId xmlns:a16="http://schemas.microsoft.com/office/drawing/2014/main" id="{C3974ED9-3F21-42E0-BA64-007CB6AEB154}"/>
              </a:ext>
            </a:extLst>
          </p:cNvPr>
          <p:cNvSpPr txBox="1">
            <a:spLocks noChangeArrowheads="1"/>
          </p:cNvSpPr>
          <p:nvPr/>
        </p:nvSpPr>
        <p:spPr bwMode="auto">
          <a:xfrm>
            <a:off x="468313" y="765175"/>
            <a:ext cx="7635875"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Organiser les n observations en distribution de fréquence</a:t>
            </a:r>
          </a:p>
          <a:p>
            <a:r>
              <a:rPr lang="fr-FR" altLang="en-US"/>
              <a:t>Quartiles</a:t>
            </a:r>
            <a:r>
              <a:rPr lang="fr-FR" altLang="en-US" b="0"/>
              <a:t> = observations pour lesquelles la fréquence relative cumulée dépasse respectivement 25%, 50% et 75%</a:t>
            </a:r>
          </a:p>
          <a:p>
            <a:pPr>
              <a:buFontTx/>
              <a:buChar char="•"/>
            </a:pPr>
            <a:endParaRPr lang="fr-FR" altLang="en-US" b="0"/>
          </a:p>
          <a:p>
            <a:r>
              <a:rPr lang="fr-FR" altLang="en-US"/>
              <a:t>Autre méthode</a:t>
            </a:r>
            <a:r>
              <a:rPr lang="fr-FR" altLang="en-US" b="0"/>
              <a:t>: Calcul du </a:t>
            </a:r>
            <a:r>
              <a:rPr lang="fr-FR" altLang="en-US" b="0" i="1"/>
              <a:t>j</a:t>
            </a:r>
            <a:r>
              <a:rPr lang="fr-FR" altLang="en-US" b="0" baseline="30000"/>
              <a:t>e</a:t>
            </a:r>
            <a:r>
              <a:rPr lang="fr-FR" altLang="en-US" b="0"/>
              <a:t> quartile</a:t>
            </a:r>
          </a:p>
          <a:p>
            <a:r>
              <a:rPr lang="fr-FR" altLang="en-US" b="0"/>
              <a:t>Soit </a:t>
            </a:r>
            <a:r>
              <a:rPr lang="fr-FR" altLang="en-US" b="0" i="1"/>
              <a:t>i</a:t>
            </a:r>
            <a:r>
              <a:rPr lang="fr-FR" altLang="en-US" b="0"/>
              <a:t> la partie entière de</a:t>
            </a:r>
            <a:r>
              <a:rPr lang="fr-FR" altLang="en-US" b="0" i="1"/>
              <a:t> j</a:t>
            </a:r>
            <a:r>
              <a:rPr lang="fr-FR" altLang="en-US" b="0"/>
              <a:t>.(</a:t>
            </a:r>
            <a:r>
              <a:rPr lang="fr-FR" altLang="en-US" b="0" i="1"/>
              <a:t>n</a:t>
            </a:r>
            <a:r>
              <a:rPr lang="fr-FR" altLang="en-US" b="0"/>
              <a:t>+1)/4 et </a:t>
            </a:r>
            <a:r>
              <a:rPr lang="fr-FR" altLang="en-US" b="0" i="1"/>
              <a:t>k</a:t>
            </a:r>
            <a:r>
              <a:rPr lang="fr-FR" altLang="en-US" b="0"/>
              <a:t> la partie fractionnelle de </a:t>
            </a:r>
            <a:r>
              <a:rPr lang="fr-FR" altLang="en-US" b="0" i="1"/>
              <a:t>j</a:t>
            </a:r>
            <a:r>
              <a:rPr lang="fr-FR" altLang="en-US" b="0"/>
              <a:t>.(</a:t>
            </a:r>
            <a:r>
              <a:rPr lang="fr-FR" altLang="en-US" b="0" i="1"/>
              <a:t>n</a:t>
            </a:r>
            <a:r>
              <a:rPr lang="fr-FR" altLang="en-US" b="0"/>
              <a:t>+1)/4. Soit </a:t>
            </a:r>
            <a:r>
              <a:rPr lang="fr-FR" altLang="en-US" b="0" i="1"/>
              <a:t>x</a:t>
            </a:r>
            <a:r>
              <a:rPr lang="fr-FR" altLang="en-US" b="0" baseline="-25000"/>
              <a:t>(i)</a:t>
            </a:r>
            <a:r>
              <a:rPr lang="fr-FR" altLang="en-US" b="0"/>
              <a:t> et </a:t>
            </a:r>
            <a:r>
              <a:rPr lang="fr-FR" altLang="en-US" b="0" i="1"/>
              <a:t>x</a:t>
            </a:r>
            <a:r>
              <a:rPr lang="fr-FR" altLang="en-US" b="0" baseline="-25000"/>
              <a:t>(i+1)</a:t>
            </a:r>
            <a:r>
              <a:rPr lang="fr-FR" altLang="en-US" b="0"/>
              <a:t> les valeurs des observations classées respectivement en  </a:t>
            </a:r>
            <a:r>
              <a:rPr lang="fr-FR" altLang="en-US" b="0" i="1"/>
              <a:t>i</a:t>
            </a:r>
            <a:r>
              <a:rPr lang="fr-FR" altLang="en-US" b="0" baseline="30000"/>
              <a:t>e</a:t>
            </a:r>
            <a:r>
              <a:rPr lang="fr-FR" altLang="en-US" b="0"/>
              <a:t> et (</a:t>
            </a:r>
            <a:r>
              <a:rPr lang="fr-FR" altLang="en-US" b="0" i="1"/>
              <a:t>i</a:t>
            </a:r>
            <a:r>
              <a:rPr lang="fr-FR" altLang="en-US" b="0"/>
              <a:t>+1)</a:t>
            </a:r>
            <a:r>
              <a:rPr lang="fr-FR" altLang="en-US" b="0" baseline="30000"/>
              <a:t>e</a:t>
            </a:r>
            <a:r>
              <a:rPr lang="fr-FR" altLang="en-US" b="0"/>
              <a:t> position (après classement par ordre croissant.</a:t>
            </a:r>
          </a:p>
          <a:p>
            <a:r>
              <a:rPr lang="fr-FR" altLang="en-US" b="0"/>
              <a:t>Le </a:t>
            </a:r>
            <a:r>
              <a:rPr lang="fr-FR" altLang="en-US" b="0" i="1"/>
              <a:t>j</a:t>
            </a:r>
            <a:r>
              <a:rPr lang="fr-FR" altLang="en-US" b="0" baseline="30000"/>
              <a:t>e</a:t>
            </a:r>
            <a:r>
              <a:rPr lang="fr-FR" altLang="en-US" b="0"/>
              <a:t> quartile est égale à:</a:t>
            </a:r>
          </a:p>
          <a:p>
            <a:endParaRPr lang="fr-FR" altLang="en-US" b="0"/>
          </a:p>
          <a:p>
            <a:pPr algn="ctr"/>
            <a:r>
              <a:rPr lang="fr-FR" altLang="en-US" b="0"/>
              <a:t>Q</a:t>
            </a:r>
            <a:r>
              <a:rPr lang="fr-FR" altLang="en-US" b="0" i="1" baseline="-25000"/>
              <a:t>j</a:t>
            </a:r>
            <a:r>
              <a:rPr lang="fr-FR" altLang="en-US" b="0"/>
              <a:t> = </a:t>
            </a:r>
            <a:r>
              <a:rPr lang="fr-FR" altLang="en-US" b="0" i="1"/>
              <a:t>x</a:t>
            </a:r>
            <a:r>
              <a:rPr lang="fr-FR" altLang="en-US" b="0" baseline="-25000"/>
              <a:t>(</a:t>
            </a:r>
            <a:r>
              <a:rPr lang="fr-FR" altLang="en-US" b="0" i="1" baseline="-25000"/>
              <a:t>i</a:t>
            </a:r>
            <a:r>
              <a:rPr lang="fr-FR" altLang="en-US" b="0" baseline="-25000"/>
              <a:t>)</a:t>
            </a:r>
            <a:r>
              <a:rPr lang="fr-FR" altLang="en-US" b="0"/>
              <a:t> + (</a:t>
            </a:r>
            <a:r>
              <a:rPr lang="fr-FR" altLang="en-US" b="0" i="1"/>
              <a:t>k</a:t>
            </a:r>
            <a:r>
              <a:rPr lang="fr-FR" altLang="en-US" b="0"/>
              <a:t>.(</a:t>
            </a:r>
            <a:r>
              <a:rPr lang="fr-FR" altLang="en-US" b="0" i="1"/>
              <a:t>x</a:t>
            </a:r>
            <a:r>
              <a:rPr lang="fr-FR" altLang="en-US" b="0" baseline="-25000"/>
              <a:t>(</a:t>
            </a:r>
            <a:r>
              <a:rPr lang="fr-FR" altLang="en-US" b="0" i="1" baseline="-25000"/>
              <a:t>i</a:t>
            </a:r>
            <a:r>
              <a:rPr lang="fr-FR" altLang="en-US" b="0" baseline="-25000"/>
              <a:t>+1)</a:t>
            </a:r>
            <a:r>
              <a:rPr lang="fr-FR" altLang="en-US" b="0"/>
              <a:t>-</a:t>
            </a:r>
            <a:r>
              <a:rPr lang="fr-FR" altLang="en-US" b="0" i="1"/>
              <a:t>x</a:t>
            </a:r>
            <a:r>
              <a:rPr lang="fr-FR" altLang="en-US" b="0" baseline="-25000"/>
              <a:t>(</a:t>
            </a:r>
            <a:r>
              <a:rPr lang="fr-FR" altLang="en-US" b="0" i="1" baseline="-25000"/>
              <a:t>i</a:t>
            </a:r>
            <a:r>
              <a:rPr lang="fr-FR" altLang="en-US" b="0" baseline="-25000"/>
              <a:t>)</a:t>
            </a:r>
            <a:r>
              <a:rPr lang="fr-FR" altLang="en-US" b="0"/>
              <a:t>)</a:t>
            </a:r>
          </a:p>
          <a:p>
            <a:endParaRPr lang="fr-FR" altLang="en-US" b="0"/>
          </a:p>
        </p:txBody>
      </p:sp>
      <p:sp>
        <p:nvSpPr>
          <p:cNvPr id="138245" name="Text Box 5">
            <a:extLst>
              <a:ext uri="{FF2B5EF4-FFF2-40B4-BE49-F238E27FC236}">
                <a16:creationId xmlns:a16="http://schemas.microsoft.com/office/drawing/2014/main" id="{3F4919EC-A532-4D18-9DA3-18672E2A93C0}"/>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 dispersion (intervalle interquartile)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Espace réservé du numéro de diapositive 3">
            <a:extLst>
              <a:ext uri="{FF2B5EF4-FFF2-40B4-BE49-F238E27FC236}">
                <a16:creationId xmlns:a16="http://schemas.microsoft.com/office/drawing/2014/main" id="{E9ABD87F-8FE2-4401-856D-879D3DE8A7A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0999D08-A729-4A8C-9232-7D81DAEC8F76}" type="slidenum">
              <a:rPr lang="fr-FR" altLang="en-US" sz="1400" b="0"/>
              <a:pPr/>
              <a:t>68</a:t>
            </a:fld>
            <a:endParaRPr lang="fr-FR" altLang="en-US" sz="1400" b="0"/>
          </a:p>
        </p:txBody>
      </p:sp>
      <p:sp>
        <p:nvSpPr>
          <p:cNvPr id="140291" name="Rectangle 2">
            <a:extLst>
              <a:ext uri="{FF2B5EF4-FFF2-40B4-BE49-F238E27FC236}">
                <a16:creationId xmlns:a16="http://schemas.microsoft.com/office/drawing/2014/main" id="{AC03D146-7834-4436-961F-6A370B399B61}"/>
              </a:ext>
            </a:extLst>
          </p:cNvPr>
          <p:cNvSpPr>
            <a:spLocks noChangeArrowheads="1"/>
          </p:cNvSpPr>
          <p:nvPr/>
        </p:nvSpPr>
        <p:spPr bwMode="auto">
          <a:xfrm>
            <a:off x="3424238" y="4624388"/>
            <a:ext cx="4343400" cy="12192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40292" name="Text Box 4">
            <a:extLst>
              <a:ext uri="{FF2B5EF4-FFF2-40B4-BE49-F238E27FC236}">
                <a16:creationId xmlns:a16="http://schemas.microsoft.com/office/drawing/2014/main" id="{257A54D2-05BC-4264-A30A-4AB439999863}"/>
              </a:ext>
            </a:extLst>
          </p:cNvPr>
          <p:cNvSpPr txBox="1">
            <a:spLocks noChangeArrowheads="1"/>
          </p:cNvSpPr>
          <p:nvPr/>
        </p:nvSpPr>
        <p:spPr bwMode="auto">
          <a:xfrm>
            <a:off x="512763" y="1160463"/>
            <a:ext cx="755015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t>Exemple</a:t>
            </a:r>
            <a:r>
              <a:rPr lang="fr-FR" altLang="en-US" b="0"/>
              <a:t>: 1 2 4 4 5 5 5 6 7 9</a:t>
            </a:r>
          </a:p>
          <a:p>
            <a:endParaRPr lang="fr-FR" altLang="en-US" b="0"/>
          </a:p>
          <a:p>
            <a:r>
              <a:rPr lang="fr-FR" altLang="en-US" b="0">
                <a:latin typeface="Times New Roman" panose="02020603050405020304" pitchFamily="18" charset="0"/>
              </a:rPr>
              <a:t>Q</a:t>
            </a:r>
            <a:r>
              <a:rPr lang="fr-FR" altLang="en-US" b="0" baseline="-25000">
                <a:latin typeface="Times New Roman" panose="02020603050405020304" pitchFamily="18" charset="0"/>
              </a:rPr>
              <a:t>1</a:t>
            </a:r>
            <a:r>
              <a:rPr lang="fr-FR" altLang="en-US" b="0">
                <a:latin typeface="Times New Roman" panose="02020603050405020304" pitchFamily="18" charset="0"/>
              </a:rPr>
              <a:t> à la position (n+1)/4 = 2.75 soit entre 2</a:t>
            </a:r>
            <a:r>
              <a:rPr lang="fr-FR" altLang="en-US" b="0" baseline="30000">
                <a:latin typeface="Times New Roman" panose="02020603050405020304" pitchFamily="18" charset="0"/>
              </a:rPr>
              <a:t>e</a:t>
            </a:r>
            <a:r>
              <a:rPr lang="fr-FR" altLang="en-US" b="0">
                <a:latin typeface="Times New Roman" panose="02020603050405020304" pitchFamily="18" charset="0"/>
              </a:rPr>
              <a:t> et 3</a:t>
            </a:r>
            <a:r>
              <a:rPr lang="fr-FR" altLang="en-US" b="0" baseline="30000">
                <a:latin typeface="Times New Roman" panose="02020603050405020304" pitchFamily="18" charset="0"/>
              </a:rPr>
              <a:t>e</a:t>
            </a:r>
            <a:r>
              <a:rPr lang="fr-FR" altLang="en-US" b="0">
                <a:latin typeface="Times New Roman" panose="02020603050405020304" pitchFamily="18" charset="0"/>
              </a:rPr>
              <a:t> observation</a:t>
            </a:r>
          </a:p>
          <a:p>
            <a:r>
              <a:rPr lang="fr-FR" altLang="en-US" b="0">
                <a:latin typeface="Times New Roman" panose="02020603050405020304" pitchFamily="18" charset="0"/>
              </a:rPr>
              <a:t>Q</a:t>
            </a:r>
            <a:r>
              <a:rPr lang="fr-FR" altLang="en-US" b="0" baseline="-25000">
                <a:latin typeface="Times New Roman" panose="02020603050405020304" pitchFamily="18" charset="0"/>
              </a:rPr>
              <a:t>1</a:t>
            </a:r>
            <a:r>
              <a:rPr lang="fr-FR" altLang="en-US" b="0">
                <a:latin typeface="Times New Roman" panose="02020603050405020304" pitchFamily="18" charset="0"/>
              </a:rPr>
              <a:t> = x</a:t>
            </a:r>
            <a:r>
              <a:rPr lang="fr-FR" altLang="en-US" b="0" baseline="-25000">
                <a:latin typeface="Times New Roman" panose="02020603050405020304" pitchFamily="18" charset="0"/>
              </a:rPr>
              <a:t>(2)</a:t>
            </a:r>
            <a:r>
              <a:rPr lang="fr-FR" altLang="en-US" b="0">
                <a:latin typeface="Times New Roman" panose="02020603050405020304" pitchFamily="18" charset="0"/>
              </a:rPr>
              <a:t> + 0.75 (x</a:t>
            </a:r>
            <a:r>
              <a:rPr lang="fr-FR" altLang="en-US" b="0" baseline="-25000">
                <a:latin typeface="Times New Roman" panose="02020603050405020304" pitchFamily="18" charset="0"/>
              </a:rPr>
              <a:t>(3)</a:t>
            </a:r>
            <a:r>
              <a:rPr lang="fr-FR" altLang="en-US" b="0">
                <a:latin typeface="Times New Roman" panose="02020603050405020304" pitchFamily="18" charset="0"/>
              </a:rPr>
              <a:t> -x</a:t>
            </a:r>
            <a:r>
              <a:rPr lang="fr-FR" altLang="en-US" b="0" baseline="-25000">
                <a:latin typeface="Times New Roman" panose="02020603050405020304" pitchFamily="18" charset="0"/>
              </a:rPr>
              <a:t>(2)</a:t>
            </a:r>
            <a:r>
              <a:rPr lang="fr-FR" altLang="en-US" b="0">
                <a:latin typeface="Times New Roman" panose="02020603050405020304" pitchFamily="18" charset="0"/>
              </a:rPr>
              <a:t>) = </a:t>
            </a:r>
            <a:r>
              <a:rPr lang="fr-FR" altLang="en-US">
                <a:latin typeface="Times New Roman" panose="02020603050405020304" pitchFamily="18" charset="0"/>
              </a:rPr>
              <a:t>3.5</a:t>
            </a:r>
          </a:p>
          <a:p>
            <a:r>
              <a:rPr lang="fr-FR" altLang="en-US" b="0">
                <a:latin typeface="Times New Roman" panose="02020603050405020304" pitchFamily="18" charset="0"/>
              </a:rPr>
              <a:t>Q</a:t>
            </a:r>
            <a:r>
              <a:rPr lang="fr-FR" altLang="en-US" b="0" baseline="-25000">
                <a:latin typeface="Times New Roman" panose="02020603050405020304" pitchFamily="18" charset="0"/>
              </a:rPr>
              <a:t>2</a:t>
            </a:r>
            <a:r>
              <a:rPr lang="fr-FR" altLang="en-US" b="0">
                <a:latin typeface="Times New Roman" panose="02020603050405020304" pitchFamily="18" charset="0"/>
              </a:rPr>
              <a:t> = x</a:t>
            </a:r>
            <a:r>
              <a:rPr lang="fr-FR" altLang="en-US" b="0" baseline="-25000">
                <a:latin typeface="Times New Roman" panose="02020603050405020304" pitchFamily="18" charset="0"/>
              </a:rPr>
              <a:t>(5)</a:t>
            </a:r>
            <a:r>
              <a:rPr lang="fr-FR" altLang="en-US" b="0">
                <a:latin typeface="Times New Roman" panose="02020603050405020304" pitchFamily="18" charset="0"/>
              </a:rPr>
              <a:t> + 0.5 (x</a:t>
            </a:r>
            <a:r>
              <a:rPr lang="fr-FR" altLang="en-US" b="0" baseline="-25000">
                <a:latin typeface="Times New Roman" panose="02020603050405020304" pitchFamily="18" charset="0"/>
              </a:rPr>
              <a:t>(6)</a:t>
            </a:r>
            <a:r>
              <a:rPr lang="fr-FR" altLang="en-US" b="0">
                <a:latin typeface="Times New Roman" panose="02020603050405020304" pitchFamily="18" charset="0"/>
              </a:rPr>
              <a:t> -x</a:t>
            </a:r>
            <a:r>
              <a:rPr lang="fr-FR" altLang="en-US" b="0" baseline="-25000">
                <a:latin typeface="Times New Roman" panose="02020603050405020304" pitchFamily="18" charset="0"/>
              </a:rPr>
              <a:t>(5)</a:t>
            </a:r>
            <a:r>
              <a:rPr lang="fr-FR" altLang="en-US" b="0">
                <a:latin typeface="Times New Roman" panose="02020603050405020304" pitchFamily="18" charset="0"/>
              </a:rPr>
              <a:t>) = </a:t>
            </a:r>
            <a:r>
              <a:rPr lang="fr-FR" altLang="en-US">
                <a:latin typeface="Times New Roman" panose="02020603050405020304" pitchFamily="18" charset="0"/>
              </a:rPr>
              <a:t>5</a:t>
            </a:r>
            <a:endParaRPr lang="fr-FR" altLang="en-US" b="0">
              <a:latin typeface="Times New Roman" panose="02020603050405020304" pitchFamily="18" charset="0"/>
            </a:endParaRPr>
          </a:p>
          <a:p>
            <a:r>
              <a:rPr lang="fr-FR" altLang="en-US" b="0">
                <a:latin typeface="Times New Roman" panose="02020603050405020304" pitchFamily="18" charset="0"/>
              </a:rPr>
              <a:t>Q</a:t>
            </a:r>
            <a:r>
              <a:rPr lang="fr-FR" altLang="en-US" b="0" baseline="-25000">
                <a:latin typeface="Times New Roman" panose="02020603050405020304" pitchFamily="18" charset="0"/>
              </a:rPr>
              <a:t>3</a:t>
            </a:r>
            <a:r>
              <a:rPr lang="fr-FR" altLang="en-US" b="0">
                <a:latin typeface="Times New Roman" panose="02020603050405020304" pitchFamily="18" charset="0"/>
              </a:rPr>
              <a:t> = x</a:t>
            </a:r>
            <a:r>
              <a:rPr lang="fr-FR" altLang="en-US" b="0" baseline="-25000">
                <a:latin typeface="Times New Roman" panose="02020603050405020304" pitchFamily="18" charset="0"/>
              </a:rPr>
              <a:t>(8)</a:t>
            </a:r>
            <a:r>
              <a:rPr lang="fr-FR" altLang="en-US" b="0">
                <a:latin typeface="Times New Roman" panose="02020603050405020304" pitchFamily="18" charset="0"/>
              </a:rPr>
              <a:t> + 0.25 (x</a:t>
            </a:r>
            <a:r>
              <a:rPr lang="fr-FR" altLang="en-US" b="0" baseline="-25000">
                <a:latin typeface="Times New Roman" panose="02020603050405020304" pitchFamily="18" charset="0"/>
              </a:rPr>
              <a:t>(9)</a:t>
            </a:r>
            <a:r>
              <a:rPr lang="fr-FR" altLang="en-US" b="0">
                <a:latin typeface="Times New Roman" panose="02020603050405020304" pitchFamily="18" charset="0"/>
              </a:rPr>
              <a:t> -x</a:t>
            </a:r>
            <a:r>
              <a:rPr lang="fr-FR" altLang="en-US" b="0" baseline="-25000">
                <a:latin typeface="Times New Roman" panose="02020603050405020304" pitchFamily="18" charset="0"/>
              </a:rPr>
              <a:t>(8)</a:t>
            </a:r>
            <a:r>
              <a:rPr lang="fr-FR" altLang="en-US" b="0">
                <a:latin typeface="Times New Roman" panose="02020603050405020304" pitchFamily="18" charset="0"/>
              </a:rPr>
              <a:t>) = </a:t>
            </a:r>
            <a:r>
              <a:rPr lang="fr-FR" altLang="en-US">
                <a:latin typeface="Times New Roman" panose="02020603050405020304" pitchFamily="18" charset="0"/>
              </a:rPr>
              <a:t>6.25</a:t>
            </a:r>
            <a:endParaRPr lang="fr-FR" altLang="en-US" b="0">
              <a:latin typeface="Times New Roman" panose="02020603050405020304" pitchFamily="18" charset="0"/>
            </a:endParaRPr>
          </a:p>
        </p:txBody>
      </p:sp>
      <p:sp>
        <p:nvSpPr>
          <p:cNvPr id="140293" name="Text Box 5">
            <a:extLst>
              <a:ext uri="{FF2B5EF4-FFF2-40B4-BE49-F238E27FC236}">
                <a16:creationId xmlns:a16="http://schemas.microsoft.com/office/drawing/2014/main" id="{4F55381E-395D-461D-8E64-08672E02B3FA}"/>
              </a:ext>
            </a:extLst>
          </p:cNvPr>
          <p:cNvSpPr txBox="1">
            <a:spLocks noChangeArrowheads="1"/>
          </p:cNvSpPr>
          <p:nvPr/>
        </p:nvSpPr>
        <p:spPr bwMode="auto">
          <a:xfrm>
            <a:off x="3576638" y="4624388"/>
            <a:ext cx="407828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latin typeface="Times New Roman" panose="02020603050405020304" pitchFamily="18" charset="0"/>
              </a:rPr>
              <a:t>Intervalle interquartile:</a:t>
            </a:r>
            <a:endParaRPr lang="fr-FR" altLang="en-US" b="0">
              <a:latin typeface="Times New Roman" panose="02020603050405020304" pitchFamily="18" charset="0"/>
            </a:endParaRPr>
          </a:p>
          <a:p>
            <a:endParaRPr lang="fr-FR" altLang="en-US" b="0">
              <a:latin typeface="Times New Roman" panose="02020603050405020304" pitchFamily="18" charset="0"/>
            </a:endParaRPr>
          </a:p>
          <a:p>
            <a:r>
              <a:rPr lang="fr-FR" altLang="en-US" b="0">
                <a:latin typeface="Times New Roman" panose="02020603050405020304" pitchFamily="18" charset="0"/>
              </a:rPr>
              <a:t>IQ = Q</a:t>
            </a:r>
            <a:r>
              <a:rPr lang="fr-FR" altLang="en-US" b="0" baseline="-25000">
                <a:latin typeface="Times New Roman" panose="02020603050405020304" pitchFamily="18" charset="0"/>
              </a:rPr>
              <a:t>3</a:t>
            </a:r>
            <a:r>
              <a:rPr lang="fr-FR" altLang="en-US" b="0">
                <a:latin typeface="Times New Roman" panose="02020603050405020304" pitchFamily="18" charset="0"/>
              </a:rPr>
              <a:t> - Q</a:t>
            </a:r>
            <a:r>
              <a:rPr lang="fr-FR" altLang="en-US" b="0" baseline="-25000">
                <a:latin typeface="Times New Roman" panose="02020603050405020304" pitchFamily="18" charset="0"/>
              </a:rPr>
              <a:t>1</a:t>
            </a:r>
            <a:r>
              <a:rPr lang="fr-FR" altLang="en-US" b="0">
                <a:latin typeface="Times New Roman" panose="02020603050405020304" pitchFamily="18" charset="0"/>
              </a:rPr>
              <a:t> = 6.25 - 3.5 = </a:t>
            </a:r>
            <a:r>
              <a:rPr lang="fr-FR" altLang="en-US">
                <a:latin typeface="Times New Roman" panose="02020603050405020304" pitchFamily="18" charset="0"/>
              </a:rPr>
              <a:t>2.75</a:t>
            </a:r>
            <a:endParaRPr lang="fr-FR" altLang="en-US" b="0">
              <a:latin typeface="Times New Roman" panose="02020603050405020304" pitchFamily="18" charset="0"/>
            </a:endParaRPr>
          </a:p>
        </p:txBody>
      </p:sp>
      <p:sp>
        <p:nvSpPr>
          <p:cNvPr id="140294" name="Line 6">
            <a:extLst>
              <a:ext uri="{FF2B5EF4-FFF2-40B4-BE49-F238E27FC236}">
                <a16:creationId xmlns:a16="http://schemas.microsoft.com/office/drawing/2014/main" id="{3B2C177D-B6F2-4266-BEC9-3FAA4BEC5508}"/>
              </a:ext>
            </a:extLst>
          </p:cNvPr>
          <p:cNvSpPr>
            <a:spLocks noChangeShapeType="1"/>
          </p:cNvSpPr>
          <p:nvPr/>
        </p:nvSpPr>
        <p:spPr bwMode="auto">
          <a:xfrm flipH="1">
            <a:off x="7158038" y="4014788"/>
            <a:ext cx="2286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95" name="Text Box 7">
            <a:extLst>
              <a:ext uri="{FF2B5EF4-FFF2-40B4-BE49-F238E27FC236}">
                <a16:creationId xmlns:a16="http://schemas.microsoft.com/office/drawing/2014/main" id="{0EBAF587-C3D8-4BD7-A135-AD1755562D8A}"/>
              </a:ext>
            </a:extLst>
          </p:cNvPr>
          <p:cNvSpPr txBox="1">
            <a:spLocks noChangeArrowheads="1"/>
          </p:cNvSpPr>
          <p:nvPr/>
        </p:nvSpPr>
        <p:spPr bwMode="auto">
          <a:xfrm>
            <a:off x="6227763" y="3141663"/>
            <a:ext cx="19605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latin typeface="Times New Roman" panose="02020603050405020304" pitchFamily="18" charset="0"/>
              </a:rPr>
              <a:t>50% data dans</a:t>
            </a:r>
          </a:p>
          <a:p>
            <a:r>
              <a:rPr lang="fr-FR" altLang="en-US" b="0">
                <a:latin typeface="Times New Roman" panose="02020603050405020304" pitchFamily="18" charset="0"/>
              </a:rPr>
              <a:t>cet intervalle</a:t>
            </a:r>
          </a:p>
        </p:txBody>
      </p:sp>
      <p:pic>
        <p:nvPicPr>
          <p:cNvPr id="140296" name="Picture 8">
            <a:extLst>
              <a:ext uri="{FF2B5EF4-FFF2-40B4-BE49-F238E27FC236}">
                <a16:creationId xmlns:a16="http://schemas.microsoft.com/office/drawing/2014/main" id="{BBFEE956-6F9F-485B-806E-54AD498BC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3633788"/>
            <a:ext cx="27432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7" name="Text Box 9">
            <a:extLst>
              <a:ext uri="{FF2B5EF4-FFF2-40B4-BE49-F238E27FC236}">
                <a16:creationId xmlns:a16="http://schemas.microsoft.com/office/drawing/2014/main" id="{119C59CB-3C27-432E-82F7-2A63DD7411B7}"/>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 dispersion (intervalle interquartile)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Espace réservé du numéro de diapositive 3">
            <a:extLst>
              <a:ext uri="{FF2B5EF4-FFF2-40B4-BE49-F238E27FC236}">
                <a16:creationId xmlns:a16="http://schemas.microsoft.com/office/drawing/2014/main" id="{E33EF293-71EB-43A9-BB0A-6B1ED219C41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C2762F7-9FA7-4A21-9476-E68A361BAA94}" type="slidenum">
              <a:rPr lang="fr-FR" altLang="en-US" sz="1400" b="0"/>
              <a:pPr/>
              <a:t>69</a:t>
            </a:fld>
            <a:endParaRPr lang="fr-FR" altLang="en-US" sz="1400" b="0"/>
          </a:p>
        </p:txBody>
      </p:sp>
      <p:pic>
        <p:nvPicPr>
          <p:cNvPr id="142339" name="Picture 5">
            <a:extLst>
              <a:ext uri="{FF2B5EF4-FFF2-40B4-BE49-F238E27FC236}">
                <a16:creationId xmlns:a16="http://schemas.microsoft.com/office/drawing/2014/main" id="{FA88173B-B60B-4B1B-AD0C-A98E15BD7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404813"/>
            <a:ext cx="5070475" cy="645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0" name="Text Box 6">
            <a:extLst>
              <a:ext uri="{FF2B5EF4-FFF2-40B4-BE49-F238E27FC236}">
                <a16:creationId xmlns:a16="http://schemas.microsoft.com/office/drawing/2014/main" id="{B1B59640-AAAC-4457-AE0D-2860487AAF20}"/>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 dispersion (intervalle interquartile)</a:t>
            </a: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3">
            <a:extLst>
              <a:ext uri="{FF2B5EF4-FFF2-40B4-BE49-F238E27FC236}">
                <a16:creationId xmlns:a16="http://schemas.microsoft.com/office/drawing/2014/main" id="{4F5F7085-7FAE-42E7-A30C-2FD0F7A897F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4EB5FDE-EF4A-45A8-B052-0C0ED31B44EC}" type="slidenum">
              <a:rPr lang="fr-FR" altLang="en-US" sz="1400" b="0"/>
              <a:pPr/>
              <a:t>7</a:t>
            </a:fld>
            <a:endParaRPr lang="fr-FR" altLang="en-US" sz="1400" b="0"/>
          </a:p>
        </p:txBody>
      </p:sp>
      <p:sp>
        <p:nvSpPr>
          <p:cNvPr id="16387" name="Rectangle 2">
            <a:extLst>
              <a:ext uri="{FF2B5EF4-FFF2-40B4-BE49-F238E27FC236}">
                <a16:creationId xmlns:a16="http://schemas.microsoft.com/office/drawing/2014/main" id="{4DE48F48-F1B1-472B-A2CA-1401952C5807}"/>
              </a:ext>
            </a:extLst>
          </p:cNvPr>
          <p:cNvSpPr>
            <a:spLocks noChangeArrowheads="1"/>
          </p:cNvSpPr>
          <p:nvPr/>
        </p:nvSpPr>
        <p:spPr bwMode="auto">
          <a:xfrm>
            <a:off x="1173163" y="62658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36869" name="Rectangle 5">
            <a:extLst>
              <a:ext uri="{FF2B5EF4-FFF2-40B4-BE49-F238E27FC236}">
                <a16:creationId xmlns:a16="http://schemas.microsoft.com/office/drawing/2014/main" id="{E6EAA6F8-277F-4817-88D3-0FD92EC8F10B}"/>
              </a:ext>
            </a:extLst>
          </p:cNvPr>
          <p:cNvSpPr>
            <a:spLocks noGrp="1" noChangeArrowheads="1"/>
          </p:cNvSpPr>
          <p:nvPr>
            <p:ph type="body" idx="4294967295"/>
          </p:nvPr>
        </p:nvSpPr>
        <p:spPr>
          <a:xfrm>
            <a:off x="684213" y="1125538"/>
            <a:ext cx="7988300" cy="4114800"/>
          </a:xfrm>
        </p:spPr>
        <p:txBody>
          <a:bodyPr lIns="90488" tIns="44450" rIns="90488" bIns="44450"/>
          <a:lstStyle/>
          <a:p>
            <a:pPr marL="0" indent="0" eaLnBrk="1" hangingPunct="1">
              <a:lnSpc>
                <a:spcPct val="90000"/>
              </a:lnSpc>
              <a:buFontTx/>
              <a:buNone/>
              <a:defRPr/>
            </a:pPr>
            <a:r>
              <a:rPr lang="fr-FR" altLang="en-US" sz="2400" b="1">
                <a:solidFill>
                  <a:schemeClr val="accent2"/>
                </a:solidFill>
              </a:rPr>
              <a:t>Caractéristiques qui doivent être prospectées lorsqu’on analyse des données:</a:t>
            </a:r>
          </a:p>
          <a:p>
            <a:pPr marL="0" indent="0" eaLnBrk="1" hangingPunct="1">
              <a:lnSpc>
                <a:spcPct val="90000"/>
              </a:lnSpc>
              <a:buFontTx/>
              <a:buNone/>
              <a:defRPr/>
            </a:pPr>
            <a:endParaRPr lang="fr-FR" altLang="en-US" sz="2400" b="1">
              <a:solidFill>
                <a:schemeClr val="accent2"/>
              </a:solidFill>
            </a:endParaRPr>
          </a:p>
          <a:p>
            <a:pPr marL="825500" lvl="1" eaLnBrk="1" hangingPunct="1">
              <a:lnSpc>
                <a:spcPct val="90000"/>
              </a:lnSpc>
              <a:buFont typeface="Wingdings" panose="05000000000000000000" pitchFamily="2" charset="2"/>
              <a:buNone/>
              <a:defRPr/>
            </a:pPr>
            <a:r>
              <a:rPr lang="fr-FR" altLang="en-US" sz="2400">
                <a:solidFill>
                  <a:schemeClr val="accent2"/>
                </a:solidFill>
              </a:rPr>
              <a:t>Type des variables</a:t>
            </a:r>
            <a:r>
              <a:rPr lang="fr-FR" altLang="en-US" sz="2400"/>
              <a:t> </a:t>
            </a:r>
          </a:p>
          <a:p>
            <a:pPr marL="825500" lvl="1" eaLnBrk="1" hangingPunct="1">
              <a:lnSpc>
                <a:spcPct val="90000"/>
              </a:lnSpc>
              <a:buFont typeface="Wingdings" panose="05000000000000000000" pitchFamily="2" charset="2"/>
              <a:buNone/>
              <a:defRPr/>
            </a:pPr>
            <a:r>
              <a:rPr lang="fr-FR" altLang="en-US" sz="2400"/>
              <a:t>Tables et méthodes graphiques </a:t>
            </a:r>
          </a:p>
          <a:p>
            <a:pPr marL="825500" lvl="1" eaLnBrk="1" hangingPunct="1">
              <a:lnSpc>
                <a:spcPct val="90000"/>
              </a:lnSpc>
              <a:buFont typeface="Wingdings" panose="05000000000000000000" pitchFamily="2" charset="2"/>
              <a:buNone/>
              <a:defRPr/>
            </a:pPr>
            <a:r>
              <a:rPr lang="fr-FR" altLang="en-US" sz="2400"/>
              <a:t>Mesures numériques descriptives</a:t>
            </a:r>
          </a:p>
          <a:p>
            <a:pPr marL="825500" lvl="1" eaLnBrk="1" hangingPunct="1">
              <a:lnSpc>
                <a:spcPct val="90000"/>
              </a:lnSpc>
              <a:buFont typeface="Wingdings" panose="05000000000000000000" pitchFamily="2" charset="2"/>
              <a:buNone/>
              <a:defRPr/>
            </a:pPr>
            <a:r>
              <a:rPr lang="fr-FR" altLang="en-US" sz="2400"/>
              <a:t>Allures des distributions</a:t>
            </a:r>
          </a:p>
          <a:p>
            <a:pPr marL="825500" lvl="1" eaLnBrk="1" hangingPunct="1">
              <a:lnSpc>
                <a:spcPct val="90000"/>
              </a:lnSpc>
              <a:buFont typeface="Wingdings" panose="05000000000000000000" pitchFamily="2" charset="2"/>
              <a:buNone/>
              <a:defRPr/>
            </a:pPr>
            <a:r>
              <a:rPr lang="fr-FR" altLang="en-US" sz="2400"/>
              <a:t>Détection des points éloignés (</a:t>
            </a:r>
            <a:r>
              <a:rPr lang="fr-FR" altLang="en-US" sz="2400" i="1"/>
              <a:t>outliers</a:t>
            </a:r>
            <a:r>
              <a:rPr lang="fr-FR" altLang="en-US" sz="2400"/>
              <a:t>)</a:t>
            </a:r>
            <a:endParaRPr lang="fr-FR" altLang="en-US" sz="2400">
              <a:effectLst>
                <a:outerShdw blurRad="38100" dist="38100" dir="2700000" algn="tl">
                  <a:srgbClr val="FFFFFF"/>
                </a:outerShdw>
              </a:effectLst>
            </a:endParaRPr>
          </a:p>
        </p:txBody>
      </p:sp>
      <p:sp>
        <p:nvSpPr>
          <p:cNvPr id="16389" name="Text Box 8">
            <a:extLst>
              <a:ext uri="{FF2B5EF4-FFF2-40B4-BE49-F238E27FC236}">
                <a16:creationId xmlns:a16="http://schemas.microsoft.com/office/drawing/2014/main" id="{467CA4D0-FEDF-4B7C-B1B2-B27523054128}"/>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Statistiques descriptives</a:t>
            </a:r>
          </a:p>
        </p:txBody>
      </p:sp>
    </p:spTree>
  </p:cSld>
  <p:clrMapOvr>
    <a:masterClrMapping/>
  </p:clrMapOvr>
  <p:transition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Espace réservé du numéro de diapositive 3">
            <a:extLst>
              <a:ext uri="{FF2B5EF4-FFF2-40B4-BE49-F238E27FC236}">
                <a16:creationId xmlns:a16="http://schemas.microsoft.com/office/drawing/2014/main" id="{2C6F2AA8-6304-45FF-A851-F6804DECF24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DD0DE10C-8EC2-4031-A82C-71CAA6A04915}" type="slidenum">
              <a:rPr lang="fr-FR" altLang="en-US" sz="1400" b="0"/>
              <a:pPr/>
              <a:t>70</a:t>
            </a:fld>
            <a:endParaRPr lang="fr-FR" altLang="en-US" sz="1400" b="0"/>
          </a:p>
        </p:txBody>
      </p:sp>
      <p:sp>
        <p:nvSpPr>
          <p:cNvPr id="143363" name="Rectangle 2">
            <a:extLst>
              <a:ext uri="{FF2B5EF4-FFF2-40B4-BE49-F238E27FC236}">
                <a16:creationId xmlns:a16="http://schemas.microsoft.com/office/drawing/2014/main" id="{FCDD1923-2B60-4783-9521-B0A0E8898D55}"/>
              </a:ext>
            </a:extLst>
          </p:cNvPr>
          <p:cNvSpPr>
            <a:spLocks noChangeArrowheads="1"/>
          </p:cNvSpPr>
          <p:nvPr/>
        </p:nvSpPr>
        <p:spPr bwMode="auto">
          <a:xfrm>
            <a:off x="2327275" y="2632075"/>
            <a:ext cx="41910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43364" name="Text Box 4">
            <a:extLst>
              <a:ext uri="{FF2B5EF4-FFF2-40B4-BE49-F238E27FC236}">
                <a16:creationId xmlns:a16="http://schemas.microsoft.com/office/drawing/2014/main" id="{D1561E6F-5CD8-49A4-91AC-A2270DB148C2}"/>
              </a:ext>
            </a:extLst>
          </p:cNvPr>
          <p:cNvSpPr txBox="1">
            <a:spLocks noChangeArrowheads="1"/>
          </p:cNvSpPr>
          <p:nvPr/>
        </p:nvSpPr>
        <p:spPr bwMode="auto">
          <a:xfrm>
            <a:off x="539750" y="904875"/>
            <a:ext cx="71056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a:t>Groupement en classes (variable continue)</a:t>
            </a:r>
            <a:r>
              <a:rPr lang="fr-FR" altLang="en-US" sz="2000" b="0"/>
              <a:t>:</a:t>
            </a:r>
          </a:p>
          <a:p>
            <a:r>
              <a:rPr lang="fr-FR" altLang="en-US" sz="2000" b="0"/>
              <a:t>1er quartile : classe pour laquelle la freq. Rel. Cum. &gt; 25%</a:t>
            </a:r>
          </a:p>
          <a:p>
            <a:r>
              <a:rPr lang="fr-FR" altLang="en-US" sz="2000" b="0"/>
              <a:t>2eme quartile : classe pour laquelle la freq. Rel. Cum. &gt; 50%</a:t>
            </a:r>
          </a:p>
          <a:p>
            <a:pPr>
              <a:buFontTx/>
              <a:buChar char="•"/>
            </a:pPr>
            <a:r>
              <a:rPr lang="fr-FR" altLang="en-US" sz="2000" b="0"/>
              <a:t>3eme quartile : classe pour laquelle la freq. Rel. Cum. &gt; 75%</a:t>
            </a:r>
          </a:p>
          <a:p>
            <a:pPr>
              <a:buFontTx/>
              <a:buChar char="•"/>
            </a:pPr>
            <a:endParaRPr lang="fr-FR" altLang="en-US" sz="2000" b="0"/>
          </a:p>
        </p:txBody>
      </p:sp>
      <p:graphicFrame>
        <p:nvGraphicFramePr>
          <p:cNvPr id="143365" name="Object 5">
            <a:extLst>
              <a:ext uri="{FF2B5EF4-FFF2-40B4-BE49-F238E27FC236}">
                <a16:creationId xmlns:a16="http://schemas.microsoft.com/office/drawing/2014/main" id="{57A2CDE8-7F04-47F1-83E9-1328DDABA325}"/>
              </a:ext>
            </a:extLst>
          </p:cNvPr>
          <p:cNvGraphicFramePr>
            <a:graphicFrameLocks noChangeAspect="1"/>
          </p:cNvGraphicFramePr>
          <p:nvPr/>
        </p:nvGraphicFramePr>
        <p:xfrm>
          <a:off x="2555875" y="2708275"/>
          <a:ext cx="3797300" cy="1069975"/>
        </p:xfrm>
        <a:graphic>
          <a:graphicData uri="http://schemas.openxmlformats.org/presentationml/2006/ole">
            <mc:AlternateContent xmlns:mc="http://schemas.openxmlformats.org/markup-compatibility/2006">
              <mc:Choice xmlns:v="urn:schemas-microsoft-com:vml" Requires="v">
                <p:oleObj name="Équation" r:id="rId2" imgW="1803400" imgH="508000" progId="Equation.3">
                  <p:embed/>
                </p:oleObj>
              </mc:Choice>
              <mc:Fallback>
                <p:oleObj name="Équation" r:id="rId2" imgW="1803400" imgH="5080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708275"/>
                        <a:ext cx="3797300"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66" name="Text Box 6">
            <a:extLst>
              <a:ext uri="{FF2B5EF4-FFF2-40B4-BE49-F238E27FC236}">
                <a16:creationId xmlns:a16="http://schemas.microsoft.com/office/drawing/2014/main" id="{2865CFB6-B857-46FB-BC11-20CC9CA42741}"/>
              </a:ext>
            </a:extLst>
          </p:cNvPr>
          <p:cNvSpPr txBox="1">
            <a:spLocks noChangeArrowheads="1"/>
          </p:cNvSpPr>
          <p:nvPr/>
        </p:nvSpPr>
        <p:spPr bwMode="auto">
          <a:xfrm>
            <a:off x="684213" y="4146550"/>
            <a:ext cx="7094537"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b="0"/>
              <a:t>L: borne inf de la classe du quartile</a:t>
            </a:r>
          </a:p>
          <a:p>
            <a:r>
              <a:rPr lang="fr-FR" altLang="en-US" sz="2000" b="0"/>
              <a:t>n: nombre total d’observations</a:t>
            </a:r>
          </a:p>
          <a:p>
            <a:r>
              <a:rPr lang="fr-FR" altLang="en-US" sz="2000" b="0"/>
              <a:t>q :1/4 pour 1</a:t>
            </a:r>
            <a:r>
              <a:rPr lang="fr-FR" altLang="en-US" sz="2000" b="0" baseline="30000"/>
              <a:t>er</a:t>
            </a:r>
            <a:r>
              <a:rPr lang="fr-FR" altLang="en-US" sz="2000" b="0"/>
              <a:t> quartile, 1/2 pour Q</a:t>
            </a:r>
            <a:r>
              <a:rPr lang="fr-FR" altLang="en-US" sz="2000" b="0" baseline="-25000"/>
              <a:t>2</a:t>
            </a:r>
            <a:r>
              <a:rPr lang="fr-FR" altLang="en-US" sz="2000" b="0"/>
              <a:t>, 3/4 pour Q</a:t>
            </a:r>
            <a:r>
              <a:rPr lang="fr-FR" altLang="en-US" sz="2000" b="0" baseline="-25000"/>
              <a:t>3</a:t>
            </a:r>
            <a:endParaRPr lang="fr-FR" altLang="en-US" sz="2000" b="0"/>
          </a:p>
          <a:p>
            <a:r>
              <a:rPr lang="fr-FR" altLang="en-US" sz="2000" b="0"/>
              <a:t>               : Somme des freq abs. des classes se situant avant </a:t>
            </a:r>
          </a:p>
          <a:p>
            <a:r>
              <a:rPr lang="fr-FR" altLang="en-US" sz="2000" b="0"/>
              <a:t>la classe du quartile.</a:t>
            </a:r>
          </a:p>
          <a:p>
            <a:r>
              <a:rPr lang="fr-FR" altLang="en-US" sz="2000" b="0"/>
              <a:t>n</a:t>
            </a:r>
            <a:r>
              <a:rPr lang="fr-FR" altLang="en-US" sz="2000" b="0" baseline="-25000"/>
              <a:t>i</a:t>
            </a:r>
            <a:r>
              <a:rPr lang="fr-FR" altLang="en-US" sz="2000" b="0"/>
              <a:t>(quartile): fréquence absolue de la classe du quartile.</a:t>
            </a:r>
          </a:p>
          <a:p>
            <a:r>
              <a:rPr lang="fr-FR" altLang="en-US" sz="2000" b="0"/>
              <a:t>c: largeur de la classe du quartile.</a:t>
            </a:r>
          </a:p>
        </p:txBody>
      </p:sp>
      <p:graphicFrame>
        <p:nvGraphicFramePr>
          <p:cNvPr id="143367" name="Object 7">
            <a:extLst>
              <a:ext uri="{FF2B5EF4-FFF2-40B4-BE49-F238E27FC236}">
                <a16:creationId xmlns:a16="http://schemas.microsoft.com/office/drawing/2014/main" id="{ED9A0176-6229-44A9-948E-D5213818E4CB}"/>
              </a:ext>
            </a:extLst>
          </p:cNvPr>
          <p:cNvGraphicFramePr>
            <a:graphicFrameLocks noChangeAspect="1"/>
          </p:cNvGraphicFramePr>
          <p:nvPr/>
        </p:nvGraphicFramePr>
        <p:xfrm>
          <a:off x="827088" y="5084763"/>
          <a:ext cx="1066800" cy="441325"/>
        </p:xfrm>
        <a:graphic>
          <a:graphicData uri="http://schemas.openxmlformats.org/presentationml/2006/ole">
            <mc:AlternateContent xmlns:mc="http://schemas.openxmlformats.org/markup-compatibility/2006">
              <mc:Choice xmlns:v="urn:schemas-microsoft-com:vml" Requires="v">
                <p:oleObj name="Équation" r:id="rId4" imgW="609336" imgH="253890" progId="Equation.3">
                  <p:embed/>
                </p:oleObj>
              </mc:Choice>
              <mc:Fallback>
                <p:oleObj name="Équation" r:id="rId4" imgW="609336" imgH="25389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5084763"/>
                        <a:ext cx="10668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68" name="Text Box 8">
            <a:extLst>
              <a:ext uri="{FF2B5EF4-FFF2-40B4-BE49-F238E27FC236}">
                <a16:creationId xmlns:a16="http://schemas.microsoft.com/office/drawing/2014/main" id="{18666EBA-7FA4-4D2F-BB5A-80B82074870E}"/>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 dispersion (intervalle interquartile)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Espace réservé du numéro de diapositive 3">
            <a:extLst>
              <a:ext uri="{FF2B5EF4-FFF2-40B4-BE49-F238E27FC236}">
                <a16:creationId xmlns:a16="http://schemas.microsoft.com/office/drawing/2014/main" id="{F5BAF902-5607-4777-AC5E-F69AED7E237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0951914E-0240-4DDD-A60C-C43E99098838}" type="slidenum">
              <a:rPr lang="fr-FR" altLang="en-US" sz="1400" b="0"/>
              <a:pPr/>
              <a:t>71</a:t>
            </a:fld>
            <a:endParaRPr lang="fr-FR" altLang="en-US" sz="1400" b="0"/>
          </a:p>
        </p:txBody>
      </p:sp>
      <p:graphicFrame>
        <p:nvGraphicFramePr>
          <p:cNvPr id="144387" name="Object 3">
            <a:extLst>
              <a:ext uri="{FF2B5EF4-FFF2-40B4-BE49-F238E27FC236}">
                <a16:creationId xmlns:a16="http://schemas.microsoft.com/office/drawing/2014/main" id="{86178BBB-88BF-4714-A6E9-4315815F6A89}"/>
              </a:ext>
            </a:extLst>
          </p:cNvPr>
          <p:cNvGraphicFramePr>
            <a:graphicFrameLocks noChangeAspect="1"/>
          </p:cNvGraphicFramePr>
          <p:nvPr/>
        </p:nvGraphicFramePr>
        <p:xfrm>
          <a:off x="971550" y="1125538"/>
          <a:ext cx="5426075" cy="1727200"/>
        </p:xfrm>
        <a:graphic>
          <a:graphicData uri="http://schemas.openxmlformats.org/presentationml/2006/ole">
            <mc:AlternateContent xmlns:mc="http://schemas.openxmlformats.org/markup-compatibility/2006">
              <mc:Choice xmlns:v="urn:schemas-microsoft-com:vml" Requires="v">
                <p:oleObj name="Feuille de calcul" r:id="rId2" imgW="3231332" imgH="1029152" progId="Excel.Sheet.8">
                  <p:embed/>
                </p:oleObj>
              </mc:Choice>
              <mc:Fallback>
                <p:oleObj name="Feuille de calcul" r:id="rId2" imgW="3231332" imgH="1029152" progId="Excel.Shee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125538"/>
                        <a:ext cx="5426075"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388" name="Text Box 4">
            <a:extLst>
              <a:ext uri="{FF2B5EF4-FFF2-40B4-BE49-F238E27FC236}">
                <a16:creationId xmlns:a16="http://schemas.microsoft.com/office/drawing/2014/main" id="{2CFA785D-1F82-4E64-A769-3AC699E23AD8}"/>
              </a:ext>
            </a:extLst>
          </p:cNvPr>
          <p:cNvSpPr txBox="1">
            <a:spLocks noChangeArrowheads="1"/>
          </p:cNvSpPr>
          <p:nvPr/>
        </p:nvSpPr>
        <p:spPr bwMode="auto">
          <a:xfrm>
            <a:off x="895350" y="3030538"/>
            <a:ext cx="37020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latin typeface="Times New Roman" panose="02020603050405020304" pitchFamily="18" charset="0"/>
              </a:rPr>
              <a:t>Classe 1er quartile : 200-300</a:t>
            </a:r>
          </a:p>
          <a:p>
            <a:endParaRPr lang="fr-FR" altLang="en-US" b="0">
              <a:latin typeface="Times New Roman" panose="02020603050405020304" pitchFamily="18" charset="0"/>
            </a:endParaRPr>
          </a:p>
        </p:txBody>
      </p:sp>
      <p:graphicFrame>
        <p:nvGraphicFramePr>
          <p:cNvPr id="144389" name="Object 5">
            <a:extLst>
              <a:ext uri="{FF2B5EF4-FFF2-40B4-BE49-F238E27FC236}">
                <a16:creationId xmlns:a16="http://schemas.microsoft.com/office/drawing/2014/main" id="{D0166FE8-89E0-4C9A-846B-C02C84BF0E8B}"/>
              </a:ext>
            </a:extLst>
          </p:cNvPr>
          <p:cNvGraphicFramePr>
            <a:graphicFrameLocks noChangeAspect="1"/>
          </p:cNvGraphicFramePr>
          <p:nvPr/>
        </p:nvGraphicFramePr>
        <p:xfrm>
          <a:off x="3429000" y="2617788"/>
          <a:ext cx="112713" cy="214312"/>
        </p:xfrm>
        <a:graphic>
          <a:graphicData uri="http://schemas.openxmlformats.org/presentationml/2006/ole">
            <mc:AlternateContent xmlns:mc="http://schemas.openxmlformats.org/markup-compatibility/2006">
              <mc:Choice xmlns:v="urn:schemas-microsoft-com:vml" Requires="v">
                <p:oleObj name="Équation" r:id="rId4" imgW="114151" imgH="215619" progId="Equation.3">
                  <p:embed/>
                </p:oleObj>
              </mc:Choice>
              <mc:Fallback>
                <p:oleObj name="É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617788"/>
                        <a:ext cx="112713"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4390" name="Object 6">
            <a:extLst>
              <a:ext uri="{FF2B5EF4-FFF2-40B4-BE49-F238E27FC236}">
                <a16:creationId xmlns:a16="http://schemas.microsoft.com/office/drawing/2014/main" id="{B0C9296C-78EE-413C-9840-278273C92A72}"/>
              </a:ext>
            </a:extLst>
          </p:cNvPr>
          <p:cNvGraphicFramePr>
            <a:graphicFrameLocks noChangeAspect="1"/>
          </p:cNvGraphicFramePr>
          <p:nvPr/>
        </p:nvGraphicFramePr>
        <p:xfrm>
          <a:off x="1047750" y="3487738"/>
          <a:ext cx="5081588" cy="2354262"/>
        </p:xfrm>
        <a:graphic>
          <a:graphicData uri="http://schemas.openxmlformats.org/presentationml/2006/ole">
            <mc:AlternateContent xmlns:mc="http://schemas.openxmlformats.org/markup-compatibility/2006">
              <mc:Choice xmlns:v="urn:schemas-microsoft-com:vml" Requires="v">
                <p:oleObj name="Équation" r:id="rId6" imgW="2413000" imgH="1117600" progId="Equation.3">
                  <p:embed/>
                </p:oleObj>
              </mc:Choice>
              <mc:Fallback>
                <p:oleObj name="Équation" r:id="rId6" imgW="2413000" imgH="11176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750" y="3487738"/>
                        <a:ext cx="5081588" cy="2354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4391" name="Text Box 7">
            <a:extLst>
              <a:ext uri="{FF2B5EF4-FFF2-40B4-BE49-F238E27FC236}">
                <a16:creationId xmlns:a16="http://schemas.microsoft.com/office/drawing/2014/main" id="{4B563BA3-4051-48EC-9901-6F65157F67BF}"/>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 dispersion (intervalle interquartile)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Espace réservé du numéro de diapositive 3">
            <a:extLst>
              <a:ext uri="{FF2B5EF4-FFF2-40B4-BE49-F238E27FC236}">
                <a16:creationId xmlns:a16="http://schemas.microsoft.com/office/drawing/2014/main" id="{0DD8F81A-547C-4671-87D7-7EF01075F5E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EB1B87DA-4BF4-4CB9-8F72-D4E2AB4D190F}" type="slidenum">
              <a:rPr lang="fr-FR" altLang="en-US" sz="1400" b="0"/>
              <a:pPr/>
              <a:t>72</a:t>
            </a:fld>
            <a:endParaRPr lang="fr-FR" altLang="en-US" sz="1400" b="0"/>
          </a:p>
        </p:txBody>
      </p:sp>
      <p:sp>
        <p:nvSpPr>
          <p:cNvPr id="145411" name="Rectangle 2">
            <a:extLst>
              <a:ext uri="{FF2B5EF4-FFF2-40B4-BE49-F238E27FC236}">
                <a16:creationId xmlns:a16="http://schemas.microsoft.com/office/drawing/2014/main" id="{5216F826-3C99-4ED0-96D9-E2B5BE2ADBE0}"/>
              </a:ext>
            </a:extLst>
          </p:cNvPr>
          <p:cNvSpPr>
            <a:spLocks noChangeArrowheads="1"/>
          </p:cNvSpPr>
          <p:nvPr/>
        </p:nvSpPr>
        <p:spPr bwMode="auto">
          <a:xfrm>
            <a:off x="2693988" y="1549400"/>
            <a:ext cx="2819400" cy="12192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45412" name="Text Box 4">
            <a:extLst>
              <a:ext uri="{FF2B5EF4-FFF2-40B4-BE49-F238E27FC236}">
                <a16:creationId xmlns:a16="http://schemas.microsoft.com/office/drawing/2014/main" id="{978E9C34-89D3-41D1-8AF8-5FA12F465BD1}"/>
              </a:ext>
            </a:extLst>
          </p:cNvPr>
          <p:cNvSpPr txBox="1">
            <a:spLocks noChangeArrowheads="1"/>
          </p:cNvSpPr>
          <p:nvPr/>
        </p:nvSpPr>
        <p:spPr bwMode="auto">
          <a:xfrm>
            <a:off x="468313" y="979488"/>
            <a:ext cx="348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solidFill>
                  <a:schemeClr val="accent2"/>
                </a:solidFill>
              </a:rPr>
              <a:t>Coefficient de Pearson</a:t>
            </a:r>
            <a:endParaRPr lang="fr-FR" altLang="en-US" b="0">
              <a:solidFill>
                <a:schemeClr val="accent2"/>
              </a:solidFill>
            </a:endParaRPr>
          </a:p>
        </p:txBody>
      </p:sp>
      <p:graphicFrame>
        <p:nvGraphicFramePr>
          <p:cNvPr id="145413" name="Object 5">
            <a:extLst>
              <a:ext uri="{FF2B5EF4-FFF2-40B4-BE49-F238E27FC236}">
                <a16:creationId xmlns:a16="http://schemas.microsoft.com/office/drawing/2014/main" id="{47E0D43D-566E-4A20-87D5-08CEF694CD95}"/>
              </a:ext>
            </a:extLst>
          </p:cNvPr>
          <p:cNvGraphicFramePr>
            <a:graphicFrameLocks noChangeAspect="1"/>
          </p:cNvGraphicFramePr>
          <p:nvPr/>
        </p:nvGraphicFramePr>
        <p:xfrm>
          <a:off x="3074988" y="1701800"/>
          <a:ext cx="1936750" cy="920750"/>
        </p:xfrm>
        <a:graphic>
          <a:graphicData uri="http://schemas.openxmlformats.org/presentationml/2006/ole">
            <mc:AlternateContent xmlns:mc="http://schemas.openxmlformats.org/markup-compatibility/2006">
              <mc:Choice xmlns:v="urn:schemas-microsoft-com:vml" Requires="v">
                <p:oleObj name="Équation" r:id="rId2" imgW="825500" imgH="393700" progId="Equation.3">
                  <p:embed/>
                </p:oleObj>
              </mc:Choice>
              <mc:Fallback>
                <p:oleObj name="Équation" r:id="rId2" imgW="825500" imgH="3937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988" y="1701800"/>
                        <a:ext cx="1936750"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5414" name="Text Box 6">
            <a:extLst>
              <a:ext uri="{FF2B5EF4-FFF2-40B4-BE49-F238E27FC236}">
                <a16:creationId xmlns:a16="http://schemas.microsoft.com/office/drawing/2014/main" id="{3EBDEA58-AB1E-423E-8226-DC9CBBE17F3C}"/>
              </a:ext>
            </a:extLst>
          </p:cNvPr>
          <p:cNvSpPr txBox="1">
            <a:spLocks noChangeArrowheads="1"/>
          </p:cNvSpPr>
          <p:nvPr/>
        </p:nvSpPr>
        <p:spPr bwMode="auto">
          <a:xfrm>
            <a:off x="544513" y="3189288"/>
            <a:ext cx="40544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p= 0       symétrie</a:t>
            </a:r>
          </a:p>
          <a:p>
            <a:r>
              <a:rPr lang="fr-FR" altLang="en-US" b="0"/>
              <a:t>p&gt;0        étalement à droite</a:t>
            </a:r>
          </a:p>
          <a:p>
            <a:r>
              <a:rPr lang="fr-FR" altLang="en-US" b="0"/>
              <a:t>p&lt;0        étalement à gauche</a:t>
            </a:r>
          </a:p>
        </p:txBody>
      </p:sp>
      <p:sp>
        <p:nvSpPr>
          <p:cNvPr id="145415" name="Text Box 7">
            <a:extLst>
              <a:ext uri="{FF2B5EF4-FFF2-40B4-BE49-F238E27FC236}">
                <a16:creationId xmlns:a16="http://schemas.microsoft.com/office/drawing/2014/main" id="{FDEE6344-5BCB-458C-845D-0FF3D2347B6D}"/>
              </a:ext>
            </a:extLst>
          </p:cNvPr>
          <p:cNvSpPr txBox="1">
            <a:spLocks noChangeArrowheads="1"/>
          </p:cNvSpPr>
          <p:nvPr/>
        </p:nvSpPr>
        <p:spPr bwMode="auto">
          <a:xfrm>
            <a:off x="560388" y="4595813"/>
            <a:ext cx="7966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Performant pour les distributions faiblement asymétriques</a:t>
            </a:r>
          </a:p>
        </p:txBody>
      </p:sp>
      <p:sp>
        <p:nvSpPr>
          <p:cNvPr id="145416" name="Text Box 8">
            <a:extLst>
              <a:ext uri="{FF2B5EF4-FFF2-40B4-BE49-F238E27FC236}">
                <a16:creationId xmlns:a16="http://schemas.microsoft.com/office/drawing/2014/main" id="{83D6AC80-7EB1-4A90-9054-16221A0EB24C}"/>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l’asymétrie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Espace réservé du numéro de diapositive 3">
            <a:extLst>
              <a:ext uri="{FF2B5EF4-FFF2-40B4-BE49-F238E27FC236}">
                <a16:creationId xmlns:a16="http://schemas.microsoft.com/office/drawing/2014/main" id="{B649CBCC-5F66-4150-84D2-DC6F4B41890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EED64594-D8DF-490E-ADEB-0E64B0DDCD36}" type="slidenum">
              <a:rPr lang="fr-FR" altLang="en-US" sz="1400" b="0"/>
              <a:pPr/>
              <a:t>73</a:t>
            </a:fld>
            <a:endParaRPr lang="fr-FR" altLang="en-US" sz="1400" b="0"/>
          </a:p>
        </p:txBody>
      </p:sp>
      <p:sp>
        <p:nvSpPr>
          <p:cNvPr id="146435" name="Rectangle 2">
            <a:extLst>
              <a:ext uri="{FF2B5EF4-FFF2-40B4-BE49-F238E27FC236}">
                <a16:creationId xmlns:a16="http://schemas.microsoft.com/office/drawing/2014/main" id="{76E081EC-FA46-40EA-8D18-6BCDD144CFE6}"/>
              </a:ext>
            </a:extLst>
          </p:cNvPr>
          <p:cNvSpPr>
            <a:spLocks noChangeArrowheads="1"/>
          </p:cNvSpPr>
          <p:nvPr/>
        </p:nvSpPr>
        <p:spPr bwMode="auto">
          <a:xfrm>
            <a:off x="1814513" y="1547813"/>
            <a:ext cx="5105400" cy="12954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46436" name="Text Box 4">
            <a:extLst>
              <a:ext uri="{FF2B5EF4-FFF2-40B4-BE49-F238E27FC236}">
                <a16:creationId xmlns:a16="http://schemas.microsoft.com/office/drawing/2014/main" id="{EC449AB4-237D-499B-BCC6-F41D3249E422}"/>
              </a:ext>
            </a:extLst>
          </p:cNvPr>
          <p:cNvSpPr txBox="1">
            <a:spLocks noChangeArrowheads="1"/>
          </p:cNvSpPr>
          <p:nvPr/>
        </p:nvSpPr>
        <p:spPr bwMode="auto">
          <a:xfrm>
            <a:off x="579438" y="901700"/>
            <a:ext cx="470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solidFill>
                  <a:schemeClr val="accent2"/>
                </a:solidFill>
              </a:rPr>
              <a:t>Coefficient d’asymétrie de Yule</a:t>
            </a:r>
            <a:endParaRPr lang="fr-FR" altLang="en-US" b="0">
              <a:solidFill>
                <a:schemeClr val="accent2"/>
              </a:solidFill>
            </a:endParaRPr>
          </a:p>
        </p:txBody>
      </p:sp>
      <p:graphicFrame>
        <p:nvGraphicFramePr>
          <p:cNvPr id="146437" name="Object 5">
            <a:extLst>
              <a:ext uri="{FF2B5EF4-FFF2-40B4-BE49-F238E27FC236}">
                <a16:creationId xmlns:a16="http://schemas.microsoft.com/office/drawing/2014/main" id="{A867BAAE-C352-4AA8-AB47-7FEAF6DB5CDE}"/>
              </a:ext>
            </a:extLst>
          </p:cNvPr>
          <p:cNvGraphicFramePr>
            <a:graphicFrameLocks noChangeAspect="1"/>
          </p:cNvGraphicFramePr>
          <p:nvPr/>
        </p:nvGraphicFramePr>
        <p:xfrm>
          <a:off x="2195513" y="1700213"/>
          <a:ext cx="4083050" cy="995362"/>
        </p:xfrm>
        <a:graphic>
          <a:graphicData uri="http://schemas.openxmlformats.org/presentationml/2006/ole">
            <mc:AlternateContent xmlns:mc="http://schemas.openxmlformats.org/markup-compatibility/2006">
              <mc:Choice xmlns:v="urn:schemas-microsoft-com:vml" Requires="v">
                <p:oleObj name="Équation" r:id="rId2" imgW="1765300" imgH="431800" progId="Equation.3">
                  <p:embed/>
                </p:oleObj>
              </mc:Choice>
              <mc:Fallback>
                <p:oleObj name="Équation" r:id="rId2" imgW="1765300" imgH="4318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700213"/>
                        <a:ext cx="4083050" cy="99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6438" name="Text Box 6">
            <a:extLst>
              <a:ext uri="{FF2B5EF4-FFF2-40B4-BE49-F238E27FC236}">
                <a16:creationId xmlns:a16="http://schemas.microsoft.com/office/drawing/2014/main" id="{84554065-9F7F-4F24-8C77-65D0E31F5CFA}"/>
              </a:ext>
            </a:extLst>
          </p:cNvPr>
          <p:cNvSpPr txBox="1">
            <a:spLocks noChangeArrowheads="1"/>
          </p:cNvSpPr>
          <p:nvPr/>
        </p:nvSpPr>
        <p:spPr bwMode="auto">
          <a:xfrm>
            <a:off x="731838" y="3263900"/>
            <a:ext cx="41211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s = 0       symétrie parfaite</a:t>
            </a:r>
          </a:p>
          <a:p>
            <a:r>
              <a:rPr lang="fr-FR" altLang="en-US" b="0"/>
              <a:t>s &gt; 0       étalement à droite</a:t>
            </a:r>
          </a:p>
          <a:p>
            <a:r>
              <a:rPr lang="fr-FR" altLang="en-US" b="0"/>
              <a:t>s &lt; 0       étalement à gauche</a:t>
            </a:r>
          </a:p>
        </p:txBody>
      </p:sp>
      <p:sp>
        <p:nvSpPr>
          <p:cNvPr id="146439" name="Text Box 7">
            <a:extLst>
              <a:ext uri="{FF2B5EF4-FFF2-40B4-BE49-F238E27FC236}">
                <a16:creationId xmlns:a16="http://schemas.microsoft.com/office/drawing/2014/main" id="{7BA52848-2B8F-4C77-8C3F-DCB007205896}"/>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l’asymétrie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Espace réservé du numéro de diapositive 3">
            <a:extLst>
              <a:ext uri="{FF2B5EF4-FFF2-40B4-BE49-F238E27FC236}">
                <a16:creationId xmlns:a16="http://schemas.microsoft.com/office/drawing/2014/main" id="{7452CDF3-DEB0-4648-A956-C2035D6CCD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28141061-58DC-4B80-9FF6-909AC0AC33C3}" type="slidenum">
              <a:rPr lang="fr-FR" altLang="en-US" sz="1400" b="0"/>
              <a:pPr/>
              <a:t>74</a:t>
            </a:fld>
            <a:endParaRPr lang="fr-FR" altLang="en-US" sz="1400" b="0"/>
          </a:p>
        </p:txBody>
      </p:sp>
      <p:sp>
        <p:nvSpPr>
          <p:cNvPr id="147459" name="Text Box 3">
            <a:extLst>
              <a:ext uri="{FF2B5EF4-FFF2-40B4-BE49-F238E27FC236}">
                <a16:creationId xmlns:a16="http://schemas.microsoft.com/office/drawing/2014/main" id="{DAFB1647-CE0C-49CD-A960-08143B0EDCC0}"/>
              </a:ext>
            </a:extLst>
          </p:cNvPr>
          <p:cNvSpPr txBox="1">
            <a:spLocks noChangeArrowheads="1"/>
          </p:cNvSpPr>
          <p:nvPr/>
        </p:nvSpPr>
        <p:spPr bwMode="auto">
          <a:xfrm>
            <a:off x="468313" y="835025"/>
            <a:ext cx="8215312"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buFontTx/>
              <a:buChar char="•"/>
            </a:pPr>
            <a:r>
              <a:rPr lang="fr-FR" altLang="en-US" b="0"/>
              <a:t> Moment du premier ordre = moyenne arithmétique (centre</a:t>
            </a:r>
          </a:p>
          <a:p>
            <a:r>
              <a:rPr lang="fr-FR" altLang="en-US" b="0"/>
              <a:t>de gravité).</a:t>
            </a:r>
          </a:p>
          <a:p>
            <a:endParaRPr lang="fr-FR" altLang="en-US" b="0"/>
          </a:p>
          <a:p>
            <a:pPr>
              <a:buFontTx/>
              <a:buChar char="•"/>
            </a:pPr>
            <a:r>
              <a:rPr lang="fr-FR" altLang="en-US" b="0"/>
              <a:t> Moment du second ordre = variance</a:t>
            </a:r>
          </a:p>
          <a:p>
            <a:pPr>
              <a:buFontTx/>
              <a:buChar char="•"/>
            </a:pPr>
            <a:endParaRPr lang="fr-FR" altLang="en-US" b="0"/>
          </a:p>
          <a:p>
            <a:pPr>
              <a:buFontTx/>
              <a:buChar char="•"/>
            </a:pPr>
            <a:r>
              <a:rPr lang="fr-FR" altLang="en-US" b="0"/>
              <a:t> Moment du troisième ordre =</a:t>
            </a:r>
          </a:p>
          <a:p>
            <a:pPr>
              <a:buFontTx/>
              <a:buChar char="•"/>
            </a:pPr>
            <a:endParaRPr lang="fr-FR" altLang="en-US" b="0"/>
          </a:p>
          <a:p>
            <a:pPr>
              <a:buFontTx/>
              <a:buChar char="•"/>
            </a:pPr>
            <a:endParaRPr lang="fr-FR" altLang="en-US" b="0"/>
          </a:p>
          <a:p>
            <a:pPr>
              <a:buFontTx/>
              <a:buChar char="•"/>
            </a:pPr>
            <a:endParaRPr lang="fr-FR" altLang="en-US" b="0"/>
          </a:p>
          <a:p>
            <a:pPr>
              <a:buFontTx/>
              <a:buChar char="•"/>
            </a:pPr>
            <a:r>
              <a:rPr lang="fr-FR" altLang="en-US" b="0"/>
              <a:t> Moment du quatrième ordre = </a:t>
            </a:r>
          </a:p>
        </p:txBody>
      </p:sp>
      <p:graphicFrame>
        <p:nvGraphicFramePr>
          <p:cNvPr id="147460" name="Object 4">
            <a:extLst>
              <a:ext uri="{FF2B5EF4-FFF2-40B4-BE49-F238E27FC236}">
                <a16:creationId xmlns:a16="http://schemas.microsoft.com/office/drawing/2014/main" id="{94AABFD7-268F-48B8-8CDE-E22C2F2B38A3}"/>
              </a:ext>
            </a:extLst>
          </p:cNvPr>
          <p:cNvGraphicFramePr>
            <a:graphicFrameLocks noChangeAspect="1"/>
          </p:cNvGraphicFramePr>
          <p:nvPr/>
        </p:nvGraphicFramePr>
        <p:xfrm>
          <a:off x="6156325" y="1916113"/>
          <a:ext cx="2362200" cy="1349375"/>
        </p:xfrm>
        <a:graphic>
          <a:graphicData uri="http://schemas.openxmlformats.org/presentationml/2006/ole">
            <mc:AlternateContent xmlns:mc="http://schemas.openxmlformats.org/markup-compatibility/2006">
              <mc:Choice xmlns:v="urn:schemas-microsoft-com:vml" Requires="v">
                <p:oleObj name="Équation" r:id="rId2" imgW="1066800" imgH="609600" progId="Equation.3">
                  <p:embed/>
                </p:oleObj>
              </mc:Choice>
              <mc:Fallback>
                <p:oleObj name="Équation" r:id="rId2" imgW="1066800" imgH="6096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916113"/>
                        <a:ext cx="2362200" cy="134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7461" name="Object 5">
            <a:extLst>
              <a:ext uri="{FF2B5EF4-FFF2-40B4-BE49-F238E27FC236}">
                <a16:creationId xmlns:a16="http://schemas.microsoft.com/office/drawing/2014/main" id="{A375E441-C6F9-4034-8E2F-A38BC3BD0BCA}"/>
              </a:ext>
            </a:extLst>
          </p:cNvPr>
          <p:cNvGraphicFramePr>
            <a:graphicFrameLocks noChangeAspect="1"/>
          </p:cNvGraphicFramePr>
          <p:nvPr/>
        </p:nvGraphicFramePr>
        <p:xfrm>
          <a:off x="6084888" y="3500438"/>
          <a:ext cx="2390775" cy="1349375"/>
        </p:xfrm>
        <a:graphic>
          <a:graphicData uri="http://schemas.openxmlformats.org/presentationml/2006/ole">
            <mc:AlternateContent xmlns:mc="http://schemas.openxmlformats.org/markup-compatibility/2006">
              <mc:Choice xmlns:v="urn:schemas-microsoft-com:vml" Requires="v">
                <p:oleObj name="Équation" r:id="rId4" imgW="1079500" imgH="609600" progId="Equation.3">
                  <p:embed/>
                </p:oleObj>
              </mc:Choice>
              <mc:Fallback>
                <p:oleObj name="Équation" r:id="rId4" imgW="1079500" imgH="6096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3500438"/>
                        <a:ext cx="2390775" cy="134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7462" name="Text Box 6">
            <a:extLst>
              <a:ext uri="{FF2B5EF4-FFF2-40B4-BE49-F238E27FC236}">
                <a16:creationId xmlns:a16="http://schemas.microsoft.com/office/drawing/2014/main" id="{21766860-43F6-4D68-B45A-23877CCF5012}"/>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l’asymétrie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Espace réservé du numéro de diapositive 3">
            <a:extLst>
              <a:ext uri="{FF2B5EF4-FFF2-40B4-BE49-F238E27FC236}">
                <a16:creationId xmlns:a16="http://schemas.microsoft.com/office/drawing/2014/main" id="{F54C3C8C-2BDF-416D-9422-DF6A5E2C0D6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A2DB0317-1AC4-4C79-A32A-D22D06E94966}" type="slidenum">
              <a:rPr lang="fr-FR" altLang="en-US" sz="1400" b="0"/>
              <a:pPr/>
              <a:t>75</a:t>
            </a:fld>
            <a:endParaRPr lang="fr-FR" altLang="en-US" sz="1400" b="0"/>
          </a:p>
        </p:txBody>
      </p:sp>
      <p:sp>
        <p:nvSpPr>
          <p:cNvPr id="148483" name="Rectangle 2">
            <a:extLst>
              <a:ext uri="{FF2B5EF4-FFF2-40B4-BE49-F238E27FC236}">
                <a16:creationId xmlns:a16="http://schemas.microsoft.com/office/drawing/2014/main" id="{9D1CC8BF-6073-43D4-A6AE-86D35306E0ED}"/>
              </a:ext>
            </a:extLst>
          </p:cNvPr>
          <p:cNvSpPr>
            <a:spLocks noChangeArrowheads="1"/>
          </p:cNvSpPr>
          <p:nvPr/>
        </p:nvSpPr>
        <p:spPr bwMode="auto">
          <a:xfrm>
            <a:off x="2770188" y="2722563"/>
            <a:ext cx="18288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48484" name="Rectangle 3">
            <a:extLst>
              <a:ext uri="{FF2B5EF4-FFF2-40B4-BE49-F238E27FC236}">
                <a16:creationId xmlns:a16="http://schemas.microsoft.com/office/drawing/2014/main" id="{0C95F7E1-6848-421E-B340-B6A41ACF5DE7}"/>
              </a:ext>
            </a:extLst>
          </p:cNvPr>
          <p:cNvSpPr>
            <a:spLocks noChangeArrowheads="1"/>
          </p:cNvSpPr>
          <p:nvPr/>
        </p:nvSpPr>
        <p:spPr bwMode="auto">
          <a:xfrm>
            <a:off x="307975" y="5953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outerShdw>
                </a:effectLst>
              </a14:hiddenEffects>
            </a:ext>
          </a:extLst>
        </p:spPr>
        <p:txBody>
          <a:bodyPr lIns="90488" tIns="44450" rIns="90488" bIns="44450"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AU" altLang="en-US">
                <a:solidFill>
                  <a:schemeClr val="accent2"/>
                </a:solidFill>
              </a:rPr>
              <a:t>Coefficient d’asymétrie</a:t>
            </a:r>
          </a:p>
        </p:txBody>
      </p:sp>
      <p:sp>
        <p:nvSpPr>
          <p:cNvPr id="148485" name="Text Box 4">
            <a:extLst>
              <a:ext uri="{FF2B5EF4-FFF2-40B4-BE49-F238E27FC236}">
                <a16:creationId xmlns:a16="http://schemas.microsoft.com/office/drawing/2014/main" id="{EE702B42-ED5D-4ACB-A220-AED604E1470F}"/>
              </a:ext>
            </a:extLst>
          </p:cNvPr>
          <p:cNvSpPr txBox="1">
            <a:spLocks noChangeArrowheads="1"/>
          </p:cNvSpPr>
          <p:nvPr/>
        </p:nvSpPr>
        <p:spPr bwMode="auto">
          <a:xfrm>
            <a:off x="468313" y="1771650"/>
            <a:ext cx="78978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C’est le moment du troisième ordre divisé par le cube de </a:t>
            </a:r>
          </a:p>
          <a:p>
            <a:r>
              <a:rPr lang="fr-FR" altLang="en-US" b="0"/>
              <a:t>l’écart type</a:t>
            </a:r>
          </a:p>
        </p:txBody>
      </p:sp>
      <p:graphicFrame>
        <p:nvGraphicFramePr>
          <p:cNvPr id="148486" name="Object 5">
            <a:extLst>
              <a:ext uri="{FF2B5EF4-FFF2-40B4-BE49-F238E27FC236}">
                <a16:creationId xmlns:a16="http://schemas.microsoft.com/office/drawing/2014/main" id="{D0A13684-D28A-4724-A4FE-E6BF53A1D987}"/>
              </a:ext>
            </a:extLst>
          </p:cNvPr>
          <p:cNvGraphicFramePr>
            <a:graphicFrameLocks noChangeAspect="1"/>
          </p:cNvGraphicFramePr>
          <p:nvPr/>
        </p:nvGraphicFramePr>
        <p:xfrm>
          <a:off x="2998788" y="2722563"/>
          <a:ext cx="1333500" cy="1079500"/>
        </p:xfrm>
        <a:graphic>
          <a:graphicData uri="http://schemas.openxmlformats.org/presentationml/2006/ole">
            <mc:AlternateContent xmlns:mc="http://schemas.openxmlformats.org/markup-compatibility/2006">
              <mc:Choice xmlns:v="urn:schemas-microsoft-com:vml" Requires="v">
                <p:oleObj name="Équation" r:id="rId2" imgW="533169" imgH="431613" progId="Equation.3">
                  <p:embed/>
                </p:oleObj>
              </mc:Choice>
              <mc:Fallback>
                <p:oleObj name="Équation" r:id="rId2" imgW="533169" imgH="431613"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788" y="2722563"/>
                        <a:ext cx="133350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8487" name="Text Box 6">
            <a:extLst>
              <a:ext uri="{FF2B5EF4-FFF2-40B4-BE49-F238E27FC236}">
                <a16:creationId xmlns:a16="http://schemas.microsoft.com/office/drawing/2014/main" id="{FF16F737-3D5C-45DA-B64C-753308030007}"/>
              </a:ext>
            </a:extLst>
          </p:cNvPr>
          <p:cNvSpPr txBox="1">
            <a:spLocks noChangeArrowheads="1"/>
          </p:cNvSpPr>
          <p:nvPr/>
        </p:nvSpPr>
        <p:spPr bwMode="auto">
          <a:xfrm>
            <a:off x="468313" y="4210050"/>
            <a:ext cx="59817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a</a:t>
            </a:r>
            <a:r>
              <a:rPr lang="fr-FR" altLang="en-US" b="0" baseline="-25000"/>
              <a:t>3</a:t>
            </a:r>
            <a:r>
              <a:rPr lang="fr-FR" altLang="en-US" b="0"/>
              <a:t> = 0         courbe symétrique</a:t>
            </a:r>
          </a:p>
          <a:p>
            <a:r>
              <a:rPr lang="fr-FR" altLang="en-US" b="0"/>
              <a:t>a</a:t>
            </a:r>
            <a:r>
              <a:rPr lang="fr-FR" altLang="en-US" b="0" baseline="-25000"/>
              <a:t>3</a:t>
            </a:r>
            <a:r>
              <a:rPr lang="fr-FR" altLang="en-US" b="0"/>
              <a:t> &gt; 0         courbe allongée vers la droite</a:t>
            </a:r>
          </a:p>
          <a:p>
            <a:r>
              <a:rPr lang="fr-FR" altLang="en-US" b="0"/>
              <a:t>a</a:t>
            </a:r>
            <a:r>
              <a:rPr lang="fr-FR" altLang="en-US" b="0" baseline="-25000"/>
              <a:t>3</a:t>
            </a:r>
            <a:r>
              <a:rPr lang="fr-FR" altLang="en-US" b="0"/>
              <a:t> &lt; 0         courbe allongée vers la gauche</a:t>
            </a:r>
          </a:p>
        </p:txBody>
      </p:sp>
      <p:sp>
        <p:nvSpPr>
          <p:cNvPr id="148488" name="Text Box 7">
            <a:extLst>
              <a:ext uri="{FF2B5EF4-FFF2-40B4-BE49-F238E27FC236}">
                <a16:creationId xmlns:a16="http://schemas.microsoft.com/office/drawing/2014/main" id="{89BB6AAD-762F-40AC-BF2B-8A850F1298CB}"/>
              </a:ext>
            </a:extLst>
          </p:cNvPr>
          <p:cNvSpPr txBox="1">
            <a:spLocks noChangeArrowheads="1"/>
          </p:cNvSpPr>
          <p:nvPr/>
        </p:nvSpPr>
        <p:spPr bwMode="auto">
          <a:xfrm>
            <a:off x="925513" y="581025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t>Forte asymétrie = hétérogénéité</a:t>
            </a:r>
            <a:endParaRPr lang="fr-FR" altLang="en-US" b="0"/>
          </a:p>
        </p:txBody>
      </p:sp>
      <p:sp>
        <p:nvSpPr>
          <p:cNvPr id="148489" name="Text Box 8">
            <a:extLst>
              <a:ext uri="{FF2B5EF4-FFF2-40B4-BE49-F238E27FC236}">
                <a16:creationId xmlns:a16="http://schemas.microsoft.com/office/drawing/2014/main" id="{31FF16D8-5BBA-4F65-98AB-5DCD75ADCCBF}"/>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l’asymétrie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Espace réservé du numéro de diapositive 3">
            <a:extLst>
              <a:ext uri="{FF2B5EF4-FFF2-40B4-BE49-F238E27FC236}">
                <a16:creationId xmlns:a16="http://schemas.microsoft.com/office/drawing/2014/main" id="{F10AD9FB-6383-4156-891C-ED35137C7C2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647684B-B372-4EF8-8819-558AFBABEC66}" type="slidenum">
              <a:rPr lang="fr-FR" altLang="en-US" sz="1400" b="0"/>
              <a:pPr/>
              <a:t>76</a:t>
            </a:fld>
            <a:endParaRPr lang="fr-FR" altLang="en-US" sz="1400" b="0"/>
          </a:p>
        </p:txBody>
      </p:sp>
      <p:pic>
        <p:nvPicPr>
          <p:cNvPr id="149507" name="Picture 2">
            <a:extLst>
              <a:ext uri="{FF2B5EF4-FFF2-40B4-BE49-F238E27FC236}">
                <a16:creationId xmlns:a16="http://schemas.microsoft.com/office/drawing/2014/main" id="{FA398336-469F-4CA6-A032-2BF554C8D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46088"/>
            <a:ext cx="4406900" cy="641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8" name="Text Box 4">
            <a:extLst>
              <a:ext uri="{FF2B5EF4-FFF2-40B4-BE49-F238E27FC236}">
                <a16:creationId xmlns:a16="http://schemas.microsoft.com/office/drawing/2014/main" id="{403F91C0-515F-4A0E-9A9C-537AE4C94ADB}"/>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l’asymétrie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Espace réservé du numéro de diapositive 3">
            <a:extLst>
              <a:ext uri="{FF2B5EF4-FFF2-40B4-BE49-F238E27FC236}">
                <a16:creationId xmlns:a16="http://schemas.microsoft.com/office/drawing/2014/main" id="{64D65E88-EB2F-4828-8CC5-05B77AB9662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E410A6FD-8B91-44AC-BDAB-5F946B2C49E7}" type="slidenum">
              <a:rPr lang="fr-FR" altLang="en-US" sz="1400" b="0"/>
              <a:pPr/>
              <a:t>77</a:t>
            </a:fld>
            <a:endParaRPr lang="fr-FR" altLang="en-US" sz="1400" b="0"/>
          </a:p>
        </p:txBody>
      </p:sp>
      <p:sp>
        <p:nvSpPr>
          <p:cNvPr id="150531" name="Rectangle 2">
            <a:extLst>
              <a:ext uri="{FF2B5EF4-FFF2-40B4-BE49-F238E27FC236}">
                <a16:creationId xmlns:a16="http://schemas.microsoft.com/office/drawing/2014/main" id="{B9577DDA-1684-4063-AA20-EC9F7D9AE92E}"/>
              </a:ext>
            </a:extLst>
          </p:cNvPr>
          <p:cNvSpPr>
            <a:spLocks noChangeArrowheads="1"/>
          </p:cNvSpPr>
          <p:nvPr/>
        </p:nvSpPr>
        <p:spPr bwMode="auto">
          <a:xfrm>
            <a:off x="323850" y="6921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outerShdw>
                </a:effectLst>
              </a14:hiddenEffects>
            </a:ext>
          </a:extLst>
        </p:spPr>
        <p:txBody>
          <a:bodyPr lIns="90488" tIns="44450" rIns="90488" bIns="44450"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a:solidFill>
                  <a:schemeClr val="accent2"/>
                </a:solidFill>
              </a:rPr>
              <a:t>Coefficient d’aplatissement de Pearson: le Kurtose</a:t>
            </a:r>
          </a:p>
        </p:txBody>
      </p:sp>
      <p:sp>
        <p:nvSpPr>
          <p:cNvPr id="150532" name="Text Box 3">
            <a:extLst>
              <a:ext uri="{FF2B5EF4-FFF2-40B4-BE49-F238E27FC236}">
                <a16:creationId xmlns:a16="http://schemas.microsoft.com/office/drawing/2014/main" id="{847511BC-7265-4664-B6BD-E7636F613ED7}"/>
              </a:ext>
            </a:extLst>
          </p:cNvPr>
          <p:cNvSpPr txBox="1">
            <a:spLocks noChangeArrowheads="1"/>
          </p:cNvSpPr>
          <p:nvPr/>
        </p:nvSpPr>
        <p:spPr bwMode="auto">
          <a:xfrm>
            <a:off x="273050" y="1773238"/>
            <a:ext cx="88709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t>Variance </a:t>
            </a:r>
            <a:r>
              <a:rPr lang="fr-FR" altLang="en-US" b="0"/>
              <a:t>= indicateur de la concentration autour de la moyenne</a:t>
            </a:r>
          </a:p>
          <a:p>
            <a:r>
              <a:rPr lang="fr-FR" altLang="en-US"/>
              <a:t>Kurtose </a:t>
            </a:r>
            <a:r>
              <a:rPr lang="fr-FR" altLang="en-US" b="0"/>
              <a:t>= concentration de la masse des fréquences autour du </a:t>
            </a:r>
          </a:p>
          <a:p>
            <a:r>
              <a:rPr lang="fr-FR" altLang="en-US" b="0"/>
              <a:t>mode.</a:t>
            </a:r>
          </a:p>
        </p:txBody>
      </p:sp>
      <p:sp>
        <p:nvSpPr>
          <p:cNvPr id="150533" name="Rectangle 4">
            <a:extLst>
              <a:ext uri="{FF2B5EF4-FFF2-40B4-BE49-F238E27FC236}">
                <a16:creationId xmlns:a16="http://schemas.microsoft.com/office/drawing/2014/main" id="{2A24522D-20FF-454A-AAA8-550D988B4E5B}"/>
              </a:ext>
            </a:extLst>
          </p:cNvPr>
          <p:cNvSpPr>
            <a:spLocks noChangeArrowheads="1"/>
          </p:cNvSpPr>
          <p:nvPr/>
        </p:nvSpPr>
        <p:spPr bwMode="auto">
          <a:xfrm>
            <a:off x="2863850" y="2765425"/>
            <a:ext cx="1828800"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graphicFrame>
        <p:nvGraphicFramePr>
          <p:cNvPr id="150534" name="Object 5">
            <a:extLst>
              <a:ext uri="{FF2B5EF4-FFF2-40B4-BE49-F238E27FC236}">
                <a16:creationId xmlns:a16="http://schemas.microsoft.com/office/drawing/2014/main" id="{3A339D38-E9E6-4771-8178-99AF69DBA1E2}"/>
              </a:ext>
            </a:extLst>
          </p:cNvPr>
          <p:cNvGraphicFramePr>
            <a:graphicFrameLocks noChangeAspect="1"/>
          </p:cNvGraphicFramePr>
          <p:nvPr/>
        </p:nvGraphicFramePr>
        <p:xfrm>
          <a:off x="3076575" y="2765425"/>
          <a:ext cx="1365250" cy="1079500"/>
        </p:xfrm>
        <a:graphic>
          <a:graphicData uri="http://schemas.openxmlformats.org/presentationml/2006/ole">
            <mc:AlternateContent xmlns:mc="http://schemas.openxmlformats.org/markup-compatibility/2006">
              <mc:Choice xmlns:v="urn:schemas-microsoft-com:vml" Requires="v">
                <p:oleObj name="Équation" r:id="rId2" imgW="545863" imgH="431613" progId="Equation.3">
                  <p:embed/>
                </p:oleObj>
              </mc:Choice>
              <mc:Fallback>
                <p:oleObj name="Équation" r:id="rId2" imgW="545863" imgH="431613"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575" y="2765425"/>
                        <a:ext cx="13652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0535" name="Text Box 6">
            <a:extLst>
              <a:ext uri="{FF2B5EF4-FFF2-40B4-BE49-F238E27FC236}">
                <a16:creationId xmlns:a16="http://schemas.microsoft.com/office/drawing/2014/main" id="{DF48F665-7E5D-4BD0-A2B5-8630FC426757}"/>
              </a:ext>
            </a:extLst>
          </p:cNvPr>
          <p:cNvSpPr txBox="1">
            <a:spLocks noChangeArrowheads="1"/>
          </p:cNvSpPr>
          <p:nvPr/>
        </p:nvSpPr>
        <p:spPr bwMode="auto">
          <a:xfrm>
            <a:off x="323850" y="4437063"/>
            <a:ext cx="72723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t>Kurtose</a:t>
            </a:r>
            <a:r>
              <a:rPr lang="fr-FR" altLang="en-US" b="0"/>
              <a:t> toujours positif, indépendant de l’unité</a:t>
            </a:r>
          </a:p>
          <a:p>
            <a:r>
              <a:rPr lang="fr-FR" altLang="en-US" b="0"/>
              <a:t>Permet les comparaisons d’une distribution à l’autre.</a:t>
            </a:r>
          </a:p>
        </p:txBody>
      </p:sp>
      <p:sp>
        <p:nvSpPr>
          <p:cNvPr id="150536" name="Text Box 7">
            <a:extLst>
              <a:ext uri="{FF2B5EF4-FFF2-40B4-BE49-F238E27FC236}">
                <a16:creationId xmlns:a16="http://schemas.microsoft.com/office/drawing/2014/main" id="{EEBB18F0-5EB0-4036-BDF1-D82F75A38E46}"/>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l’aplatissement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Espace réservé du numéro de diapositive 3">
            <a:extLst>
              <a:ext uri="{FF2B5EF4-FFF2-40B4-BE49-F238E27FC236}">
                <a16:creationId xmlns:a16="http://schemas.microsoft.com/office/drawing/2014/main" id="{96DA5618-CAF9-4CCE-AAA7-30769FBE641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EBF4315F-321F-4BC8-AB47-338622905EC7}" type="slidenum">
              <a:rPr lang="fr-FR" altLang="en-US" sz="1400" b="0"/>
              <a:pPr/>
              <a:t>78</a:t>
            </a:fld>
            <a:endParaRPr lang="fr-FR" altLang="en-US" sz="1400" b="0"/>
          </a:p>
        </p:txBody>
      </p:sp>
      <p:sp>
        <p:nvSpPr>
          <p:cNvPr id="151555" name="Text Box 4">
            <a:extLst>
              <a:ext uri="{FF2B5EF4-FFF2-40B4-BE49-F238E27FC236}">
                <a16:creationId xmlns:a16="http://schemas.microsoft.com/office/drawing/2014/main" id="{538D7C8A-CDA0-4002-9D1B-66240CB796DD}"/>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Mesure de l’aplatissement</a:t>
            </a:r>
          </a:p>
        </p:txBody>
      </p:sp>
      <p:pic>
        <p:nvPicPr>
          <p:cNvPr id="151556" name="Picture 5">
            <a:extLst>
              <a:ext uri="{FF2B5EF4-FFF2-40B4-BE49-F238E27FC236}">
                <a16:creationId xmlns:a16="http://schemas.microsoft.com/office/drawing/2014/main" id="{BDB0449B-104A-47EA-9147-4EFF5D5C2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1844675"/>
            <a:ext cx="4629150"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557" name="Rectangle 6">
            <a:extLst>
              <a:ext uri="{FF2B5EF4-FFF2-40B4-BE49-F238E27FC236}">
                <a16:creationId xmlns:a16="http://schemas.microsoft.com/office/drawing/2014/main" id="{7476FB63-4440-4658-A273-BD82648176AE}"/>
              </a:ext>
            </a:extLst>
          </p:cNvPr>
          <p:cNvSpPr>
            <a:spLocks noChangeArrowheads="1"/>
          </p:cNvSpPr>
          <p:nvPr/>
        </p:nvSpPr>
        <p:spPr bwMode="auto">
          <a:xfrm>
            <a:off x="323850" y="6921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outerShdw>
                </a:effectLst>
              </a14:hiddenEffects>
            </a:ext>
          </a:extLst>
        </p:spPr>
        <p:txBody>
          <a:bodyPr lIns="90488" tIns="44450" rIns="90488" bIns="44450"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a:solidFill>
                  <a:schemeClr val="accent2"/>
                </a:solidFill>
              </a:rPr>
              <a:t>Coefficient d’aplatissement de Yule</a:t>
            </a:r>
          </a:p>
        </p:txBody>
      </p:sp>
      <p:sp>
        <p:nvSpPr>
          <p:cNvPr id="151558" name="Rectangle 7">
            <a:extLst>
              <a:ext uri="{FF2B5EF4-FFF2-40B4-BE49-F238E27FC236}">
                <a16:creationId xmlns:a16="http://schemas.microsoft.com/office/drawing/2014/main" id="{374C4FFD-C2FB-489A-9A27-55C9B9BB2D4C}"/>
              </a:ext>
            </a:extLst>
          </p:cNvPr>
          <p:cNvSpPr>
            <a:spLocks noChangeArrowheads="1"/>
          </p:cNvSpPr>
          <p:nvPr/>
        </p:nvSpPr>
        <p:spPr bwMode="auto">
          <a:xfrm>
            <a:off x="793750" y="1700213"/>
            <a:ext cx="2157413" cy="1143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graphicFrame>
        <p:nvGraphicFramePr>
          <p:cNvPr id="151559" name="Object 8">
            <a:extLst>
              <a:ext uri="{FF2B5EF4-FFF2-40B4-BE49-F238E27FC236}">
                <a16:creationId xmlns:a16="http://schemas.microsoft.com/office/drawing/2014/main" id="{0D95D06B-B593-4E6F-BC55-CE3A7E6BB902}"/>
              </a:ext>
            </a:extLst>
          </p:cNvPr>
          <p:cNvGraphicFramePr>
            <a:graphicFrameLocks noChangeAspect="1"/>
          </p:cNvGraphicFramePr>
          <p:nvPr/>
        </p:nvGraphicFramePr>
        <p:xfrm>
          <a:off x="900113" y="1700213"/>
          <a:ext cx="1873250" cy="1079500"/>
        </p:xfrm>
        <a:graphic>
          <a:graphicData uri="http://schemas.openxmlformats.org/presentationml/2006/ole">
            <mc:AlternateContent xmlns:mc="http://schemas.openxmlformats.org/markup-compatibility/2006">
              <mc:Choice xmlns:v="urn:schemas-microsoft-com:vml" Requires="v">
                <p:oleObj name="Equation" r:id="rId3" imgW="748975" imgH="431613" progId="Equation.3">
                  <p:embed/>
                </p:oleObj>
              </mc:Choice>
              <mc:Fallback>
                <p:oleObj name="Equation" r:id="rId3" imgW="748975" imgH="431613"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700213"/>
                        <a:ext cx="18732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advClick="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Espace réservé du numéro de diapositive 3">
            <a:extLst>
              <a:ext uri="{FF2B5EF4-FFF2-40B4-BE49-F238E27FC236}">
                <a16:creationId xmlns:a16="http://schemas.microsoft.com/office/drawing/2014/main" id="{72AA6A2C-2557-417D-9545-D971987E165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C78EF0A-5908-4AAE-9EDA-0DFBAE216ED4}" type="slidenum">
              <a:rPr lang="fr-FR" altLang="en-US" sz="1400" b="0"/>
              <a:pPr/>
              <a:t>79</a:t>
            </a:fld>
            <a:endParaRPr lang="fr-FR" altLang="en-US" sz="1400" b="0"/>
          </a:p>
        </p:txBody>
      </p:sp>
      <p:sp>
        <p:nvSpPr>
          <p:cNvPr id="152579" name="Rectangle 2">
            <a:extLst>
              <a:ext uri="{FF2B5EF4-FFF2-40B4-BE49-F238E27FC236}">
                <a16:creationId xmlns:a16="http://schemas.microsoft.com/office/drawing/2014/main" id="{6A70DC4D-2541-43DF-A422-FCC357A81749}"/>
              </a:ext>
            </a:extLst>
          </p:cNvPr>
          <p:cNvSpPr>
            <a:spLocks noChangeArrowheads="1"/>
          </p:cNvSpPr>
          <p:nvPr/>
        </p:nvSpPr>
        <p:spPr bwMode="auto">
          <a:xfrm>
            <a:off x="2687638" y="2206625"/>
            <a:ext cx="3048000" cy="12954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52580" name="Text Box 4">
            <a:extLst>
              <a:ext uri="{FF2B5EF4-FFF2-40B4-BE49-F238E27FC236}">
                <a16:creationId xmlns:a16="http://schemas.microsoft.com/office/drawing/2014/main" id="{A7240A5C-E1C5-4290-914C-6BF40F2BA73B}"/>
              </a:ext>
            </a:extLst>
          </p:cNvPr>
          <p:cNvSpPr txBox="1">
            <a:spLocks noChangeArrowheads="1"/>
          </p:cNvSpPr>
          <p:nvPr/>
        </p:nvSpPr>
        <p:spPr bwMode="auto">
          <a:xfrm>
            <a:off x="611188" y="1196975"/>
            <a:ext cx="754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Rappel sur les probabilités</a:t>
            </a:r>
          </a:p>
          <a:p>
            <a:r>
              <a:rPr lang="fr-FR" altLang="en-US" b="0"/>
              <a:t>Blaise Pascal (1623-1662), Pierre Fermat (1601-1665)</a:t>
            </a:r>
          </a:p>
        </p:txBody>
      </p:sp>
      <p:graphicFrame>
        <p:nvGraphicFramePr>
          <p:cNvPr id="152581" name="Object 5">
            <a:extLst>
              <a:ext uri="{FF2B5EF4-FFF2-40B4-BE49-F238E27FC236}">
                <a16:creationId xmlns:a16="http://schemas.microsoft.com/office/drawing/2014/main" id="{CC6FECA3-143C-4C21-A7F6-26F20F8953D3}"/>
              </a:ext>
            </a:extLst>
          </p:cNvPr>
          <p:cNvGraphicFramePr>
            <a:graphicFrameLocks noChangeAspect="1"/>
          </p:cNvGraphicFramePr>
          <p:nvPr/>
        </p:nvGraphicFramePr>
        <p:xfrm>
          <a:off x="2916238" y="2282825"/>
          <a:ext cx="2540000" cy="982663"/>
        </p:xfrm>
        <a:graphic>
          <a:graphicData uri="http://schemas.openxmlformats.org/presentationml/2006/ole">
            <mc:AlternateContent xmlns:mc="http://schemas.openxmlformats.org/markup-compatibility/2006">
              <mc:Choice xmlns:v="urn:schemas-microsoft-com:vml" Requires="v">
                <p:oleObj name="Équation" r:id="rId2" imgW="1574800" imgH="609600" progId="Equation.3">
                  <p:embed/>
                </p:oleObj>
              </mc:Choice>
              <mc:Fallback>
                <p:oleObj name="Équation" r:id="rId2" imgW="1574800" imgH="6096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282825"/>
                        <a:ext cx="2540000" cy="98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2582" name="Text Box 6">
            <a:extLst>
              <a:ext uri="{FF2B5EF4-FFF2-40B4-BE49-F238E27FC236}">
                <a16:creationId xmlns:a16="http://schemas.microsoft.com/office/drawing/2014/main" id="{C50A2018-B4AD-4084-88FD-494F3016BF92}"/>
              </a:ext>
            </a:extLst>
          </p:cNvPr>
          <p:cNvSpPr txBox="1">
            <a:spLocks noChangeArrowheads="1"/>
          </p:cNvSpPr>
          <p:nvPr/>
        </p:nvSpPr>
        <p:spPr bwMode="auto">
          <a:xfrm>
            <a:off x="611188" y="4489450"/>
            <a:ext cx="7788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Avec N répétitions d’une expérience aléatoire, </a:t>
            </a:r>
            <a:r>
              <a:rPr lang="fr-FR" altLang="en-US" b="0" i="1"/>
              <a:t>f</a:t>
            </a:r>
            <a:r>
              <a:rPr lang="fr-FR" altLang="en-US" b="0"/>
              <a:t> le nombre de fois que l’événement A s’est produit. P(A) est la probabilité de l’événement A. </a:t>
            </a:r>
          </a:p>
        </p:txBody>
      </p:sp>
      <p:sp>
        <p:nvSpPr>
          <p:cNvPr id="152583" name="Text Box 8">
            <a:extLst>
              <a:ext uri="{FF2B5EF4-FFF2-40B4-BE49-F238E27FC236}">
                <a16:creationId xmlns:a16="http://schemas.microsoft.com/office/drawing/2014/main" id="{A4A03549-BDC7-4F5B-B91D-7285265145B0}"/>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loi normale: N(</a:t>
            </a:r>
            <a:r>
              <a:rPr lang="fr-FR" altLang="en-US" sz="2000" i="1">
                <a:solidFill>
                  <a:schemeClr val="bg1"/>
                </a:solidFill>
                <a:latin typeface="Symbol" panose="05050102010706020507" pitchFamily="18" charset="2"/>
              </a:rPr>
              <a:t>m,s</a:t>
            </a:r>
            <a:r>
              <a:rPr lang="fr-FR" altLang="en-US" sz="2000" i="1">
                <a:solidFill>
                  <a:schemeClr val="bg1"/>
                </a:solidFil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3">
            <a:extLst>
              <a:ext uri="{FF2B5EF4-FFF2-40B4-BE49-F238E27FC236}">
                <a16:creationId xmlns:a16="http://schemas.microsoft.com/office/drawing/2014/main" id="{604F5769-B676-4F79-B1C4-55447AC8665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E655E9DD-BE36-49E3-B029-DE14CC014CAB}" type="slidenum">
              <a:rPr lang="fr-FR" altLang="en-US" sz="1400" b="0"/>
              <a:pPr/>
              <a:t>8</a:t>
            </a:fld>
            <a:endParaRPr lang="fr-FR" altLang="en-US" sz="1400" b="0"/>
          </a:p>
        </p:txBody>
      </p:sp>
      <p:sp>
        <p:nvSpPr>
          <p:cNvPr id="18435" name="Rectangle 13">
            <a:extLst>
              <a:ext uri="{FF2B5EF4-FFF2-40B4-BE49-F238E27FC236}">
                <a16:creationId xmlns:a16="http://schemas.microsoft.com/office/drawing/2014/main" id="{72105C90-14AB-4F13-B331-40E615CAD85A}"/>
              </a:ext>
            </a:extLst>
          </p:cNvPr>
          <p:cNvSpPr>
            <a:spLocks noChangeArrowheads="1"/>
          </p:cNvSpPr>
          <p:nvPr/>
        </p:nvSpPr>
        <p:spPr bwMode="auto">
          <a:xfrm>
            <a:off x="4140200" y="3213100"/>
            <a:ext cx="4319588" cy="2232025"/>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39267" name="Rectangle 3">
            <a:extLst>
              <a:ext uri="{FF2B5EF4-FFF2-40B4-BE49-F238E27FC236}">
                <a16:creationId xmlns:a16="http://schemas.microsoft.com/office/drawing/2014/main" id="{4301742B-506F-471B-8F11-EAC57FC3B805}"/>
              </a:ext>
            </a:extLst>
          </p:cNvPr>
          <p:cNvSpPr>
            <a:spLocks noGrp="1" noChangeArrowheads="1"/>
          </p:cNvSpPr>
          <p:nvPr>
            <p:ph type="body" idx="4294967295"/>
          </p:nvPr>
        </p:nvSpPr>
        <p:spPr>
          <a:xfrm>
            <a:off x="395288" y="1052513"/>
            <a:ext cx="8351837" cy="1981200"/>
          </a:xfrm>
        </p:spPr>
        <p:txBody>
          <a:bodyPr/>
          <a:lstStyle/>
          <a:p>
            <a:pPr marL="0" indent="0" eaLnBrk="1" hangingPunct="1">
              <a:buFont typeface="Wingdings" panose="05000000000000000000" pitchFamily="2" charset="2"/>
              <a:buNone/>
              <a:defRPr/>
            </a:pPr>
            <a:r>
              <a:rPr lang="fr-FR" altLang="en-US" sz="2400">
                <a:solidFill>
                  <a:schemeClr val="accent2"/>
                </a:solidFill>
              </a:rPr>
              <a:t>Les éléments d’une population possèdent en commun le caractère d’être tous membres d’une population (!) mais ils varient selon d’autres critères…</a:t>
            </a:r>
            <a:br>
              <a:rPr lang="fr-FR" altLang="en-US" sz="2400">
                <a:solidFill>
                  <a:schemeClr val="accent2"/>
                </a:solidFill>
                <a:effectLst>
                  <a:outerShdw blurRad="38100" dist="38100" dir="2700000" algn="tl">
                    <a:srgbClr val="000000"/>
                  </a:outerShdw>
                </a:effectLst>
              </a:rPr>
            </a:br>
            <a:endParaRPr lang="fr-FR" altLang="en-US" sz="2400">
              <a:solidFill>
                <a:schemeClr val="accent2"/>
              </a:solidFill>
            </a:endParaRPr>
          </a:p>
        </p:txBody>
      </p:sp>
      <p:sp>
        <p:nvSpPr>
          <p:cNvPr id="18437" name="Text Box 4">
            <a:extLst>
              <a:ext uri="{FF2B5EF4-FFF2-40B4-BE49-F238E27FC236}">
                <a16:creationId xmlns:a16="http://schemas.microsoft.com/office/drawing/2014/main" id="{8913DEBE-F5F3-41BA-8561-F6EF2673DF38}"/>
              </a:ext>
            </a:extLst>
          </p:cNvPr>
          <p:cNvSpPr txBox="1">
            <a:spLocks noChangeArrowheads="1"/>
          </p:cNvSpPr>
          <p:nvPr/>
        </p:nvSpPr>
        <p:spPr bwMode="auto">
          <a:xfrm>
            <a:off x="539750" y="2492375"/>
            <a:ext cx="7488238"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Monnaies frappées sous l’Empire:</a:t>
            </a:r>
            <a:br>
              <a:rPr lang="fr-FR" altLang="en-US" b="0"/>
            </a:br>
            <a:endParaRPr lang="fr-FR" altLang="en-US" b="0"/>
          </a:p>
          <a:p>
            <a:pPr>
              <a:lnSpc>
                <a:spcPct val="110000"/>
              </a:lnSpc>
              <a:buFontTx/>
              <a:buChar char="•"/>
            </a:pPr>
            <a:r>
              <a:rPr lang="fr-FR" altLang="en-US" b="0"/>
              <a:t> Teneur en Ag</a:t>
            </a:r>
          </a:p>
          <a:p>
            <a:pPr>
              <a:lnSpc>
                <a:spcPct val="110000"/>
              </a:lnSpc>
              <a:buFontTx/>
              <a:buChar char="•"/>
            </a:pPr>
            <a:r>
              <a:rPr lang="fr-FR" altLang="en-US" b="0"/>
              <a:t> Origine géographique</a:t>
            </a:r>
          </a:p>
          <a:p>
            <a:pPr>
              <a:lnSpc>
                <a:spcPct val="110000"/>
              </a:lnSpc>
              <a:buFontTx/>
              <a:buChar char="•"/>
            </a:pPr>
            <a:r>
              <a:rPr lang="fr-FR" altLang="en-US" b="0"/>
              <a:t> Poids</a:t>
            </a:r>
          </a:p>
          <a:p>
            <a:pPr>
              <a:lnSpc>
                <a:spcPct val="110000"/>
              </a:lnSpc>
              <a:buFontTx/>
              <a:buChar char="•"/>
            </a:pPr>
            <a:r>
              <a:rPr lang="fr-FR" altLang="en-US" b="0"/>
              <a:t> Usure</a:t>
            </a:r>
          </a:p>
          <a:p>
            <a:pPr>
              <a:lnSpc>
                <a:spcPct val="110000"/>
              </a:lnSpc>
              <a:buFontTx/>
              <a:buChar char="•"/>
            </a:pPr>
            <a:r>
              <a:rPr lang="fr-FR" altLang="en-US" b="0"/>
              <a:t> Motif ….</a:t>
            </a:r>
            <a:endParaRPr lang="fr-FR" altLang="en-US" b="0">
              <a:latin typeface="Times New Roman" panose="02020603050405020304" pitchFamily="18" charset="0"/>
            </a:endParaRPr>
          </a:p>
        </p:txBody>
      </p:sp>
      <p:sp>
        <p:nvSpPr>
          <p:cNvPr id="139270" name="Rectangle 6">
            <a:extLst>
              <a:ext uri="{FF2B5EF4-FFF2-40B4-BE49-F238E27FC236}">
                <a16:creationId xmlns:a16="http://schemas.microsoft.com/office/drawing/2014/main" id="{81D64ED1-7F7B-4459-A549-890AA80D64DC}"/>
              </a:ext>
            </a:extLst>
          </p:cNvPr>
          <p:cNvSpPr>
            <a:spLocks noChangeArrowheads="1"/>
          </p:cNvSpPr>
          <p:nvPr/>
        </p:nvSpPr>
        <p:spPr bwMode="auto">
          <a:xfrm>
            <a:off x="1143000" y="1905000"/>
            <a:ext cx="7772400" cy="1143000"/>
          </a:xfrm>
          <a:prstGeom prst="rect">
            <a:avLst/>
          </a:prstGeom>
          <a:noFill/>
          <a:ln>
            <a:noFill/>
          </a:ln>
        </p:spPr>
        <p:txBody>
          <a:bodyPr anchor="ctr"/>
          <a:lstStyle/>
          <a:p>
            <a:pPr>
              <a:defRPr/>
            </a:pPr>
            <a:endParaRPr lang="fr-FR" altLang="en-US" sz="4000">
              <a:solidFill>
                <a:srgbClr val="CC00CC"/>
              </a:solidFill>
              <a:effectLst>
                <a:outerShdw blurRad="38100" dist="38100" dir="2700000" algn="tl">
                  <a:srgbClr val="000000"/>
                </a:outerShdw>
              </a:effectLst>
              <a:latin typeface="Times New Roman" panose="02020603050405020304" pitchFamily="18" charset="0"/>
            </a:endParaRPr>
          </a:p>
        </p:txBody>
      </p:sp>
      <p:sp>
        <p:nvSpPr>
          <p:cNvPr id="18439" name="Text Box 10">
            <a:extLst>
              <a:ext uri="{FF2B5EF4-FFF2-40B4-BE49-F238E27FC236}">
                <a16:creationId xmlns:a16="http://schemas.microsoft.com/office/drawing/2014/main" id="{D9EF1B1B-CB61-41F2-B631-CDE829B1075B}"/>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Statistiques descriptives</a:t>
            </a:r>
          </a:p>
        </p:txBody>
      </p:sp>
      <p:pic>
        <p:nvPicPr>
          <p:cNvPr id="18440" name="Picture 12">
            <a:hlinkClick r:id="rId3"/>
            <a:extLst>
              <a:ext uri="{FF2B5EF4-FFF2-40B4-BE49-F238E27FC236}">
                <a16:creationId xmlns:a16="http://schemas.microsoft.com/office/drawing/2014/main" id="{0B191455-A939-4FB3-974A-2526E5F86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3284538"/>
            <a:ext cx="40862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14">
            <a:extLst>
              <a:ext uri="{FF2B5EF4-FFF2-40B4-BE49-F238E27FC236}">
                <a16:creationId xmlns:a16="http://schemas.microsoft.com/office/drawing/2014/main" id="{5F960E5E-AB5F-4EAB-91C0-7FD61F321FA5}"/>
              </a:ext>
            </a:extLst>
          </p:cNvPr>
          <p:cNvSpPr txBox="1">
            <a:spLocks noChangeArrowheads="1"/>
          </p:cNvSpPr>
          <p:nvPr/>
        </p:nvSpPr>
        <p:spPr bwMode="auto">
          <a:xfrm>
            <a:off x="3832225" y="5537200"/>
            <a:ext cx="47720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sz="1800"/>
              <a:t>CAPPADOCIA, Caesarea. </a:t>
            </a:r>
            <a:r>
              <a:rPr lang="fr-FR" altLang="en-US" sz="1800" i="1"/>
              <a:t>Tiberius, with Drusus Caesar. </a:t>
            </a:r>
            <a:r>
              <a:rPr lang="fr-FR" altLang="en-US" sz="1800" b="0"/>
              <a:t>AD 14-37. AR Drachm (3.57 g, 12h). </a:t>
            </a:r>
          </a:p>
        </p:txBody>
      </p:sp>
    </p:spTree>
  </p:cSld>
  <p:clrMapOvr>
    <a:masterClrMapping/>
  </p:clrMapOvr>
  <p:transition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Espace réservé du numéro de diapositive 3">
            <a:extLst>
              <a:ext uri="{FF2B5EF4-FFF2-40B4-BE49-F238E27FC236}">
                <a16:creationId xmlns:a16="http://schemas.microsoft.com/office/drawing/2014/main" id="{E23D11C6-71C5-4097-86A1-E8F22419B0B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19B95DC-2C5D-4642-8C10-F55F189086AC}" type="slidenum">
              <a:rPr lang="fr-FR" altLang="en-US" sz="1400" b="0"/>
              <a:pPr/>
              <a:t>80</a:t>
            </a:fld>
            <a:endParaRPr lang="fr-FR" altLang="en-US" sz="1400" b="0"/>
          </a:p>
        </p:txBody>
      </p:sp>
      <p:sp>
        <p:nvSpPr>
          <p:cNvPr id="153603" name="Text Box 5">
            <a:extLst>
              <a:ext uri="{FF2B5EF4-FFF2-40B4-BE49-F238E27FC236}">
                <a16:creationId xmlns:a16="http://schemas.microsoft.com/office/drawing/2014/main" id="{BAAF048A-DD78-4B56-88F6-136F0F4A6F9E}"/>
              </a:ext>
            </a:extLst>
          </p:cNvPr>
          <p:cNvSpPr txBox="1">
            <a:spLocks noChangeArrowheads="1"/>
          </p:cNvSpPr>
          <p:nvPr/>
        </p:nvSpPr>
        <p:spPr bwMode="auto">
          <a:xfrm>
            <a:off x="379413" y="684213"/>
            <a:ext cx="7559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Précurseurs : de Moivre (1733), forme actuelle : Laplace (1712), Gauss (1809)</a:t>
            </a:r>
          </a:p>
        </p:txBody>
      </p:sp>
      <p:sp>
        <p:nvSpPr>
          <p:cNvPr id="153604" name="Text Box 12">
            <a:extLst>
              <a:ext uri="{FF2B5EF4-FFF2-40B4-BE49-F238E27FC236}">
                <a16:creationId xmlns:a16="http://schemas.microsoft.com/office/drawing/2014/main" id="{DE6CB4A7-1220-4F14-AC91-86478A4CEACA}"/>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loi normale: N(</a:t>
            </a:r>
            <a:r>
              <a:rPr lang="fr-FR" altLang="en-US" sz="2000" i="1">
                <a:solidFill>
                  <a:schemeClr val="bg1"/>
                </a:solidFill>
                <a:latin typeface="Symbol" panose="05050102010706020507" pitchFamily="18" charset="2"/>
              </a:rPr>
              <a:t>m,s</a:t>
            </a:r>
            <a:r>
              <a:rPr lang="fr-FR" altLang="en-US" sz="2000" i="1">
                <a:solidFill>
                  <a:schemeClr val="bg1"/>
                </a:solidFill>
              </a:rPr>
              <a:t>)</a:t>
            </a:r>
          </a:p>
        </p:txBody>
      </p:sp>
      <p:sp>
        <p:nvSpPr>
          <p:cNvPr id="153605" name="Rectangle 13">
            <a:extLst>
              <a:ext uri="{FF2B5EF4-FFF2-40B4-BE49-F238E27FC236}">
                <a16:creationId xmlns:a16="http://schemas.microsoft.com/office/drawing/2014/main" id="{D4CA9B49-CDA1-477B-9C5C-5DCE7BB9AD59}"/>
              </a:ext>
            </a:extLst>
          </p:cNvPr>
          <p:cNvSpPr>
            <a:spLocks noChangeArrowheads="1"/>
          </p:cNvSpPr>
          <p:nvPr/>
        </p:nvSpPr>
        <p:spPr bwMode="auto">
          <a:xfrm>
            <a:off x="2627313" y="2111375"/>
            <a:ext cx="3744912" cy="1524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graphicFrame>
        <p:nvGraphicFramePr>
          <p:cNvPr id="153606" name="Object 14">
            <a:extLst>
              <a:ext uri="{FF2B5EF4-FFF2-40B4-BE49-F238E27FC236}">
                <a16:creationId xmlns:a16="http://schemas.microsoft.com/office/drawing/2014/main" id="{63839872-7F97-4F20-9AD2-6B5D12DDB849}"/>
              </a:ext>
            </a:extLst>
          </p:cNvPr>
          <p:cNvGraphicFramePr>
            <a:graphicFrameLocks noChangeAspect="1"/>
          </p:cNvGraphicFramePr>
          <p:nvPr/>
        </p:nvGraphicFramePr>
        <p:xfrm>
          <a:off x="2987675" y="2349500"/>
          <a:ext cx="3114675" cy="1100138"/>
        </p:xfrm>
        <a:graphic>
          <a:graphicData uri="http://schemas.openxmlformats.org/presentationml/2006/ole">
            <mc:AlternateContent xmlns:mc="http://schemas.openxmlformats.org/markup-compatibility/2006">
              <mc:Choice xmlns:v="urn:schemas-microsoft-com:vml" Requires="v">
                <p:oleObj name="Équation" r:id="rId2" imgW="2438400" imgH="863600" progId="Equation.3">
                  <p:embed/>
                </p:oleObj>
              </mc:Choice>
              <mc:Fallback>
                <p:oleObj name="Équation" r:id="rId2" imgW="2438400" imgH="863600" progId="Equation.3">
                  <p:embed/>
                  <p:pic>
                    <p:nvPicPr>
                      <p:cNvPr id="0" name="Objec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2349500"/>
                        <a:ext cx="3114675"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07" name="Text Box 15">
            <a:extLst>
              <a:ext uri="{FF2B5EF4-FFF2-40B4-BE49-F238E27FC236}">
                <a16:creationId xmlns:a16="http://schemas.microsoft.com/office/drawing/2014/main" id="{946671C5-A803-4756-8519-43DF2CA6C04A}"/>
              </a:ext>
            </a:extLst>
          </p:cNvPr>
          <p:cNvSpPr txBox="1">
            <a:spLocks noChangeArrowheads="1"/>
          </p:cNvSpPr>
          <p:nvPr/>
        </p:nvSpPr>
        <p:spPr bwMode="auto">
          <a:xfrm>
            <a:off x="604838" y="3979863"/>
            <a:ext cx="7608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La variable x peut être continue, sans borne inf ou sup.</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Espace réservé du numéro de diapositive 3">
            <a:extLst>
              <a:ext uri="{FF2B5EF4-FFF2-40B4-BE49-F238E27FC236}">
                <a16:creationId xmlns:a16="http://schemas.microsoft.com/office/drawing/2014/main" id="{F1DC0874-DA20-4133-871C-C8DB9B91517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5198002-498C-4E68-A2CA-72D7A93A3F5F}" type="slidenum">
              <a:rPr lang="fr-FR" altLang="en-US" sz="1400" b="0"/>
              <a:pPr/>
              <a:t>81</a:t>
            </a:fld>
            <a:endParaRPr lang="fr-FR" altLang="en-US" sz="1400" b="0"/>
          </a:p>
        </p:txBody>
      </p:sp>
      <p:sp>
        <p:nvSpPr>
          <p:cNvPr id="154627" name="Rectangle 6">
            <a:extLst>
              <a:ext uri="{FF2B5EF4-FFF2-40B4-BE49-F238E27FC236}">
                <a16:creationId xmlns:a16="http://schemas.microsoft.com/office/drawing/2014/main" id="{30C22AD6-21E6-43BB-BA9C-1EB9220D6B29}"/>
              </a:ext>
            </a:extLst>
          </p:cNvPr>
          <p:cNvSpPr>
            <a:spLocks noChangeArrowheads="1"/>
          </p:cNvSpPr>
          <p:nvPr/>
        </p:nvSpPr>
        <p:spPr bwMode="auto">
          <a:xfrm>
            <a:off x="322263" y="619125"/>
            <a:ext cx="5400675" cy="50419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pic>
        <p:nvPicPr>
          <p:cNvPr id="154628" name="Picture 3">
            <a:extLst>
              <a:ext uri="{FF2B5EF4-FFF2-40B4-BE49-F238E27FC236}">
                <a16:creationId xmlns:a16="http://schemas.microsoft.com/office/drawing/2014/main" id="{AB53EA6E-D8B2-4F9E-BCEA-DDC175B55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692150"/>
            <a:ext cx="48768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9" name="Text Box 4">
            <a:extLst>
              <a:ext uri="{FF2B5EF4-FFF2-40B4-BE49-F238E27FC236}">
                <a16:creationId xmlns:a16="http://schemas.microsoft.com/office/drawing/2014/main" id="{BD20B837-6E04-4DDD-8F4A-96794FBF5731}"/>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loi normale: N(</a:t>
            </a:r>
            <a:r>
              <a:rPr lang="fr-FR" altLang="en-US" sz="2000" i="1">
                <a:solidFill>
                  <a:schemeClr val="bg1"/>
                </a:solidFill>
                <a:latin typeface="Symbol" panose="05050102010706020507" pitchFamily="18" charset="2"/>
              </a:rPr>
              <a:t>m,s</a:t>
            </a:r>
            <a:r>
              <a:rPr lang="fr-FR" altLang="en-US" sz="2000" i="1">
                <a:solidFill>
                  <a:schemeClr val="bg1"/>
                </a:solidFill>
              </a:rPr>
              <a:t>)</a:t>
            </a:r>
          </a:p>
        </p:txBody>
      </p:sp>
      <p:sp>
        <p:nvSpPr>
          <p:cNvPr id="154630" name="Text Box 5">
            <a:extLst>
              <a:ext uri="{FF2B5EF4-FFF2-40B4-BE49-F238E27FC236}">
                <a16:creationId xmlns:a16="http://schemas.microsoft.com/office/drawing/2014/main" id="{956DDA16-D7DB-4BA3-9B45-1311486DF19A}"/>
              </a:ext>
            </a:extLst>
          </p:cNvPr>
          <p:cNvSpPr txBox="1">
            <a:spLocks noChangeArrowheads="1"/>
          </p:cNvSpPr>
          <p:nvPr/>
        </p:nvSpPr>
        <p:spPr bwMode="auto">
          <a:xfrm>
            <a:off x="1116013" y="5805488"/>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a:t>Symétrique par rapport à </a:t>
            </a:r>
            <a:r>
              <a:rPr lang="fr-FR" altLang="en-US">
                <a:latin typeface="Symbol" panose="05050102010706020507" pitchFamily="18" charset="2"/>
              </a:rPr>
              <a:t>m</a:t>
            </a:r>
          </a:p>
        </p:txBody>
      </p:sp>
      <p:sp>
        <p:nvSpPr>
          <p:cNvPr id="154631" name="Text Box 7">
            <a:extLst>
              <a:ext uri="{FF2B5EF4-FFF2-40B4-BE49-F238E27FC236}">
                <a16:creationId xmlns:a16="http://schemas.microsoft.com/office/drawing/2014/main" id="{DE36C71E-6953-48C1-B118-9D6D67D68322}"/>
              </a:ext>
            </a:extLst>
          </p:cNvPr>
          <p:cNvSpPr txBox="1">
            <a:spLocks noChangeArrowheads="1"/>
          </p:cNvSpPr>
          <p:nvPr/>
        </p:nvSpPr>
        <p:spPr bwMode="auto">
          <a:xfrm>
            <a:off x="5848350" y="711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fr-FR" altLang="en-US"/>
          </a:p>
        </p:txBody>
      </p:sp>
      <p:sp>
        <p:nvSpPr>
          <p:cNvPr id="154632" name="Text Box 8">
            <a:extLst>
              <a:ext uri="{FF2B5EF4-FFF2-40B4-BE49-F238E27FC236}">
                <a16:creationId xmlns:a16="http://schemas.microsoft.com/office/drawing/2014/main" id="{51C61B3A-E74C-4FCB-A56B-52F63427F06F}"/>
              </a:ext>
            </a:extLst>
          </p:cNvPr>
          <p:cNvSpPr txBox="1">
            <a:spLocks noChangeArrowheads="1"/>
          </p:cNvSpPr>
          <p:nvPr/>
        </p:nvSpPr>
        <p:spPr bwMode="auto">
          <a:xfrm>
            <a:off x="5940425" y="981075"/>
            <a:ext cx="31781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a:t>Espérance</a:t>
            </a:r>
            <a:r>
              <a:rPr lang="fr-FR" altLang="en-US" sz="2000" b="0"/>
              <a:t> :</a:t>
            </a:r>
            <a:r>
              <a:rPr lang="fr-FR" altLang="en-US" sz="2000" b="0">
                <a:latin typeface="Times New Roman" panose="02020603050405020304" pitchFamily="18" charset="0"/>
              </a:rPr>
              <a:t> E(x) =  </a:t>
            </a:r>
            <a:r>
              <a:rPr lang="fr-FR" altLang="en-US" sz="2000" b="0">
                <a:latin typeface="Symbol" panose="05050102010706020507" pitchFamily="18" charset="2"/>
              </a:rPr>
              <a:t>m</a:t>
            </a:r>
            <a:endParaRPr lang="fr-FR" altLang="en-US" sz="2000" b="0">
              <a:latin typeface="Times New Roman" panose="02020603050405020304" pitchFamily="18" charset="0"/>
            </a:endParaRPr>
          </a:p>
          <a:p>
            <a:endParaRPr lang="fr-FR" altLang="en-US" sz="2000" b="0">
              <a:latin typeface="Times New Roman" panose="02020603050405020304" pitchFamily="18" charset="0"/>
            </a:endParaRPr>
          </a:p>
          <a:p>
            <a:r>
              <a:rPr lang="fr-FR" altLang="en-US" sz="2000"/>
              <a:t>Variance</a:t>
            </a:r>
            <a:r>
              <a:rPr lang="fr-FR" altLang="en-US" sz="2000" b="0"/>
              <a:t> :</a:t>
            </a:r>
            <a:r>
              <a:rPr lang="fr-FR" altLang="en-US" sz="2000" b="0">
                <a:latin typeface="Times New Roman" panose="02020603050405020304" pitchFamily="18" charset="0"/>
              </a:rPr>
              <a:t> Var(x) = </a:t>
            </a:r>
            <a:r>
              <a:rPr lang="fr-FR" altLang="en-US" sz="2000" b="0">
                <a:latin typeface="Symbol" panose="05050102010706020507" pitchFamily="18" charset="2"/>
              </a:rPr>
              <a:t>s</a:t>
            </a:r>
            <a:r>
              <a:rPr lang="fr-FR" altLang="en-US" sz="2000" b="0" baseline="30000">
                <a:latin typeface="Times New Roman" panose="02020603050405020304" pitchFamily="18" charset="0"/>
              </a:rPr>
              <a:t>2</a:t>
            </a:r>
            <a:endParaRPr lang="fr-FR" altLang="en-US" sz="2000" b="0">
              <a:latin typeface="Times New Roman" panose="02020603050405020304" pitchFamily="18" charset="0"/>
            </a:endParaRPr>
          </a:p>
          <a:p>
            <a:endParaRPr lang="fr-FR" altLang="en-US" sz="2000" b="0"/>
          </a:p>
          <a:p>
            <a:r>
              <a:rPr lang="fr-FR" altLang="en-US" sz="2000"/>
              <a:t>Coefficient d’asymétrie</a:t>
            </a:r>
            <a:r>
              <a:rPr lang="fr-FR" altLang="en-US" sz="2000" b="0"/>
              <a:t> :</a:t>
            </a:r>
            <a:r>
              <a:rPr lang="fr-FR" altLang="en-US" sz="2000" b="0">
                <a:latin typeface="Times New Roman" panose="02020603050405020304" pitchFamily="18" charset="0"/>
              </a:rPr>
              <a:t> </a:t>
            </a:r>
          </a:p>
          <a:p>
            <a:r>
              <a:rPr lang="fr-FR" altLang="en-US" sz="2000" b="0">
                <a:latin typeface="Times New Roman" panose="02020603050405020304" pitchFamily="18" charset="0"/>
              </a:rPr>
              <a:t> </a:t>
            </a:r>
            <a:r>
              <a:rPr lang="fr-FR" altLang="en-US" sz="2000" b="0">
                <a:latin typeface="Symbol" panose="05050102010706020507" pitchFamily="18" charset="2"/>
              </a:rPr>
              <a:t>a</a:t>
            </a:r>
            <a:r>
              <a:rPr lang="fr-FR" altLang="en-US" sz="2000" b="0" baseline="-25000">
                <a:latin typeface="Times New Roman" panose="02020603050405020304" pitchFamily="18" charset="0"/>
              </a:rPr>
              <a:t>3</a:t>
            </a:r>
            <a:r>
              <a:rPr lang="fr-FR" altLang="en-US" sz="2000" b="0">
                <a:latin typeface="Times New Roman" panose="02020603050405020304" pitchFamily="18" charset="0"/>
              </a:rPr>
              <a:t> = 0</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Espace réservé du numéro de diapositive 3">
            <a:extLst>
              <a:ext uri="{FF2B5EF4-FFF2-40B4-BE49-F238E27FC236}">
                <a16:creationId xmlns:a16="http://schemas.microsoft.com/office/drawing/2014/main" id="{FD972BF6-24EF-4649-B990-20F3B555481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E098B49F-0079-4CB2-9936-73206C2EF05D}" type="slidenum">
              <a:rPr lang="fr-FR" altLang="en-US" sz="1400" b="0"/>
              <a:pPr/>
              <a:t>82</a:t>
            </a:fld>
            <a:endParaRPr lang="fr-FR" altLang="en-US" sz="1400" b="0"/>
          </a:p>
        </p:txBody>
      </p:sp>
      <p:sp>
        <p:nvSpPr>
          <p:cNvPr id="155651" name="Text Box 6">
            <a:extLst>
              <a:ext uri="{FF2B5EF4-FFF2-40B4-BE49-F238E27FC236}">
                <a16:creationId xmlns:a16="http://schemas.microsoft.com/office/drawing/2014/main" id="{A6FFD490-D905-4F62-98DF-C77858AD64E8}"/>
              </a:ext>
            </a:extLst>
          </p:cNvPr>
          <p:cNvSpPr txBox="1">
            <a:spLocks noChangeArrowheads="1"/>
          </p:cNvSpPr>
          <p:nvPr/>
        </p:nvSpPr>
        <p:spPr bwMode="auto">
          <a:xfrm>
            <a:off x="395288" y="906463"/>
            <a:ext cx="822642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solidFill>
                  <a:schemeClr val="accent2"/>
                </a:solidFill>
              </a:rPr>
              <a:t>Loi normale centrée réduite</a:t>
            </a:r>
            <a:r>
              <a:rPr lang="fr-FR" altLang="en-US" b="0">
                <a:solidFill>
                  <a:schemeClr val="accent2"/>
                </a:solidFill>
              </a:rPr>
              <a:t>: moyenne = 0, écart type = 1.</a:t>
            </a:r>
          </a:p>
          <a:p>
            <a:endParaRPr lang="fr-FR" altLang="en-US" b="0">
              <a:solidFill>
                <a:schemeClr val="accent2"/>
              </a:solidFill>
            </a:endParaRPr>
          </a:p>
          <a:p>
            <a:r>
              <a:rPr lang="fr-FR" altLang="en-US" b="0"/>
              <a:t>1</a:t>
            </a:r>
            <a:r>
              <a:rPr lang="fr-FR" altLang="en-US" b="0" baseline="30000"/>
              <a:t>ere</a:t>
            </a:r>
            <a:r>
              <a:rPr lang="fr-FR" altLang="en-US" b="0"/>
              <a:t> transformation :</a:t>
            </a:r>
            <a:r>
              <a:rPr lang="fr-FR" altLang="en-US" b="0">
                <a:latin typeface="Times New Roman" panose="02020603050405020304" pitchFamily="18" charset="0"/>
              </a:rPr>
              <a:t> X = x - </a:t>
            </a:r>
            <a:r>
              <a:rPr lang="fr-FR" altLang="en-US" b="0">
                <a:latin typeface="Symbol" panose="05050102010706020507" pitchFamily="18" charset="2"/>
              </a:rPr>
              <a:t>m</a:t>
            </a:r>
            <a:endParaRPr lang="fr-FR" altLang="en-US" b="0">
              <a:latin typeface="Times New Roman" panose="02020603050405020304" pitchFamily="18" charset="0"/>
            </a:endParaRPr>
          </a:p>
          <a:p>
            <a:endParaRPr lang="fr-FR" altLang="en-US" b="0">
              <a:latin typeface="Times New Roman" panose="02020603050405020304" pitchFamily="18" charset="0"/>
            </a:endParaRPr>
          </a:p>
          <a:p>
            <a:endParaRPr lang="fr-FR" altLang="en-US" b="0">
              <a:latin typeface="Times New Roman" panose="02020603050405020304" pitchFamily="18" charset="0"/>
            </a:endParaRPr>
          </a:p>
          <a:p>
            <a:endParaRPr lang="fr-FR" altLang="en-US" b="0">
              <a:latin typeface="Times New Roman" panose="02020603050405020304" pitchFamily="18" charset="0"/>
            </a:endParaRPr>
          </a:p>
          <a:p>
            <a:endParaRPr lang="fr-FR" altLang="en-US" b="0"/>
          </a:p>
          <a:p>
            <a:r>
              <a:rPr lang="fr-FR" altLang="en-US" b="0"/>
              <a:t>2</a:t>
            </a:r>
            <a:r>
              <a:rPr lang="fr-FR" altLang="en-US" b="0" baseline="30000"/>
              <a:t>eme</a:t>
            </a:r>
            <a:r>
              <a:rPr lang="fr-FR" altLang="en-US" b="0"/>
              <a:t> transformation :</a:t>
            </a:r>
            <a:r>
              <a:rPr lang="fr-FR" altLang="en-US" b="0">
                <a:latin typeface="Times New Roman" panose="02020603050405020304" pitchFamily="18" charset="0"/>
              </a:rPr>
              <a:t> Z=X/</a:t>
            </a:r>
            <a:r>
              <a:rPr lang="fr-FR" altLang="en-US" b="0">
                <a:latin typeface="Symbol" panose="05050102010706020507" pitchFamily="18" charset="2"/>
              </a:rPr>
              <a:t>s</a:t>
            </a:r>
            <a:endParaRPr lang="fr-FR" altLang="en-US" b="0">
              <a:latin typeface="Times New Roman" panose="02020603050405020304" pitchFamily="18" charset="0"/>
            </a:endParaRPr>
          </a:p>
        </p:txBody>
      </p:sp>
      <p:graphicFrame>
        <p:nvGraphicFramePr>
          <p:cNvPr id="155652" name="Object 9">
            <a:extLst>
              <a:ext uri="{FF2B5EF4-FFF2-40B4-BE49-F238E27FC236}">
                <a16:creationId xmlns:a16="http://schemas.microsoft.com/office/drawing/2014/main" id="{1DFD331D-26C5-49A3-9CE2-FB0048C12005}"/>
              </a:ext>
            </a:extLst>
          </p:cNvPr>
          <p:cNvGraphicFramePr>
            <a:graphicFrameLocks noChangeAspect="1"/>
          </p:cNvGraphicFramePr>
          <p:nvPr/>
        </p:nvGraphicFramePr>
        <p:xfrm>
          <a:off x="2300288" y="4108450"/>
          <a:ext cx="1905000" cy="307975"/>
        </p:xfrm>
        <a:graphic>
          <a:graphicData uri="http://schemas.openxmlformats.org/presentationml/2006/ole">
            <mc:AlternateContent xmlns:mc="http://schemas.openxmlformats.org/markup-compatibility/2006">
              <mc:Choice xmlns:v="urn:schemas-microsoft-com:vml" Requires="v">
                <p:oleObj name="Équation" r:id="rId2" imgW="1409700" imgH="228600" progId="Equation.3">
                  <p:embed/>
                </p:oleObj>
              </mc:Choice>
              <mc:Fallback>
                <p:oleObj name="Équation" r:id="rId2" imgW="1409700" imgH="228600" progId="Equation.3">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288" y="4108450"/>
                        <a:ext cx="19050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5653" name="Text Box 10">
            <a:extLst>
              <a:ext uri="{FF2B5EF4-FFF2-40B4-BE49-F238E27FC236}">
                <a16:creationId xmlns:a16="http://schemas.microsoft.com/office/drawing/2014/main" id="{980C4817-E3CA-4B03-B956-F9C881149729}"/>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loi normale: N(</a:t>
            </a:r>
            <a:r>
              <a:rPr lang="fr-FR" altLang="en-US" sz="2000" i="1">
                <a:solidFill>
                  <a:schemeClr val="bg1"/>
                </a:solidFill>
                <a:latin typeface="Symbol" panose="05050102010706020507" pitchFamily="18" charset="2"/>
              </a:rPr>
              <a:t>m,s</a:t>
            </a:r>
            <a:r>
              <a:rPr lang="fr-FR" altLang="en-US" sz="2000" i="1">
                <a:solidFill>
                  <a:schemeClr val="bg1"/>
                </a:solidFill>
              </a:rPr>
              <a: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Espace réservé du numéro de diapositive 3">
            <a:extLst>
              <a:ext uri="{FF2B5EF4-FFF2-40B4-BE49-F238E27FC236}">
                <a16:creationId xmlns:a16="http://schemas.microsoft.com/office/drawing/2014/main" id="{6202E88E-EBE2-4F6D-9CC8-3C860DAC50B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351AD160-E5AD-4540-B9E4-775FCCC0B50B}" type="slidenum">
              <a:rPr lang="fr-FR" altLang="en-US" sz="1400" b="0"/>
              <a:pPr/>
              <a:t>83</a:t>
            </a:fld>
            <a:endParaRPr lang="fr-FR" altLang="en-US" sz="1400" b="0"/>
          </a:p>
        </p:txBody>
      </p:sp>
      <p:sp>
        <p:nvSpPr>
          <p:cNvPr id="156675" name="Rectangle 5">
            <a:extLst>
              <a:ext uri="{FF2B5EF4-FFF2-40B4-BE49-F238E27FC236}">
                <a16:creationId xmlns:a16="http://schemas.microsoft.com/office/drawing/2014/main" id="{E59DD14E-F64D-462B-9E28-6DDA644B6597}"/>
              </a:ext>
            </a:extLst>
          </p:cNvPr>
          <p:cNvSpPr>
            <a:spLocks noChangeArrowheads="1"/>
          </p:cNvSpPr>
          <p:nvPr/>
        </p:nvSpPr>
        <p:spPr bwMode="auto">
          <a:xfrm>
            <a:off x="539750" y="620713"/>
            <a:ext cx="8064500" cy="5256212"/>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pic>
        <p:nvPicPr>
          <p:cNvPr id="156676" name="Picture 2">
            <a:extLst>
              <a:ext uri="{FF2B5EF4-FFF2-40B4-BE49-F238E27FC236}">
                <a16:creationId xmlns:a16="http://schemas.microsoft.com/office/drawing/2014/main" id="{D10A3A0C-34A4-4BFF-8E1E-14F040AF5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765175"/>
            <a:ext cx="7672387"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7" name="Text Box 4">
            <a:extLst>
              <a:ext uri="{FF2B5EF4-FFF2-40B4-BE49-F238E27FC236}">
                <a16:creationId xmlns:a16="http://schemas.microsoft.com/office/drawing/2014/main" id="{479F3F07-5289-47C0-954F-0E09B65B2368}"/>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loi normale: N(</a:t>
            </a:r>
            <a:r>
              <a:rPr lang="fr-FR" altLang="en-US" sz="2000" i="1">
                <a:solidFill>
                  <a:schemeClr val="bg1"/>
                </a:solidFill>
                <a:latin typeface="Symbol" panose="05050102010706020507" pitchFamily="18" charset="2"/>
              </a:rPr>
              <a:t>m,s</a:t>
            </a:r>
            <a:r>
              <a:rPr lang="fr-FR" altLang="en-US" sz="2000" i="1">
                <a:solidFill>
                  <a:schemeClr val="bg1"/>
                </a:solidFill>
              </a:rPr>
              <a: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Espace réservé du numéro de diapositive 3">
            <a:extLst>
              <a:ext uri="{FF2B5EF4-FFF2-40B4-BE49-F238E27FC236}">
                <a16:creationId xmlns:a16="http://schemas.microsoft.com/office/drawing/2014/main" id="{9E9BB6D3-D02F-460C-B74A-48968127837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ADDAB125-C34F-4FAE-9CD4-599D5B111B25}" type="slidenum">
              <a:rPr lang="fr-FR" altLang="en-US" sz="1400" b="0"/>
              <a:pPr/>
              <a:t>84</a:t>
            </a:fld>
            <a:endParaRPr lang="fr-FR" altLang="en-US" sz="1400" b="0"/>
          </a:p>
        </p:txBody>
      </p:sp>
      <p:sp>
        <p:nvSpPr>
          <p:cNvPr id="157699" name="Rectangle 5">
            <a:extLst>
              <a:ext uri="{FF2B5EF4-FFF2-40B4-BE49-F238E27FC236}">
                <a16:creationId xmlns:a16="http://schemas.microsoft.com/office/drawing/2014/main" id="{C9DF410A-DDD4-4ACE-826C-BA36BA934A54}"/>
              </a:ext>
            </a:extLst>
          </p:cNvPr>
          <p:cNvSpPr>
            <a:spLocks noChangeArrowheads="1"/>
          </p:cNvSpPr>
          <p:nvPr/>
        </p:nvSpPr>
        <p:spPr bwMode="auto">
          <a:xfrm>
            <a:off x="611188" y="765175"/>
            <a:ext cx="7921625" cy="5184775"/>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pic>
        <p:nvPicPr>
          <p:cNvPr id="157700" name="Picture 3">
            <a:extLst>
              <a:ext uri="{FF2B5EF4-FFF2-40B4-BE49-F238E27FC236}">
                <a16:creationId xmlns:a16="http://schemas.microsoft.com/office/drawing/2014/main" id="{2D0CD672-FAAF-4EE4-869B-8F6BAD1B5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908050"/>
            <a:ext cx="76200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1" name="Text Box 4">
            <a:extLst>
              <a:ext uri="{FF2B5EF4-FFF2-40B4-BE49-F238E27FC236}">
                <a16:creationId xmlns:a16="http://schemas.microsoft.com/office/drawing/2014/main" id="{31BC9EE1-5953-4DDF-85AC-9D82D1E1667C}"/>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loi normale: N(</a:t>
            </a:r>
            <a:r>
              <a:rPr lang="fr-FR" altLang="en-US" sz="2000" i="1">
                <a:solidFill>
                  <a:schemeClr val="bg1"/>
                </a:solidFill>
                <a:latin typeface="Symbol" panose="05050102010706020507" pitchFamily="18" charset="2"/>
              </a:rPr>
              <a:t>m,s</a:t>
            </a:r>
            <a:r>
              <a:rPr lang="fr-FR" altLang="en-US" sz="2000" i="1">
                <a:solidFill>
                  <a:schemeClr val="bg1"/>
                </a:solidFill>
              </a:rPr>
              <a:t>)</a:t>
            </a:r>
          </a:p>
        </p:txBody>
      </p:sp>
      <p:sp>
        <p:nvSpPr>
          <p:cNvPr id="157702" name="Text Box 6">
            <a:extLst>
              <a:ext uri="{FF2B5EF4-FFF2-40B4-BE49-F238E27FC236}">
                <a16:creationId xmlns:a16="http://schemas.microsoft.com/office/drawing/2014/main" id="{E3F6B6CD-D6DC-41DF-962A-582C25EB1A35}"/>
              </a:ext>
            </a:extLst>
          </p:cNvPr>
          <p:cNvSpPr txBox="1">
            <a:spLocks noChangeArrowheads="1"/>
          </p:cNvSpPr>
          <p:nvPr/>
        </p:nvSpPr>
        <p:spPr bwMode="auto">
          <a:xfrm>
            <a:off x="1692275" y="5949950"/>
            <a:ext cx="5686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a:t>On retire la moyenne (on centre sur 0)</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Espace réservé du numéro de diapositive 3">
            <a:extLst>
              <a:ext uri="{FF2B5EF4-FFF2-40B4-BE49-F238E27FC236}">
                <a16:creationId xmlns:a16="http://schemas.microsoft.com/office/drawing/2014/main" id="{48D76077-C494-4A3D-8EC7-842ACA3977A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A9DDC21-86BA-4F48-9E0F-92B3945586A7}" type="slidenum">
              <a:rPr lang="fr-FR" altLang="en-US" sz="1400" b="0"/>
              <a:pPr/>
              <a:t>85</a:t>
            </a:fld>
            <a:endParaRPr lang="fr-FR" altLang="en-US" sz="1400" b="0"/>
          </a:p>
        </p:txBody>
      </p:sp>
      <p:sp>
        <p:nvSpPr>
          <p:cNvPr id="158723" name="Rectangle 5">
            <a:extLst>
              <a:ext uri="{FF2B5EF4-FFF2-40B4-BE49-F238E27FC236}">
                <a16:creationId xmlns:a16="http://schemas.microsoft.com/office/drawing/2014/main" id="{D6760D24-FDC2-4980-9072-C6612F498568}"/>
              </a:ext>
            </a:extLst>
          </p:cNvPr>
          <p:cNvSpPr>
            <a:spLocks noChangeArrowheads="1"/>
          </p:cNvSpPr>
          <p:nvPr/>
        </p:nvSpPr>
        <p:spPr bwMode="auto">
          <a:xfrm>
            <a:off x="755650" y="549275"/>
            <a:ext cx="7416800" cy="511175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pic>
        <p:nvPicPr>
          <p:cNvPr id="158724" name="Picture 2">
            <a:extLst>
              <a:ext uri="{FF2B5EF4-FFF2-40B4-BE49-F238E27FC236}">
                <a16:creationId xmlns:a16="http://schemas.microsoft.com/office/drawing/2014/main" id="{ABD688FB-9ED8-4E11-8594-A9085FA5D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692150"/>
            <a:ext cx="7132637"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5" name="Text Box 4">
            <a:extLst>
              <a:ext uri="{FF2B5EF4-FFF2-40B4-BE49-F238E27FC236}">
                <a16:creationId xmlns:a16="http://schemas.microsoft.com/office/drawing/2014/main" id="{F87D8467-0363-4436-9443-00C09FA91BC7}"/>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loi normale: N(</a:t>
            </a:r>
            <a:r>
              <a:rPr lang="fr-FR" altLang="en-US" sz="2000" i="1">
                <a:solidFill>
                  <a:schemeClr val="bg1"/>
                </a:solidFill>
                <a:latin typeface="Symbol" panose="05050102010706020507" pitchFamily="18" charset="2"/>
              </a:rPr>
              <a:t>m,s</a:t>
            </a:r>
            <a:r>
              <a:rPr lang="fr-FR" altLang="en-US" sz="2000" i="1">
                <a:solidFill>
                  <a:schemeClr val="bg1"/>
                </a:solidFill>
              </a:rPr>
              <a:t>)</a:t>
            </a:r>
          </a:p>
        </p:txBody>
      </p:sp>
      <p:sp>
        <p:nvSpPr>
          <p:cNvPr id="158726" name="Text Box 6">
            <a:extLst>
              <a:ext uri="{FF2B5EF4-FFF2-40B4-BE49-F238E27FC236}">
                <a16:creationId xmlns:a16="http://schemas.microsoft.com/office/drawing/2014/main" id="{81A4E99C-D76E-450A-96C4-70DE0396ABFC}"/>
              </a:ext>
            </a:extLst>
          </p:cNvPr>
          <p:cNvSpPr txBox="1">
            <a:spLocks noChangeArrowheads="1"/>
          </p:cNvSpPr>
          <p:nvPr/>
        </p:nvSpPr>
        <p:spPr bwMode="auto">
          <a:xfrm>
            <a:off x="900113" y="5805488"/>
            <a:ext cx="7151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a:t>On divise par l’écart type (Nouvel écart type = 1)</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Espace réservé du numéro de diapositive 5">
            <a:extLst>
              <a:ext uri="{FF2B5EF4-FFF2-40B4-BE49-F238E27FC236}">
                <a16:creationId xmlns:a16="http://schemas.microsoft.com/office/drawing/2014/main" id="{902B93FD-F8D6-45AC-B1EC-FF80282667D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D7553520-35AD-4780-AD89-B19EE3DDFCDA}" type="slidenum">
              <a:rPr lang="fr-FR" altLang="en-US" sz="1400" b="0"/>
              <a:pPr/>
              <a:t>86</a:t>
            </a:fld>
            <a:endParaRPr lang="fr-FR" altLang="en-US" sz="1400" b="0"/>
          </a:p>
        </p:txBody>
      </p:sp>
      <p:sp>
        <p:nvSpPr>
          <p:cNvPr id="159747" name="Rectangle 2">
            <a:extLst>
              <a:ext uri="{FF2B5EF4-FFF2-40B4-BE49-F238E27FC236}">
                <a16:creationId xmlns:a16="http://schemas.microsoft.com/office/drawing/2014/main" id="{74339176-4932-49F9-BA28-0D32C7C1DEDB}"/>
              </a:ext>
            </a:extLst>
          </p:cNvPr>
          <p:cNvSpPr>
            <a:spLocks noChangeArrowheads="1"/>
          </p:cNvSpPr>
          <p:nvPr/>
        </p:nvSpPr>
        <p:spPr bwMode="auto">
          <a:xfrm>
            <a:off x="2039938" y="2273300"/>
            <a:ext cx="4572000" cy="1752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59748" name="Text Box 4">
            <a:extLst>
              <a:ext uri="{FF2B5EF4-FFF2-40B4-BE49-F238E27FC236}">
                <a16:creationId xmlns:a16="http://schemas.microsoft.com/office/drawing/2014/main" id="{10B06F85-2F1B-49D5-B5AE-5386F22C6D72}"/>
              </a:ext>
            </a:extLst>
          </p:cNvPr>
          <p:cNvSpPr txBox="1">
            <a:spLocks noChangeArrowheads="1"/>
          </p:cNvSpPr>
          <p:nvPr/>
        </p:nvSpPr>
        <p:spPr bwMode="auto">
          <a:xfrm>
            <a:off x="395288" y="765175"/>
            <a:ext cx="82089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L’aire totale comprise entre la courbe et l’axe des abscisses est égale à 1.</a:t>
            </a:r>
          </a:p>
        </p:txBody>
      </p:sp>
      <p:graphicFrame>
        <p:nvGraphicFramePr>
          <p:cNvPr id="159749" name="Object 5">
            <a:extLst>
              <a:ext uri="{FF2B5EF4-FFF2-40B4-BE49-F238E27FC236}">
                <a16:creationId xmlns:a16="http://schemas.microsoft.com/office/drawing/2014/main" id="{975749FA-5B9F-45BB-8F98-39185BF501AF}"/>
              </a:ext>
            </a:extLst>
          </p:cNvPr>
          <p:cNvGraphicFramePr>
            <a:graphicFrameLocks noChangeAspect="1"/>
          </p:cNvGraphicFramePr>
          <p:nvPr/>
        </p:nvGraphicFramePr>
        <p:xfrm>
          <a:off x="2268538" y="2349500"/>
          <a:ext cx="4014787" cy="1479550"/>
        </p:xfrm>
        <a:graphic>
          <a:graphicData uri="http://schemas.openxmlformats.org/presentationml/2006/ole">
            <mc:AlternateContent xmlns:mc="http://schemas.openxmlformats.org/markup-compatibility/2006">
              <mc:Choice xmlns:v="urn:schemas-microsoft-com:vml" Requires="v">
                <p:oleObj name="Équation" r:id="rId2" imgW="2133600" imgH="787400" progId="Equation.3">
                  <p:embed/>
                </p:oleObj>
              </mc:Choice>
              <mc:Fallback>
                <p:oleObj name="Équation" r:id="rId2" imgW="2133600" imgH="7874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349500"/>
                        <a:ext cx="4014787" cy="147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9750" name="Text Box 6">
            <a:extLst>
              <a:ext uri="{FF2B5EF4-FFF2-40B4-BE49-F238E27FC236}">
                <a16:creationId xmlns:a16="http://schemas.microsoft.com/office/drawing/2014/main" id="{379BF2B3-305D-48F3-9CB6-B054139726F4}"/>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loi normale: N(</a:t>
            </a:r>
            <a:r>
              <a:rPr lang="fr-FR" altLang="en-US" sz="2000" i="1">
                <a:solidFill>
                  <a:schemeClr val="bg1"/>
                </a:solidFill>
                <a:latin typeface="Symbol" panose="05050102010706020507" pitchFamily="18" charset="2"/>
              </a:rPr>
              <a:t>m,s</a:t>
            </a:r>
            <a:r>
              <a:rPr lang="fr-FR" altLang="en-US" sz="2000" i="1">
                <a:solidFill>
                  <a:schemeClr val="bg1"/>
                </a:solidFill>
              </a:rPr>
              <a: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Espace réservé du numéro de diapositive 3">
            <a:extLst>
              <a:ext uri="{FF2B5EF4-FFF2-40B4-BE49-F238E27FC236}">
                <a16:creationId xmlns:a16="http://schemas.microsoft.com/office/drawing/2014/main" id="{FE2D891B-A771-4A37-8A2D-F965D573291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6A62F9C6-1134-4BB7-95D0-2FFA395B178F}" type="slidenum">
              <a:rPr lang="fr-FR" altLang="en-US" sz="1400" b="0"/>
              <a:pPr/>
              <a:t>87</a:t>
            </a:fld>
            <a:endParaRPr lang="fr-FR" altLang="en-US" sz="1400" b="0"/>
          </a:p>
        </p:txBody>
      </p:sp>
      <p:sp>
        <p:nvSpPr>
          <p:cNvPr id="160771" name="Rectangle 5">
            <a:extLst>
              <a:ext uri="{FF2B5EF4-FFF2-40B4-BE49-F238E27FC236}">
                <a16:creationId xmlns:a16="http://schemas.microsoft.com/office/drawing/2014/main" id="{16CA574A-A4C5-4FE2-A9E5-C02720CB47E9}"/>
              </a:ext>
            </a:extLst>
          </p:cNvPr>
          <p:cNvSpPr>
            <a:spLocks noChangeArrowheads="1"/>
          </p:cNvSpPr>
          <p:nvPr/>
        </p:nvSpPr>
        <p:spPr bwMode="auto">
          <a:xfrm>
            <a:off x="1042988" y="836613"/>
            <a:ext cx="7129462" cy="5040312"/>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pic>
        <p:nvPicPr>
          <p:cNvPr id="160772" name="Picture 2">
            <a:extLst>
              <a:ext uri="{FF2B5EF4-FFF2-40B4-BE49-F238E27FC236}">
                <a16:creationId xmlns:a16="http://schemas.microsoft.com/office/drawing/2014/main" id="{26010956-0C1E-4122-B4D8-4CE493AE4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125538"/>
            <a:ext cx="662305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3" name="Text Box 4">
            <a:extLst>
              <a:ext uri="{FF2B5EF4-FFF2-40B4-BE49-F238E27FC236}">
                <a16:creationId xmlns:a16="http://schemas.microsoft.com/office/drawing/2014/main" id="{06AEB3F2-371C-424B-A38E-859CDD6072A0}"/>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loi normale: N(</a:t>
            </a:r>
            <a:r>
              <a:rPr lang="fr-FR" altLang="en-US" sz="2000" i="1">
                <a:solidFill>
                  <a:schemeClr val="bg1"/>
                </a:solidFill>
                <a:latin typeface="Symbol" panose="05050102010706020507" pitchFamily="18" charset="2"/>
              </a:rPr>
              <a:t>m,s</a:t>
            </a:r>
            <a:r>
              <a:rPr lang="fr-FR" altLang="en-US" sz="2000" i="1">
                <a:solidFill>
                  <a:schemeClr val="bg1"/>
                </a:solidFill>
              </a:rPr>
              <a: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Espace réservé du numéro de diapositive 3">
            <a:extLst>
              <a:ext uri="{FF2B5EF4-FFF2-40B4-BE49-F238E27FC236}">
                <a16:creationId xmlns:a16="http://schemas.microsoft.com/office/drawing/2014/main" id="{EB422C98-1209-4415-84A3-A55BDEA4547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432AF41-537E-41CA-AF74-0F31CA23A5B3}" type="slidenum">
              <a:rPr lang="fr-FR" altLang="en-US" sz="1400" b="0"/>
              <a:pPr/>
              <a:t>88</a:t>
            </a:fld>
            <a:endParaRPr lang="fr-FR" altLang="en-US" sz="1400" b="0"/>
          </a:p>
        </p:txBody>
      </p:sp>
      <p:pic>
        <p:nvPicPr>
          <p:cNvPr id="161795" name="Picture 4">
            <a:extLst>
              <a:ext uri="{FF2B5EF4-FFF2-40B4-BE49-F238E27FC236}">
                <a16:creationId xmlns:a16="http://schemas.microsoft.com/office/drawing/2014/main" id="{C5145B14-5EEC-4D71-AB20-A90ED3719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549275"/>
            <a:ext cx="536575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Text Box 5">
            <a:extLst>
              <a:ext uri="{FF2B5EF4-FFF2-40B4-BE49-F238E27FC236}">
                <a16:creationId xmlns:a16="http://schemas.microsoft.com/office/drawing/2014/main" id="{24498527-6FF7-4738-95BF-244158C7E77E}"/>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loi normale: N(</a:t>
            </a:r>
            <a:r>
              <a:rPr lang="fr-FR" altLang="en-US" sz="2000" i="1">
                <a:solidFill>
                  <a:schemeClr val="bg1"/>
                </a:solidFill>
                <a:latin typeface="Symbol" panose="05050102010706020507" pitchFamily="18" charset="2"/>
              </a:rPr>
              <a:t>m,s</a:t>
            </a:r>
            <a:r>
              <a:rPr lang="fr-FR" altLang="en-US" sz="2000" i="1">
                <a:solidFill>
                  <a:schemeClr val="bg1"/>
                </a:solidFill>
              </a:rPr>
              <a:t>)</a:t>
            </a:r>
          </a:p>
        </p:txBody>
      </p:sp>
    </p:spTree>
  </p:cSld>
  <p:clrMapOvr>
    <a:masterClrMapping/>
  </p:clrMapOvr>
  <p:transition advClick="0"/>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Espace réservé du numéro de diapositive 3">
            <a:extLst>
              <a:ext uri="{FF2B5EF4-FFF2-40B4-BE49-F238E27FC236}">
                <a16:creationId xmlns:a16="http://schemas.microsoft.com/office/drawing/2014/main" id="{016FC8E0-ED56-4C87-8264-327E6F0E6D2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3AB57F5-4596-4B65-AA95-66F97703F670}" type="slidenum">
              <a:rPr lang="fr-FR" altLang="en-US" sz="1400" b="0"/>
              <a:pPr/>
              <a:t>89</a:t>
            </a:fld>
            <a:endParaRPr lang="fr-FR" altLang="en-US" sz="1400" b="0"/>
          </a:p>
        </p:txBody>
      </p:sp>
      <p:sp>
        <p:nvSpPr>
          <p:cNvPr id="162819" name="Rectangle 6">
            <a:extLst>
              <a:ext uri="{FF2B5EF4-FFF2-40B4-BE49-F238E27FC236}">
                <a16:creationId xmlns:a16="http://schemas.microsoft.com/office/drawing/2014/main" id="{8D404C15-2BD3-411F-A317-8D6DB0213E31}"/>
              </a:ext>
            </a:extLst>
          </p:cNvPr>
          <p:cNvSpPr>
            <a:spLocks noChangeArrowheads="1"/>
          </p:cNvSpPr>
          <p:nvPr/>
        </p:nvSpPr>
        <p:spPr bwMode="auto">
          <a:xfrm>
            <a:off x="539750" y="908050"/>
            <a:ext cx="7993063" cy="4752975"/>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pic>
        <p:nvPicPr>
          <p:cNvPr id="162820" name="Picture 2">
            <a:extLst>
              <a:ext uri="{FF2B5EF4-FFF2-40B4-BE49-F238E27FC236}">
                <a16:creationId xmlns:a16="http://schemas.microsoft.com/office/drawing/2014/main" id="{11BDB899-99D6-4DE6-9371-23094D527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25538"/>
            <a:ext cx="76962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1" name="Text Box 4">
            <a:extLst>
              <a:ext uri="{FF2B5EF4-FFF2-40B4-BE49-F238E27FC236}">
                <a16:creationId xmlns:a16="http://schemas.microsoft.com/office/drawing/2014/main" id="{CCC63533-234F-4A61-9C08-AAC9030DB140}"/>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loi normale: N(</a:t>
            </a:r>
            <a:r>
              <a:rPr lang="fr-FR" altLang="en-US" sz="2000" i="1">
                <a:solidFill>
                  <a:schemeClr val="bg1"/>
                </a:solidFill>
                <a:latin typeface="Symbol" panose="05050102010706020507" pitchFamily="18" charset="2"/>
              </a:rPr>
              <a:t>m,s</a:t>
            </a:r>
            <a:r>
              <a:rPr lang="fr-FR" altLang="en-US" sz="2000" i="1">
                <a:solidFill>
                  <a:schemeClr val="bg1"/>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5">
            <a:extLst>
              <a:ext uri="{FF2B5EF4-FFF2-40B4-BE49-F238E27FC236}">
                <a16:creationId xmlns:a16="http://schemas.microsoft.com/office/drawing/2014/main" id="{D38053FE-68B2-4DBF-9E37-D53A74B1B44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5EA3AEF2-0361-4497-9461-FC46ED140165}" type="slidenum">
              <a:rPr lang="fr-FR" altLang="en-US" sz="1400" b="0"/>
              <a:pPr/>
              <a:t>9</a:t>
            </a:fld>
            <a:endParaRPr lang="fr-FR" altLang="en-US" sz="1400" b="0"/>
          </a:p>
        </p:txBody>
      </p:sp>
      <p:sp>
        <p:nvSpPr>
          <p:cNvPr id="20483" name="Rectangle 2">
            <a:extLst>
              <a:ext uri="{FF2B5EF4-FFF2-40B4-BE49-F238E27FC236}">
                <a16:creationId xmlns:a16="http://schemas.microsoft.com/office/drawing/2014/main" id="{C67081A6-9506-4DB1-8F88-CEC1F57B51FA}"/>
              </a:ext>
            </a:extLst>
          </p:cNvPr>
          <p:cNvSpPr>
            <a:spLocks noChangeArrowheads="1"/>
          </p:cNvSpPr>
          <p:nvPr/>
        </p:nvSpPr>
        <p:spPr bwMode="auto">
          <a:xfrm>
            <a:off x="1173163" y="62658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20484" name="Rectangle 6">
            <a:extLst>
              <a:ext uri="{FF2B5EF4-FFF2-40B4-BE49-F238E27FC236}">
                <a16:creationId xmlns:a16="http://schemas.microsoft.com/office/drawing/2014/main" id="{BA2A7043-9FFC-4871-B593-9D2F29030422}"/>
              </a:ext>
            </a:extLst>
          </p:cNvPr>
          <p:cNvSpPr>
            <a:spLocks noGrp="1" noChangeArrowheads="1"/>
          </p:cNvSpPr>
          <p:nvPr>
            <p:ph type="body" idx="1"/>
          </p:nvPr>
        </p:nvSpPr>
        <p:spPr>
          <a:xfrm>
            <a:off x="323850" y="765175"/>
            <a:ext cx="8229600" cy="4525963"/>
          </a:xfrm>
        </p:spPr>
        <p:txBody>
          <a:bodyPr/>
          <a:lstStyle/>
          <a:p>
            <a:pPr marL="0" indent="0" eaLnBrk="1" hangingPunct="1">
              <a:lnSpc>
                <a:spcPct val="90000"/>
              </a:lnSpc>
              <a:buFont typeface="Wingdings" panose="05000000000000000000" pitchFamily="2" charset="2"/>
              <a:buNone/>
            </a:pPr>
            <a:r>
              <a:rPr lang="fr-FR" altLang="en-US" sz="2400">
                <a:solidFill>
                  <a:schemeClr val="accent2"/>
                </a:solidFill>
              </a:rPr>
              <a:t>Le choix de la méthode statistique se fait suivant la </a:t>
            </a:r>
            <a:r>
              <a:rPr lang="fr-FR" altLang="en-US" sz="2400" b="1">
                <a:solidFill>
                  <a:schemeClr val="accent2"/>
                </a:solidFill>
              </a:rPr>
              <a:t>nature de la variable</a:t>
            </a:r>
            <a:r>
              <a:rPr lang="fr-FR" altLang="en-US" sz="2400">
                <a:solidFill>
                  <a:schemeClr val="accent2"/>
                </a:solidFill>
              </a:rPr>
              <a:t>.</a:t>
            </a:r>
            <a:br>
              <a:rPr lang="fr-FR" altLang="en-US" sz="2400">
                <a:solidFill>
                  <a:schemeClr val="accent2"/>
                </a:solidFill>
              </a:rPr>
            </a:br>
            <a:endParaRPr lang="fr-FR" altLang="en-US" sz="2400">
              <a:solidFill>
                <a:schemeClr val="accent2"/>
              </a:solidFill>
            </a:endParaRPr>
          </a:p>
          <a:p>
            <a:pPr marL="0" indent="0" eaLnBrk="1" hangingPunct="1">
              <a:lnSpc>
                <a:spcPct val="90000"/>
              </a:lnSpc>
              <a:buFontTx/>
              <a:buNone/>
            </a:pPr>
            <a:r>
              <a:rPr lang="fr-FR" altLang="en-US" sz="2400"/>
              <a:t>	1. </a:t>
            </a:r>
            <a:r>
              <a:rPr lang="fr-FR" altLang="en-US" sz="2400" b="1"/>
              <a:t>Variables qualitatives	</a:t>
            </a:r>
          </a:p>
          <a:p>
            <a:pPr marL="0" indent="0" eaLnBrk="1" hangingPunct="1">
              <a:lnSpc>
                <a:spcPct val="90000"/>
              </a:lnSpc>
              <a:buFontTx/>
              <a:buNone/>
            </a:pPr>
            <a:r>
              <a:rPr lang="fr-FR" altLang="en-US" sz="2400" b="1"/>
              <a:t>		</a:t>
            </a:r>
            <a:r>
              <a:rPr lang="fr-FR" altLang="en-US" sz="2400"/>
              <a:t>Echelle nominale</a:t>
            </a:r>
            <a:br>
              <a:rPr lang="fr-FR" altLang="en-US" sz="2400"/>
            </a:br>
            <a:r>
              <a:rPr lang="fr-FR" altLang="en-US" sz="2400"/>
              <a:t>		Echelle ordinale</a:t>
            </a:r>
            <a:br>
              <a:rPr lang="fr-FR" altLang="en-US" sz="2400"/>
            </a:br>
            <a:endParaRPr lang="fr-FR" altLang="en-US" sz="2400"/>
          </a:p>
          <a:p>
            <a:pPr marL="0" indent="0" eaLnBrk="1" hangingPunct="1">
              <a:lnSpc>
                <a:spcPct val="90000"/>
              </a:lnSpc>
              <a:buFontTx/>
              <a:buNone/>
            </a:pPr>
            <a:r>
              <a:rPr lang="fr-FR" altLang="en-US" sz="2400"/>
              <a:t>	2. </a:t>
            </a:r>
            <a:r>
              <a:rPr lang="fr-FR" altLang="en-US" sz="2400" b="1"/>
              <a:t>Variables quantitatives</a:t>
            </a:r>
            <a:endParaRPr lang="fr-FR" altLang="en-US" sz="2400"/>
          </a:p>
          <a:p>
            <a:pPr marL="0" indent="0" eaLnBrk="1" hangingPunct="1">
              <a:lnSpc>
                <a:spcPct val="90000"/>
              </a:lnSpc>
              <a:buFontTx/>
              <a:buNone/>
            </a:pPr>
            <a:r>
              <a:rPr lang="fr-FR" altLang="en-US" sz="2400"/>
              <a:t>		Variables discrètes</a:t>
            </a:r>
          </a:p>
          <a:p>
            <a:pPr marL="0" indent="0" eaLnBrk="1" hangingPunct="1">
              <a:lnSpc>
                <a:spcPct val="90000"/>
              </a:lnSpc>
              <a:buFontTx/>
              <a:buNone/>
            </a:pPr>
            <a:r>
              <a:rPr lang="fr-FR" altLang="en-US" sz="2400"/>
              <a:t>		Variables continues </a:t>
            </a:r>
          </a:p>
          <a:p>
            <a:pPr marL="0" indent="0" eaLnBrk="1" hangingPunct="1">
              <a:lnSpc>
                <a:spcPct val="90000"/>
              </a:lnSpc>
              <a:buFontTx/>
              <a:buNone/>
            </a:pPr>
            <a:r>
              <a:rPr lang="fr-FR" altLang="en-US" sz="2400"/>
              <a:t>		</a:t>
            </a:r>
          </a:p>
        </p:txBody>
      </p:sp>
      <p:sp>
        <p:nvSpPr>
          <p:cNvPr id="20485" name="Text Box 11">
            <a:extLst>
              <a:ext uri="{FF2B5EF4-FFF2-40B4-BE49-F238E27FC236}">
                <a16:creationId xmlns:a16="http://schemas.microsoft.com/office/drawing/2014/main" id="{408668C5-4067-4A51-AAC1-4FC9B2401560}"/>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Types de variables</a:t>
            </a:r>
          </a:p>
        </p:txBody>
      </p:sp>
    </p:spTree>
  </p:cSld>
  <p:clrMapOvr>
    <a:masterClrMapping/>
  </p:clrMapOvr>
  <p:transition advClick="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Espace réservé du numéro de diapositive 3">
            <a:extLst>
              <a:ext uri="{FF2B5EF4-FFF2-40B4-BE49-F238E27FC236}">
                <a16:creationId xmlns:a16="http://schemas.microsoft.com/office/drawing/2014/main" id="{32BF8704-BF95-4392-B7FB-48AA18332F5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AE1B0B84-CAFC-466F-8D8C-FC7A945618F2}" type="slidenum">
              <a:rPr lang="fr-FR" altLang="en-US" sz="1400" b="0"/>
              <a:pPr/>
              <a:t>90</a:t>
            </a:fld>
            <a:endParaRPr lang="fr-FR" altLang="en-US" sz="1400" b="0"/>
          </a:p>
        </p:txBody>
      </p:sp>
      <p:sp>
        <p:nvSpPr>
          <p:cNvPr id="163843" name="Rectangle 5">
            <a:extLst>
              <a:ext uri="{FF2B5EF4-FFF2-40B4-BE49-F238E27FC236}">
                <a16:creationId xmlns:a16="http://schemas.microsoft.com/office/drawing/2014/main" id="{D851761E-6D55-4B5D-A9C6-D6D9DA181891}"/>
              </a:ext>
            </a:extLst>
          </p:cNvPr>
          <p:cNvSpPr>
            <a:spLocks noChangeArrowheads="1"/>
          </p:cNvSpPr>
          <p:nvPr/>
        </p:nvSpPr>
        <p:spPr bwMode="auto">
          <a:xfrm>
            <a:off x="1547813" y="763588"/>
            <a:ext cx="5975350" cy="52578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pic>
        <p:nvPicPr>
          <p:cNvPr id="163844" name="Picture 3">
            <a:extLst>
              <a:ext uri="{FF2B5EF4-FFF2-40B4-BE49-F238E27FC236}">
                <a16:creationId xmlns:a16="http://schemas.microsoft.com/office/drawing/2014/main" id="{F52C72B4-437F-4DB7-8B79-0D8E8E47D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981075"/>
            <a:ext cx="5334000"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5" name="Text Box 4">
            <a:extLst>
              <a:ext uri="{FF2B5EF4-FFF2-40B4-BE49-F238E27FC236}">
                <a16:creationId xmlns:a16="http://schemas.microsoft.com/office/drawing/2014/main" id="{FF9C5712-F836-4966-A8DB-521DC27A632F}"/>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loi normale: N(</a:t>
            </a:r>
            <a:r>
              <a:rPr lang="fr-FR" altLang="en-US" sz="2000" i="1">
                <a:solidFill>
                  <a:schemeClr val="bg1"/>
                </a:solidFill>
                <a:latin typeface="Symbol" panose="05050102010706020507" pitchFamily="18" charset="2"/>
              </a:rPr>
              <a:t>m,s</a:t>
            </a:r>
            <a:r>
              <a:rPr lang="fr-FR" altLang="en-US" sz="2000" i="1">
                <a:solidFill>
                  <a:schemeClr val="bg1"/>
                </a:solidFill>
              </a:rPr>
              <a: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Espace réservé du numéro de diapositive 3">
            <a:extLst>
              <a:ext uri="{FF2B5EF4-FFF2-40B4-BE49-F238E27FC236}">
                <a16:creationId xmlns:a16="http://schemas.microsoft.com/office/drawing/2014/main" id="{DBD66CB5-18D4-4FF2-B26D-856F34947DD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3360E02A-C1F1-4667-AA88-7FF35BA2DF0A}" type="slidenum">
              <a:rPr lang="fr-FR" altLang="en-US" sz="1400" b="0"/>
              <a:pPr/>
              <a:t>91</a:t>
            </a:fld>
            <a:endParaRPr lang="fr-FR" altLang="en-US" sz="1400" b="0"/>
          </a:p>
        </p:txBody>
      </p:sp>
      <p:sp>
        <p:nvSpPr>
          <p:cNvPr id="164867" name="Rectangle 5">
            <a:extLst>
              <a:ext uri="{FF2B5EF4-FFF2-40B4-BE49-F238E27FC236}">
                <a16:creationId xmlns:a16="http://schemas.microsoft.com/office/drawing/2014/main" id="{A8A9BBCB-87DA-4AA6-A557-9CF658F448D0}"/>
              </a:ext>
            </a:extLst>
          </p:cNvPr>
          <p:cNvSpPr>
            <a:spLocks noChangeArrowheads="1"/>
          </p:cNvSpPr>
          <p:nvPr/>
        </p:nvSpPr>
        <p:spPr bwMode="auto">
          <a:xfrm>
            <a:off x="611188" y="1125538"/>
            <a:ext cx="7993062" cy="4103687"/>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pic>
        <p:nvPicPr>
          <p:cNvPr id="164868" name="Picture 3">
            <a:extLst>
              <a:ext uri="{FF2B5EF4-FFF2-40B4-BE49-F238E27FC236}">
                <a16:creationId xmlns:a16="http://schemas.microsoft.com/office/drawing/2014/main" id="{4B3DF23E-C983-4189-A4CD-26ECBCDD2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84313"/>
            <a:ext cx="76962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9" name="Text Box 4">
            <a:extLst>
              <a:ext uri="{FF2B5EF4-FFF2-40B4-BE49-F238E27FC236}">
                <a16:creationId xmlns:a16="http://schemas.microsoft.com/office/drawing/2014/main" id="{ED4BEFBC-BC4A-47D0-B5B3-0260BC5BB4A9}"/>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loi normale: N(</a:t>
            </a:r>
            <a:r>
              <a:rPr lang="fr-FR" altLang="en-US" sz="2000" i="1">
                <a:solidFill>
                  <a:schemeClr val="bg1"/>
                </a:solidFill>
                <a:latin typeface="Symbol" panose="05050102010706020507" pitchFamily="18" charset="2"/>
              </a:rPr>
              <a:t>m,s</a:t>
            </a:r>
            <a:r>
              <a:rPr lang="fr-FR" altLang="en-US" sz="2000" i="1">
                <a:solidFill>
                  <a:schemeClr val="bg1"/>
                </a:solidFill>
              </a:rPr>
              <a:t>)</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Espace réservé du numéro de diapositive 3">
            <a:extLst>
              <a:ext uri="{FF2B5EF4-FFF2-40B4-BE49-F238E27FC236}">
                <a16:creationId xmlns:a16="http://schemas.microsoft.com/office/drawing/2014/main" id="{BB671CA3-DE33-44EC-96B7-A541CC4AD5F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28CC4057-BE73-4B8C-9EED-C41071C3E713}" type="slidenum">
              <a:rPr lang="fr-FR" altLang="en-US" sz="1400" b="0"/>
              <a:pPr/>
              <a:t>92</a:t>
            </a:fld>
            <a:endParaRPr lang="fr-FR" altLang="en-US" sz="1400" b="0"/>
          </a:p>
        </p:txBody>
      </p:sp>
      <p:sp>
        <p:nvSpPr>
          <p:cNvPr id="165891" name="Text Box 3">
            <a:extLst>
              <a:ext uri="{FF2B5EF4-FFF2-40B4-BE49-F238E27FC236}">
                <a16:creationId xmlns:a16="http://schemas.microsoft.com/office/drawing/2014/main" id="{56E14CD7-15CA-4182-B8EE-873D294C1B07}"/>
              </a:ext>
            </a:extLst>
          </p:cNvPr>
          <p:cNvSpPr txBox="1">
            <a:spLocks noChangeArrowheads="1"/>
          </p:cNvSpPr>
          <p:nvPr/>
        </p:nvSpPr>
        <p:spPr bwMode="auto">
          <a:xfrm>
            <a:off x="595313" y="852488"/>
            <a:ext cx="4891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solidFill>
                  <a:schemeClr val="accent2"/>
                </a:solidFill>
              </a:rPr>
              <a:t>Exemple</a:t>
            </a:r>
            <a:r>
              <a:rPr lang="fr-FR" altLang="en-US" b="0">
                <a:solidFill>
                  <a:schemeClr val="accent2"/>
                </a:solidFill>
              </a:rPr>
              <a:t>:</a:t>
            </a:r>
            <a:r>
              <a:rPr lang="fr-FR" altLang="en-US" b="0"/>
              <a:t> N(5,0.5), P(4 &lt; x &lt; 6.5)?</a:t>
            </a:r>
          </a:p>
        </p:txBody>
      </p:sp>
      <p:graphicFrame>
        <p:nvGraphicFramePr>
          <p:cNvPr id="165892" name="Object 4">
            <a:extLst>
              <a:ext uri="{FF2B5EF4-FFF2-40B4-BE49-F238E27FC236}">
                <a16:creationId xmlns:a16="http://schemas.microsoft.com/office/drawing/2014/main" id="{50EFA9CB-FE9F-4D78-A3A6-6F7A2ED351C9}"/>
              </a:ext>
            </a:extLst>
          </p:cNvPr>
          <p:cNvGraphicFramePr>
            <a:graphicFrameLocks noChangeAspect="1"/>
          </p:cNvGraphicFramePr>
          <p:nvPr/>
        </p:nvGraphicFramePr>
        <p:xfrm>
          <a:off x="992188" y="1574800"/>
          <a:ext cx="1562100" cy="609600"/>
        </p:xfrm>
        <a:graphic>
          <a:graphicData uri="http://schemas.openxmlformats.org/presentationml/2006/ole">
            <mc:AlternateContent xmlns:mc="http://schemas.openxmlformats.org/markup-compatibility/2006">
              <mc:Choice xmlns:v="urn:schemas-microsoft-com:vml" Requires="v">
                <p:oleObj name="Équation" r:id="rId3" imgW="1562100" imgH="609600" progId="Equation.3">
                  <p:embed/>
                </p:oleObj>
              </mc:Choice>
              <mc:Fallback>
                <p:oleObj name="Équation" r:id="rId3" imgW="1562100" imgH="609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188" y="1574800"/>
                        <a:ext cx="15621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5893" name="Object 5">
            <a:extLst>
              <a:ext uri="{FF2B5EF4-FFF2-40B4-BE49-F238E27FC236}">
                <a16:creationId xmlns:a16="http://schemas.microsoft.com/office/drawing/2014/main" id="{44F66685-9214-454B-B618-B2F3ADD3A06F}"/>
              </a:ext>
            </a:extLst>
          </p:cNvPr>
          <p:cNvGraphicFramePr>
            <a:graphicFrameLocks noChangeAspect="1"/>
          </p:cNvGraphicFramePr>
          <p:nvPr/>
        </p:nvGraphicFramePr>
        <p:xfrm>
          <a:off x="3659188" y="1498600"/>
          <a:ext cx="1625600" cy="609600"/>
        </p:xfrm>
        <a:graphic>
          <a:graphicData uri="http://schemas.openxmlformats.org/presentationml/2006/ole">
            <mc:AlternateContent xmlns:mc="http://schemas.openxmlformats.org/markup-compatibility/2006">
              <mc:Choice xmlns:v="urn:schemas-microsoft-com:vml" Requires="v">
                <p:oleObj name="Équation" r:id="rId5" imgW="1625600" imgH="609600" progId="Equation.3">
                  <p:embed/>
                </p:oleObj>
              </mc:Choice>
              <mc:Fallback>
                <p:oleObj name="Équation" r:id="rId5" imgW="1625600" imgH="609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9188" y="1498600"/>
                        <a:ext cx="16256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5894" name="Text Box 6">
            <a:extLst>
              <a:ext uri="{FF2B5EF4-FFF2-40B4-BE49-F238E27FC236}">
                <a16:creationId xmlns:a16="http://schemas.microsoft.com/office/drawing/2014/main" id="{EA24892C-0BC2-4D54-95B7-2F46464B33B6}"/>
              </a:ext>
            </a:extLst>
          </p:cNvPr>
          <p:cNvSpPr txBox="1">
            <a:spLocks noChangeArrowheads="1"/>
          </p:cNvSpPr>
          <p:nvPr/>
        </p:nvSpPr>
        <p:spPr bwMode="auto">
          <a:xfrm>
            <a:off x="611188" y="2565400"/>
            <a:ext cx="7620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latin typeface="Times New Roman" panose="02020603050405020304" pitchFamily="18" charset="0"/>
              </a:rPr>
              <a:t>P (-2 &lt; Z &lt; 3)?</a:t>
            </a:r>
          </a:p>
          <a:p>
            <a:endParaRPr lang="fr-FR" altLang="en-US" b="0">
              <a:latin typeface="Times New Roman" panose="02020603050405020304" pitchFamily="18" charset="0"/>
            </a:endParaRPr>
          </a:p>
          <a:p>
            <a:r>
              <a:rPr lang="fr-FR" altLang="en-US">
                <a:solidFill>
                  <a:schemeClr val="accent2"/>
                </a:solidFill>
              </a:rPr>
              <a:t>Réponse</a:t>
            </a:r>
            <a:r>
              <a:rPr lang="fr-FR" altLang="en-US" b="0"/>
              <a:t> : calcul de P(0 &lt; Z &lt; 3) et de P(-2 &lt; Z &lt; 0) et addition des deux termes.</a:t>
            </a:r>
          </a:p>
          <a:p>
            <a:endParaRPr lang="fr-FR" altLang="en-US" b="0"/>
          </a:p>
          <a:p>
            <a:r>
              <a:rPr lang="fr-FR" altLang="en-US" b="0">
                <a:latin typeface="Times New Roman" panose="02020603050405020304" pitchFamily="18" charset="0"/>
              </a:rPr>
              <a:t>P(0 &lt; Z &lt; 3) = </a:t>
            </a:r>
            <a:r>
              <a:rPr lang="fr-FR" altLang="en-US" b="0">
                <a:latin typeface="Symbol" panose="05050102010706020507" pitchFamily="18" charset="2"/>
              </a:rPr>
              <a:t>F</a:t>
            </a:r>
            <a:r>
              <a:rPr lang="fr-FR" altLang="en-US" b="0">
                <a:latin typeface="Times New Roman" panose="02020603050405020304" pitchFamily="18" charset="0"/>
              </a:rPr>
              <a:t>(3) - </a:t>
            </a:r>
            <a:r>
              <a:rPr lang="fr-FR" altLang="en-US" b="0">
                <a:latin typeface="Symbol" panose="05050102010706020507" pitchFamily="18" charset="2"/>
              </a:rPr>
              <a:t>F</a:t>
            </a:r>
            <a:r>
              <a:rPr lang="fr-FR" altLang="en-US" b="0">
                <a:latin typeface="Times New Roman" panose="02020603050405020304" pitchFamily="18" charset="0"/>
              </a:rPr>
              <a:t>(0) = 0.999 - 0.5 = 0.499</a:t>
            </a:r>
          </a:p>
          <a:p>
            <a:r>
              <a:rPr lang="fr-FR" altLang="en-US" b="0">
                <a:latin typeface="Times New Roman" panose="02020603050405020304" pitchFamily="18" charset="0"/>
              </a:rPr>
              <a:t>P(-2 &lt; Z &lt; 0) = </a:t>
            </a:r>
            <a:r>
              <a:rPr lang="fr-FR" altLang="en-US" b="0">
                <a:latin typeface="Symbol" panose="05050102010706020507" pitchFamily="18" charset="2"/>
              </a:rPr>
              <a:t>F</a:t>
            </a:r>
            <a:r>
              <a:rPr lang="fr-FR" altLang="en-US" b="0">
                <a:latin typeface="Times New Roman" panose="02020603050405020304" pitchFamily="18" charset="0"/>
              </a:rPr>
              <a:t>(2) - </a:t>
            </a:r>
            <a:r>
              <a:rPr lang="fr-FR" altLang="en-US" b="0">
                <a:latin typeface="Symbol" panose="05050102010706020507" pitchFamily="18" charset="2"/>
              </a:rPr>
              <a:t>F</a:t>
            </a:r>
            <a:r>
              <a:rPr lang="fr-FR" altLang="en-US" b="0">
                <a:latin typeface="Times New Roman" panose="02020603050405020304" pitchFamily="18" charset="0"/>
              </a:rPr>
              <a:t>(0) = 0.977 - 0.5 = 0.477</a:t>
            </a:r>
          </a:p>
          <a:p>
            <a:r>
              <a:rPr lang="fr-FR" altLang="en-US" b="0">
                <a:latin typeface="Times New Roman" panose="02020603050405020304" pitchFamily="18" charset="0"/>
              </a:rPr>
              <a:t>P(-2 &lt; Z &lt; 3) = 0.499 + 0.477 = </a:t>
            </a:r>
            <a:r>
              <a:rPr lang="fr-FR" altLang="en-US">
                <a:latin typeface="Times New Roman" panose="02020603050405020304" pitchFamily="18" charset="0"/>
              </a:rPr>
              <a:t>0.976</a:t>
            </a:r>
            <a:endParaRPr lang="fr-FR" altLang="en-US" b="0">
              <a:latin typeface="Times New Roman" panose="02020603050405020304" pitchFamily="18" charset="0"/>
            </a:endParaRPr>
          </a:p>
        </p:txBody>
      </p:sp>
      <p:sp>
        <p:nvSpPr>
          <p:cNvPr id="165895" name="Text Box 7">
            <a:extLst>
              <a:ext uri="{FF2B5EF4-FFF2-40B4-BE49-F238E27FC236}">
                <a16:creationId xmlns:a16="http://schemas.microsoft.com/office/drawing/2014/main" id="{4ABF776F-EC46-4F80-AA22-A8C0F14E6B33}"/>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loi normale: N(</a:t>
            </a:r>
            <a:r>
              <a:rPr lang="fr-FR" altLang="en-US" sz="2000" i="1">
                <a:solidFill>
                  <a:schemeClr val="bg1"/>
                </a:solidFill>
                <a:latin typeface="Symbol" panose="05050102010706020507" pitchFamily="18" charset="2"/>
              </a:rPr>
              <a:t>m,s</a:t>
            </a:r>
            <a:r>
              <a:rPr lang="fr-FR" altLang="en-US" sz="2000" i="1">
                <a:solidFill>
                  <a:schemeClr val="bg1"/>
                </a:solidFill>
              </a:rPr>
              <a: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Espace réservé du numéro de diapositive 3">
            <a:extLst>
              <a:ext uri="{FF2B5EF4-FFF2-40B4-BE49-F238E27FC236}">
                <a16:creationId xmlns:a16="http://schemas.microsoft.com/office/drawing/2014/main" id="{FDA9F2FA-1E40-4F38-8004-983BE77927B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89D9FE6C-FAED-456C-B861-D71D787B3433}" type="slidenum">
              <a:rPr lang="fr-FR" altLang="en-US" sz="1400" b="0"/>
              <a:pPr/>
              <a:t>93</a:t>
            </a:fld>
            <a:endParaRPr lang="fr-FR" altLang="en-US" sz="1400" b="0"/>
          </a:p>
        </p:txBody>
      </p:sp>
      <p:sp>
        <p:nvSpPr>
          <p:cNvPr id="167939" name="Rectangle 2">
            <a:extLst>
              <a:ext uri="{FF2B5EF4-FFF2-40B4-BE49-F238E27FC236}">
                <a16:creationId xmlns:a16="http://schemas.microsoft.com/office/drawing/2014/main" id="{675864A8-44A5-4E02-B733-E09296AB1CA7}"/>
              </a:ext>
            </a:extLst>
          </p:cNvPr>
          <p:cNvSpPr>
            <a:spLocks noChangeArrowheads="1"/>
          </p:cNvSpPr>
          <p:nvPr/>
        </p:nvSpPr>
        <p:spPr bwMode="auto">
          <a:xfrm>
            <a:off x="322263" y="619125"/>
            <a:ext cx="5400675" cy="50419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pic>
        <p:nvPicPr>
          <p:cNvPr id="167940" name="Picture 3">
            <a:extLst>
              <a:ext uri="{FF2B5EF4-FFF2-40B4-BE49-F238E27FC236}">
                <a16:creationId xmlns:a16="http://schemas.microsoft.com/office/drawing/2014/main" id="{AE6696EE-0323-4E31-A654-B3B372CD2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692150"/>
            <a:ext cx="48768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1" name="Text Box 4">
            <a:extLst>
              <a:ext uri="{FF2B5EF4-FFF2-40B4-BE49-F238E27FC236}">
                <a16:creationId xmlns:a16="http://schemas.microsoft.com/office/drawing/2014/main" id="{DD30EA81-9307-4476-8FCA-52A0DF3C8133}"/>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loi normale: N(</a:t>
            </a:r>
            <a:r>
              <a:rPr lang="fr-FR" altLang="en-US" sz="2000" i="1">
                <a:solidFill>
                  <a:schemeClr val="bg1"/>
                </a:solidFill>
                <a:latin typeface="Symbol" panose="05050102010706020507" pitchFamily="18" charset="2"/>
              </a:rPr>
              <a:t>m,s</a:t>
            </a:r>
            <a:r>
              <a:rPr lang="fr-FR" altLang="en-US" sz="2000" i="1">
                <a:solidFill>
                  <a:schemeClr val="bg1"/>
                </a:solidFill>
              </a:rPr>
              <a:t>)</a:t>
            </a:r>
          </a:p>
        </p:txBody>
      </p:sp>
      <p:sp>
        <p:nvSpPr>
          <p:cNvPr id="167942" name="Text Box 5">
            <a:extLst>
              <a:ext uri="{FF2B5EF4-FFF2-40B4-BE49-F238E27FC236}">
                <a16:creationId xmlns:a16="http://schemas.microsoft.com/office/drawing/2014/main" id="{FAF184C6-F484-41F9-9021-5EADC94D87A3}"/>
              </a:ext>
            </a:extLst>
          </p:cNvPr>
          <p:cNvSpPr txBox="1">
            <a:spLocks noChangeArrowheads="1"/>
          </p:cNvSpPr>
          <p:nvPr/>
        </p:nvSpPr>
        <p:spPr bwMode="auto">
          <a:xfrm>
            <a:off x="1116013" y="5805488"/>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a:t>Symétrique par rapport à </a:t>
            </a:r>
            <a:r>
              <a:rPr lang="fr-FR" altLang="en-US">
                <a:latin typeface="Symbol" panose="05050102010706020507" pitchFamily="18" charset="2"/>
              </a:rPr>
              <a:t>m</a:t>
            </a:r>
          </a:p>
        </p:txBody>
      </p:sp>
      <p:sp>
        <p:nvSpPr>
          <p:cNvPr id="167943" name="Text Box 6">
            <a:extLst>
              <a:ext uri="{FF2B5EF4-FFF2-40B4-BE49-F238E27FC236}">
                <a16:creationId xmlns:a16="http://schemas.microsoft.com/office/drawing/2014/main" id="{0C62B03F-B541-4068-A910-C77899BACF5F}"/>
              </a:ext>
            </a:extLst>
          </p:cNvPr>
          <p:cNvSpPr txBox="1">
            <a:spLocks noChangeArrowheads="1"/>
          </p:cNvSpPr>
          <p:nvPr/>
        </p:nvSpPr>
        <p:spPr bwMode="auto">
          <a:xfrm>
            <a:off x="5848350" y="711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fr-FR" altLang="en-US"/>
          </a:p>
        </p:txBody>
      </p:sp>
      <p:sp>
        <p:nvSpPr>
          <p:cNvPr id="167944" name="Text Box 7">
            <a:extLst>
              <a:ext uri="{FF2B5EF4-FFF2-40B4-BE49-F238E27FC236}">
                <a16:creationId xmlns:a16="http://schemas.microsoft.com/office/drawing/2014/main" id="{279A992D-0896-446F-AB2F-C78F94A516DC}"/>
              </a:ext>
            </a:extLst>
          </p:cNvPr>
          <p:cNvSpPr txBox="1">
            <a:spLocks noChangeArrowheads="1"/>
          </p:cNvSpPr>
          <p:nvPr/>
        </p:nvSpPr>
        <p:spPr bwMode="auto">
          <a:xfrm>
            <a:off x="5940425" y="981075"/>
            <a:ext cx="31781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a:t>Espérance</a:t>
            </a:r>
            <a:r>
              <a:rPr lang="fr-FR" altLang="en-US" sz="2000" b="0"/>
              <a:t> :</a:t>
            </a:r>
            <a:r>
              <a:rPr lang="fr-FR" altLang="en-US" sz="2000" b="0">
                <a:latin typeface="Times New Roman" panose="02020603050405020304" pitchFamily="18" charset="0"/>
              </a:rPr>
              <a:t> E(x) =  </a:t>
            </a:r>
            <a:r>
              <a:rPr lang="fr-FR" altLang="en-US" sz="2000" b="0">
                <a:latin typeface="Symbol" panose="05050102010706020507" pitchFamily="18" charset="2"/>
              </a:rPr>
              <a:t>m</a:t>
            </a:r>
            <a:endParaRPr lang="fr-FR" altLang="en-US" sz="2000" b="0">
              <a:latin typeface="Times New Roman" panose="02020603050405020304" pitchFamily="18" charset="0"/>
            </a:endParaRPr>
          </a:p>
          <a:p>
            <a:endParaRPr lang="fr-FR" altLang="en-US" sz="2000" b="0">
              <a:latin typeface="Times New Roman" panose="02020603050405020304" pitchFamily="18" charset="0"/>
            </a:endParaRPr>
          </a:p>
          <a:p>
            <a:r>
              <a:rPr lang="fr-FR" altLang="en-US" sz="2000"/>
              <a:t>Variance</a:t>
            </a:r>
            <a:r>
              <a:rPr lang="fr-FR" altLang="en-US" sz="2000" b="0"/>
              <a:t> :</a:t>
            </a:r>
            <a:r>
              <a:rPr lang="fr-FR" altLang="en-US" sz="2000" b="0">
                <a:latin typeface="Times New Roman" panose="02020603050405020304" pitchFamily="18" charset="0"/>
              </a:rPr>
              <a:t> Var(x) = </a:t>
            </a:r>
            <a:r>
              <a:rPr lang="fr-FR" altLang="en-US" sz="2000" b="0">
                <a:latin typeface="Symbol" panose="05050102010706020507" pitchFamily="18" charset="2"/>
              </a:rPr>
              <a:t>s</a:t>
            </a:r>
            <a:r>
              <a:rPr lang="fr-FR" altLang="en-US" sz="2000" b="0" baseline="30000">
                <a:latin typeface="Times New Roman" panose="02020603050405020304" pitchFamily="18" charset="0"/>
              </a:rPr>
              <a:t>2</a:t>
            </a:r>
            <a:endParaRPr lang="fr-FR" altLang="en-US" sz="2000" b="0">
              <a:latin typeface="Times New Roman" panose="02020603050405020304" pitchFamily="18" charset="0"/>
            </a:endParaRPr>
          </a:p>
          <a:p>
            <a:endParaRPr lang="fr-FR" altLang="en-US" sz="2000" b="0"/>
          </a:p>
          <a:p>
            <a:r>
              <a:rPr lang="fr-FR" altLang="en-US" sz="2000"/>
              <a:t>Coefficient d’asymétrie</a:t>
            </a:r>
            <a:r>
              <a:rPr lang="fr-FR" altLang="en-US" sz="2000" b="0"/>
              <a:t> :</a:t>
            </a:r>
            <a:r>
              <a:rPr lang="fr-FR" altLang="en-US" sz="2000" b="0">
                <a:latin typeface="Times New Roman" panose="02020603050405020304" pitchFamily="18" charset="0"/>
              </a:rPr>
              <a:t> </a:t>
            </a:r>
          </a:p>
          <a:p>
            <a:r>
              <a:rPr lang="fr-FR" altLang="en-US" sz="2000" b="0">
                <a:latin typeface="Times New Roman" panose="02020603050405020304" pitchFamily="18" charset="0"/>
              </a:rPr>
              <a:t> </a:t>
            </a:r>
            <a:r>
              <a:rPr lang="fr-FR" altLang="en-US" sz="2000" b="0">
                <a:latin typeface="Symbol" panose="05050102010706020507" pitchFamily="18" charset="2"/>
              </a:rPr>
              <a:t>a</a:t>
            </a:r>
            <a:r>
              <a:rPr lang="fr-FR" altLang="en-US" sz="2000" b="0" baseline="-25000">
                <a:latin typeface="Times New Roman" panose="02020603050405020304" pitchFamily="18" charset="0"/>
              </a:rPr>
              <a:t>3</a:t>
            </a:r>
            <a:r>
              <a:rPr lang="fr-FR" altLang="en-US" sz="2000" b="0">
                <a:latin typeface="Times New Roman" panose="02020603050405020304" pitchFamily="18" charset="0"/>
              </a:rPr>
              <a:t> = 0</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ce réservé du numéro de diapositive 3">
            <a:extLst>
              <a:ext uri="{FF2B5EF4-FFF2-40B4-BE49-F238E27FC236}">
                <a16:creationId xmlns:a16="http://schemas.microsoft.com/office/drawing/2014/main" id="{BE140BA0-8EE7-49F1-96B8-AED7EF0C414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DF143FE-8892-4935-B5CF-650BD83FA4C0}" type="slidenum">
              <a:rPr lang="fr-FR" altLang="en-US" sz="1400" b="0"/>
              <a:pPr/>
              <a:t>94</a:t>
            </a:fld>
            <a:endParaRPr lang="fr-FR" altLang="en-US" sz="1400" b="0"/>
          </a:p>
        </p:txBody>
      </p:sp>
      <p:sp>
        <p:nvSpPr>
          <p:cNvPr id="168963" name="Text Box 2">
            <a:extLst>
              <a:ext uri="{FF2B5EF4-FFF2-40B4-BE49-F238E27FC236}">
                <a16:creationId xmlns:a16="http://schemas.microsoft.com/office/drawing/2014/main" id="{2000C1C7-8640-46A9-B621-04CF369AB2B0}"/>
              </a:ext>
            </a:extLst>
          </p:cNvPr>
          <p:cNvSpPr txBox="1">
            <a:spLocks noChangeArrowheads="1"/>
          </p:cNvSpPr>
          <p:nvPr/>
        </p:nvSpPr>
        <p:spPr bwMode="auto">
          <a:xfrm>
            <a:off x="755650" y="1052513"/>
            <a:ext cx="7407275"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Pour une </a:t>
            </a:r>
            <a:r>
              <a:rPr lang="fr-FR" altLang="en-US">
                <a:solidFill>
                  <a:schemeClr val="accent2"/>
                </a:solidFill>
              </a:rPr>
              <a:t>variable continue</a:t>
            </a:r>
            <a:r>
              <a:rPr lang="fr-FR" altLang="en-US" b="0"/>
              <a:t>, la probabilité de tomber exactement sur une valeur est nulle. </a:t>
            </a:r>
          </a:p>
          <a:p>
            <a:r>
              <a:rPr lang="fr-FR" altLang="en-US" b="0"/>
              <a:t>Qui mesure exactement 1,758942563 m?</a:t>
            </a:r>
          </a:p>
          <a:p>
            <a:endParaRPr lang="fr-FR" altLang="en-US" b="0"/>
          </a:p>
          <a:p>
            <a:endParaRPr lang="fr-FR" altLang="en-US" b="0"/>
          </a:p>
          <a:p>
            <a:endParaRPr lang="fr-FR" altLang="en-US" b="0"/>
          </a:p>
          <a:p>
            <a:endParaRPr lang="fr-FR" altLang="en-US" b="0"/>
          </a:p>
          <a:p>
            <a:r>
              <a:rPr lang="fr-FR" altLang="en-US" b="0"/>
              <a:t>On considère la toujours la probabilité pour que x soit contenue dans un intervalle (P(x</a:t>
            </a:r>
            <a:r>
              <a:rPr lang="fr-FR" altLang="en-US" b="0" baseline="-25000"/>
              <a:t>1</a:t>
            </a:r>
            <a:r>
              <a:rPr lang="fr-FR" altLang="en-US" b="0"/>
              <a:t> </a:t>
            </a:r>
            <a:r>
              <a:rPr lang="fr-FR" altLang="en-US" b="0">
                <a:sym typeface="Symbol" panose="05050102010706020507" pitchFamily="18" charset="2"/>
              </a:rPr>
              <a:t></a:t>
            </a:r>
            <a:r>
              <a:rPr lang="fr-FR" altLang="en-US" b="0"/>
              <a:t> x </a:t>
            </a:r>
            <a:r>
              <a:rPr lang="fr-FR" altLang="en-US" b="0">
                <a:sym typeface="Symbol" panose="05050102010706020507" pitchFamily="18" charset="2"/>
              </a:rPr>
              <a:t> x</a:t>
            </a:r>
            <a:r>
              <a:rPr lang="fr-FR" altLang="en-US" b="0" baseline="-25000">
                <a:sym typeface="Symbol" panose="05050102010706020507" pitchFamily="18" charset="2"/>
              </a:rPr>
              <a:t>2</a:t>
            </a:r>
            <a:r>
              <a:rPr lang="fr-FR" altLang="en-US" b="0">
                <a:sym typeface="Symbol" panose="05050102010706020507" pitchFamily="18" charset="2"/>
              </a:rPr>
              <a:t>))</a:t>
            </a:r>
          </a:p>
        </p:txBody>
      </p:sp>
      <p:sp>
        <p:nvSpPr>
          <p:cNvPr id="168964" name="Text Box 3">
            <a:extLst>
              <a:ext uri="{FF2B5EF4-FFF2-40B4-BE49-F238E27FC236}">
                <a16:creationId xmlns:a16="http://schemas.microsoft.com/office/drawing/2014/main" id="{0587BED8-F7AF-46AF-9172-DE85735E5416}"/>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2000" i="1">
                <a:solidFill>
                  <a:schemeClr val="bg1"/>
                </a:solidFill>
              </a:rPr>
              <a:t>La loi normale: N(</a:t>
            </a:r>
            <a:r>
              <a:rPr lang="fr-FR" altLang="en-US" sz="2000" i="1">
                <a:solidFill>
                  <a:schemeClr val="bg1"/>
                </a:solidFill>
                <a:latin typeface="Symbol" panose="05050102010706020507" pitchFamily="18" charset="2"/>
              </a:rPr>
              <a:t>m,s</a:t>
            </a:r>
            <a:r>
              <a:rPr lang="fr-FR" altLang="en-US" sz="2000" i="1">
                <a:solidFill>
                  <a:schemeClr val="bg1"/>
                </a:solidFill>
              </a:rPr>
              <a: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Espace réservé du numéro de diapositive 3">
            <a:extLst>
              <a:ext uri="{FF2B5EF4-FFF2-40B4-BE49-F238E27FC236}">
                <a16:creationId xmlns:a16="http://schemas.microsoft.com/office/drawing/2014/main" id="{95DF502B-F3FD-454E-8230-0B5B76750D1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4EED6827-2BD2-4BAC-9683-36A5C871C146}" type="slidenum">
              <a:rPr lang="fr-FR" altLang="en-US" sz="1400" b="0"/>
              <a:pPr/>
              <a:t>95</a:t>
            </a:fld>
            <a:endParaRPr lang="fr-FR" altLang="en-US" sz="1400" b="0"/>
          </a:p>
        </p:txBody>
      </p:sp>
      <p:sp>
        <p:nvSpPr>
          <p:cNvPr id="169987" name="Rectangle 2">
            <a:extLst>
              <a:ext uri="{FF2B5EF4-FFF2-40B4-BE49-F238E27FC236}">
                <a16:creationId xmlns:a16="http://schemas.microsoft.com/office/drawing/2014/main" id="{3B320AAF-82D2-4906-8CB4-2D5F47D20DE7}"/>
              </a:ext>
            </a:extLst>
          </p:cNvPr>
          <p:cNvSpPr>
            <a:spLocks noChangeArrowheads="1"/>
          </p:cNvSpPr>
          <p:nvPr/>
        </p:nvSpPr>
        <p:spPr bwMode="auto">
          <a:xfrm>
            <a:off x="1403350" y="1557338"/>
            <a:ext cx="6481763" cy="2663825"/>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405507" name="WordArt 3">
            <a:extLst>
              <a:ext uri="{FF2B5EF4-FFF2-40B4-BE49-F238E27FC236}">
                <a16:creationId xmlns:a16="http://schemas.microsoft.com/office/drawing/2014/main" id="{1C10C217-0297-4839-89B6-7D30D8D9DEDB}"/>
              </a:ext>
            </a:extLst>
          </p:cNvPr>
          <p:cNvSpPr>
            <a:spLocks noChangeArrowheads="1" noChangeShapeType="1" noTextEdit="1"/>
          </p:cNvSpPr>
          <p:nvPr/>
        </p:nvSpPr>
        <p:spPr bwMode="auto">
          <a:xfrm>
            <a:off x="2051050" y="1916113"/>
            <a:ext cx="5400675" cy="1873250"/>
          </a:xfrm>
          <a:prstGeom prst="rect">
            <a:avLst/>
          </a:prstGeom>
        </p:spPr>
        <p:txBody>
          <a:bodyPr wrap="none" fromWordArt="1">
            <a:prstTxWarp prst="textPlain">
              <a:avLst>
                <a:gd name="adj" fmla="val 50000"/>
              </a:avLst>
            </a:prstTxWarp>
          </a:bodyPr>
          <a:lstStyle/>
          <a:p>
            <a:pPr algn="ctr" eaLnBrk="1" hangingPunct="1">
              <a:defRPr/>
            </a:pPr>
            <a:r>
              <a:rPr lang="fr-FR" sz="3600" kern="10">
                <a:ln w="9525">
                  <a:solidFill>
                    <a:srgbClr val="000000"/>
                  </a:solidFill>
                  <a:round/>
                  <a:headEnd/>
                  <a:tailEnd/>
                </a:ln>
                <a:solidFill>
                  <a:srgbClr val="FFFFFF"/>
                </a:solidFill>
                <a:latin typeface="Arial Black" panose="020B0A04020102020204" pitchFamily="34" charset="0"/>
              </a:rPr>
              <a:t>Intervalle de confiance</a:t>
            </a:r>
          </a:p>
          <a:p>
            <a:pPr algn="ctr" eaLnBrk="1" hangingPunct="1">
              <a:defRPr/>
            </a:pPr>
            <a:r>
              <a:rPr lang="fr-FR" sz="3600" kern="10">
                <a:ln w="9525">
                  <a:solidFill>
                    <a:srgbClr val="000000"/>
                  </a:solidFill>
                  <a:round/>
                  <a:headEnd/>
                  <a:tailEnd/>
                </a:ln>
                <a:solidFill>
                  <a:srgbClr val="FFFFFF"/>
                </a:solidFill>
                <a:latin typeface="Arial Black" panose="020B0A04020102020204" pitchFamily="34" charset="0"/>
              </a:rPr>
              <a:t>Premiers tests usuels</a:t>
            </a:r>
            <a:endParaRPr lang="en-US" sz="3600" kern="10">
              <a:ln w="9525">
                <a:solidFill>
                  <a:srgbClr val="000000"/>
                </a:solidFill>
                <a:round/>
                <a:headEnd/>
                <a:tailEnd/>
              </a:ln>
              <a:solidFill>
                <a:srgbClr val="FFFFFF"/>
              </a:solidFill>
              <a:latin typeface="Arial Black" panose="020B0A04020102020204" pitchFamily="34" charset="0"/>
            </a:endParaRPr>
          </a:p>
        </p:txBody>
      </p:sp>
      <p:sp>
        <p:nvSpPr>
          <p:cNvPr id="169989" name="Text Box 7">
            <a:extLst>
              <a:ext uri="{FF2B5EF4-FFF2-40B4-BE49-F238E27FC236}">
                <a16:creationId xmlns:a16="http://schemas.microsoft.com/office/drawing/2014/main" id="{ADB1705E-F53F-4924-BE18-96F1646E9B0A}"/>
              </a:ext>
            </a:extLst>
          </p:cNvPr>
          <p:cNvSpPr txBox="1">
            <a:spLocks noChangeArrowheads="1"/>
          </p:cNvSpPr>
          <p:nvPr/>
        </p:nvSpPr>
        <p:spPr bwMode="auto">
          <a:xfrm>
            <a:off x="395288" y="401638"/>
            <a:ext cx="4445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sz="3200" b="0">
                <a:latin typeface="Square721 BT" pitchFamily="34" charset="0"/>
              </a:rPr>
              <a:t>Formation Nov. 2006</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Espace réservé du numéro de diapositive 3">
            <a:extLst>
              <a:ext uri="{FF2B5EF4-FFF2-40B4-BE49-F238E27FC236}">
                <a16:creationId xmlns:a16="http://schemas.microsoft.com/office/drawing/2014/main" id="{BD86087C-E251-450A-9557-A3AFAD2FB0F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D183D1D7-416F-4145-8FBB-E066493459D0}" type="slidenum">
              <a:rPr lang="fr-FR" altLang="en-US" sz="1400" b="0"/>
              <a:pPr/>
              <a:t>96</a:t>
            </a:fld>
            <a:endParaRPr lang="fr-FR" altLang="en-US" sz="1400" b="0"/>
          </a:p>
        </p:txBody>
      </p:sp>
      <p:sp>
        <p:nvSpPr>
          <p:cNvPr id="172035" name="Text Box 4">
            <a:extLst>
              <a:ext uri="{FF2B5EF4-FFF2-40B4-BE49-F238E27FC236}">
                <a16:creationId xmlns:a16="http://schemas.microsoft.com/office/drawing/2014/main" id="{B4CB4EA0-C313-4092-9EFF-7C8D71007063}"/>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Echantillonnage – Estimation d’un paramètre</a:t>
            </a:r>
            <a:endParaRPr lang="fr-FR" altLang="en-US" sz="2000" i="1">
              <a:solidFill>
                <a:schemeClr val="bg1"/>
              </a:solidFill>
            </a:endParaRPr>
          </a:p>
        </p:txBody>
      </p:sp>
      <p:sp>
        <p:nvSpPr>
          <p:cNvPr id="172036" name="Text Box 5">
            <a:extLst>
              <a:ext uri="{FF2B5EF4-FFF2-40B4-BE49-F238E27FC236}">
                <a16:creationId xmlns:a16="http://schemas.microsoft.com/office/drawing/2014/main" id="{4E417532-E4B6-449A-A4AF-9413D40BF9C0}"/>
              </a:ext>
            </a:extLst>
          </p:cNvPr>
          <p:cNvSpPr txBox="1">
            <a:spLocks noChangeArrowheads="1"/>
          </p:cNvSpPr>
          <p:nvPr/>
        </p:nvSpPr>
        <p:spPr bwMode="auto">
          <a:xfrm>
            <a:off x="376238" y="855663"/>
            <a:ext cx="8443912"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Extraction de n échantillons d’une population P</a:t>
            </a:r>
          </a:p>
          <a:p>
            <a:pPr eaLnBrk="1" hangingPunct="1"/>
            <a:endParaRPr lang="fr-FR" altLang="en-US" b="0"/>
          </a:p>
          <a:p>
            <a:pPr eaLnBrk="1" hangingPunct="1"/>
            <a:r>
              <a:rPr lang="fr-FR" altLang="en-US" b="0"/>
              <a:t>Si l’on extrait plusieurs échantillons représentatifs de taille n fixée, les différences observées entre les résultats obtenus sont dues à des </a:t>
            </a:r>
            <a:r>
              <a:rPr lang="fr-FR" altLang="en-US" b="0" i="1"/>
              <a:t>fluctuations d’échantillonnage</a:t>
            </a:r>
            <a:r>
              <a:rPr lang="fr-FR" altLang="en-US" b="0"/>
              <a:t>. A partir d’un échantillon, on n’a donc pas de certitudes mais des </a:t>
            </a:r>
            <a:r>
              <a:rPr lang="fr-FR" altLang="en-US" b="0" i="1"/>
              <a:t>estimations de paramètres</a:t>
            </a:r>
            <a:r>
              <a:rPr lang="fr-FR" altLang="en-US" b="0"/>
              <a:t>.</a:t>
            </a:r>
          </a:p>
          <a:p>
            <a:pPr eaLnBrk="1" hangingPunct="1"/>
            <a:endParaRPr lang="fr-FR" altLang="en-US" b="0"/>
          </a:p>
          <a:p>
            <a:pPr eaLnBrk="1" hangingPunct="1"/>
            <a:endParaRPr lang="fr-FR" altLang="en-US" b="0"/>
          </a:p>
          <a:p>
            <a:pPr eaLnBrk="1" hangingPunct="1"/>
            <a:r>
              <a:rPr lang="fr-FR" altLang="en-US" b="0"/>
              <a:t>L'estimation d'un paramètre peut être faite </a:t>
            </a:r>
            <a:br>
              <a:rPr lang="fr-FR" altLang="en-US" b="0"/>
            </a:br>
            <a:r>
              <a:rPr lang="fr-FR" altLang="en-US" b="0"/>
              <a:t>- par un seul nombre: </a:t>
            </a:r>
            <a:r>
              <a:rPr lang="fr-FR" altLang="en-US">
                <a:solidFill>
                  <a:schemeClr val="accent2"/>
                </a:solidFill>
              </a:rPr>
              <a:t>estimation ponctuelle</a:t>
            </a:r>
            <a:br>
              <a:rPr lang="fr-FR" altLang="en-US" b="0"/>
            </a:br>
            <a:r>
              <a:rPr lang="fr-FR" altLang="en-US" b="0"/>
              <a:t>- par 2 nombres entre lesquels le paramètre peut se trouver: </a:t>
            </a:r>
            <a:r>
              <a:rPr lang="fr-FR" altLang="en-US">
                <a:solidFill>
                  <a:schemeClr val="accent2"/>
                </a:solidFill>
              </a:rPr>
              <a:t>estimation par intervalle</a:t>
            </a:r>
          </a:p>
          <a:p>
            <a:pPr eaLnBrk="1" hangingPunct="1"/>
            <a:endParaRPr lang="fr-FR" altLang="en-US">
              <a:solidFill>
                <a:schemeClr val="accent2"/>
              </a:solidFill>
            </a:endParaRPr>
          </a:p>
        </p:txBody>
      </p:sp>
    </p:spTree>
  </p:cSld>
  <p:clrMapOvr>
    <a:masterClrMapping/>
  </p:clrMapOvr>
  <p:transition advClick="0"/>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Espace réservé du numéro de diapositive 3">
            <a:extLst>
              <a:ext uri="{FF2B5EF4-FFF2-40B4-BE49-F238E27FC236}">
                <a16:creationId xmlns:a16="http://schemas.microsoft.com/office/drawing/2014/main" id="{9CA68A1E-5C61-4EF4-AB30-E454B09661C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FA8B52D3-92BD-468F-B5E8-46D0F7A12E85}" type="slidenum">
              <a:rPr lang="fr-FR" altLang="en-US" sz="1400" b="0"/>
              <a:pPr/>
              <a:t>97</a:t>
            </a:fld>
            <a:endParaRPr lang="fr-FR" altLang="en-US" sz="1400" b="0"/>
          </a:p>
        </p:txBody>
      </p:sp>
      <p:sp>
        <p:nvSpPr>
          <p:cNvPr id="173059" name="Text Box 2">
            <a:extLst>
              <a:ext uri="{FF2B5EF4-FFF2-40B4-BE49-F238E27FC236}">
                <a16:creationId xmlns:a16="http://schemas.microsoft.com/office/drawing/2014/main" id="{438D8D8B-ACAC-4F5B-8AD2-8BCF15D290F1}"/>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Echantillonnage – Estimation d’un paramètre</a:t>
            </a:r>
            <a:endParaRPr lang="fr-FR" altLang="en-US" sz="2000" i="1">
              <a:solidFill>
                <a:schemeClr val="bg1"/>
              </a:solidFill>
            </a:endParaRPr>
          </a:p>
        </p:txBody>
      </p:sp>
      <p:sp>
        <p:nvSpPr>
          <p:cNvPr id="173060" name="Text Box 3">
            <a:extLst>
              <a:ext uri="{FF2B5EF4-FFF2-40B4-BE49-F238E27FC236}">
                <a16:creationId xmlns:a16="http://schemas.microsoft.com/office/drawing/2014/main" id="{618FE12A-0FEC-4BFB-8557-0CC236A0B8BC}"/>
              </a:ext>
            </a:extLst>
          </p:cNvPr>
          <p:cNvSpPr txBox="1">
            <a:spLocks noChangeArrowheads="1"/>
          </p:cNvSpPr>
          <p:nvPr/>
        </p:nvSpPr>
        <p:spPr bwMode="auto">
          <a:xfrm>
            <a:off x="395288" y="692150"/>
            <a:ext cx="788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a:solidFill>
                  <a:schemeClr val="accent2"/>
                </a:solidFill>
              </a:rPr>
              <a:t>Estimation ponctuelle d’une moyenne</a:t>
            </a:r>
          </a:p>
        </p:txBody>
      </p:sp>
      <p:sp>
        <p:nvSpPr>
          <p:cNvPr id="173061" name="Rectangle 7">
            <a:extLst>
              <a:ext uri="{FF2B5EF4-FFF2-40B4-BE49-F238E27FC236}">
                <a16:creationId xmlns:a16="http://schemas.microsoft.com/office/drawing/2014/main" id="{98505914-E867-499B-A976-7A1CDCFD2439}"/>
              </a:ext>
            </a:extLst>
          </p:cNvPr>
          <p:cNvSpPr>
            <a:spLocks noChangeArrowheads="1"/>
          </p:cNvSpPr>
          <p:nvPr/>
        </p:nvSpPr>
        <p:spPr bwMode="auto">
          <a:xfrm>
            <a:off x="5203825" y="2052638"/>
            <a:ext cx="2743200" cy="1524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graphicFrame>
        <p:nvGraphicFramePr>
          <p:cNvPr id="173062" name="Object 8">
            <a:extLst>
              <a:ext uri="{FF2B5EF4-FFF2-40B4-BE49-F238E27FC236}">
                <a16:creationId xmlns:a16="http://schemas.microsoft.com/office/drawing/2014/main" id="{C798A44B-3847-4EAD-89CB-EC5E6ED688A9}"/>
              </a:ext>
            </a:extLst>
          </p:cNvPr>
          <p:cNvGraphicFramePr>
            <a:graphicFrameLocks noChangeAspect="1"/>
          </p:cNvGraphicFramePr>
          <p:nvPr/>
        </p:nvGraphicFramePr>
        <p:xfrm>
          <a:off x="5508625" y="2205038"/>
          <a:ext cx="2209800" cy="1219200"/>
        </p:xfrm>
        <a:graphic>
          <a:graphicData uri="http://schemas.openxmlformats.org/presentationml/2006/ole">
            <mc:AlternateContent xmlns:mc="http://schemas.openxmlformats.org/markup-compatibility/2006">
              <mc:Choice xmlns:v="urn:schemas-microsoft-com:vml" Requires="v">
                <p:oleObj name="Équation" r:id="rId2" imgW="1104900" imgH="609600" progId="Equation.3">
                  <p:embed/>
                </p:oleObj>
              </mc:Choice>
              <mc:Fallback>
                <p:oleObj name="Équation" r:id="rId2" imgW="1104900" imgH="609600" progId="Equation.3">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2205038"/>
                        <a:ext cx="22098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3063" name="Line 9">
            <a:extLst>
              <a:ext uri="{FF2B5EF4-FFF2-40B4-BE49-F238E27FC236}">
                <a16:creationId xmlns:a16="http://schemas.microsoft.com/office/drawing/2014/main" id="{1C73721E-BD85-4D35-8151-8D0B3055B3E6}"/>
              </a:ext>
            </a:extLst>
          </p:cNvPr>
          <p:cNvSpPr>
            <a:spLocks noChangeShapeType="1"/>
          </p:cNvSpPr>
          <p:nvPr/>
        </p:nvSpPr>
        <p:spPr bwMode="auto">
          <a:xfrm flipV="1">
            <a:off x="4348163" y="3167063"/>
            <a:ext cx="1008062" cy="6477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064" name="Text Box 10">
            <a:extLst>
              <a:ext uri="{FF2B5EF4-FFF2-40B4-BE49-F238E27FC236}">
                <a16:creationId xmlns:a16="http://schemas.microsoft.com/office/drawing/2014/main" id="{511D7685-9CB4-4A9F-A28F-AF111971F2A1}"/>
              </a:ext>
            </a:extLst>
          </p:cNvPr>
          <p:cNvSpPr txBox="1">
            <a:spLocks noChangeArrowheads="1"/>
          </p:cNvSpPr>
          <p:nvPr/>
        </p:nvSpPr>
        <p:spPr bwMode="auto">
          <a:xfrm>
            <a:off x="3606800" y="3976688"/>
            <a:ext cx="3082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Estimateur sans biais</a:t>
            </a:r>
          </a:p>
        </p:txBody>
      </p:sp>
      <p:graphicFrame>
        <p:nvGraphicFramePr>
          <p:cNvPr id="173065" name="Object 11">
            <a:extLst>
              <a:ext uri="{FF2B5EF4-FFF2-40B4-BE49-F238E27FC236}">
                <a16:creationId xmlns:a16="http://schemas.microsoft.com/office/drawing/2014/main" id="{36EEDE6C-209F-4892-815C-C65592330B04}"/>
              </a:ext>
            </a:extLst>
          </p:cNvPr>
          <p:cNvGraphicFramePr>
            <a:graphicFrameLocks noChangeAspect="1"/>
          </p:cNvGraphicFramePr>
          <p:nvPr/>
        </p:nvGraphicFramePr>
        <p:xfrm>
          <a:off x="1403350" y="1628775"/>
          <a:ext cx="2667000" cy="1611313"/>
        </p:xfrm>
        <a:graphic>
          <a:graphicData uri="http://schemas.openxmlformats.org/presentationml/2006/ole">
            <mc:AlternateContent xmlns:mc="http://schemas.openxmlformats.org/markup-compatibility/2006">
              <mc:Choice xmlns:v="urn:schemas-microsoft-com:vml" Requires="v">
                <p:oleObj name="Équation" r:id="rId4" imgW="710891" imgH="431613" progId="Equation.3">
                  <p:embed/>
                </p:oleObj>
              </mc:Choice>
              <mc:Fallback>
                <p:oleObj name="Équation" r:id="rId4" imgW="710891" imgH="431613"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628775"/>
                        <a:ext cx="2667000" cy="1611313"/>
                      </a:xfrm>
                      <a:prstGeom prst="rect">
                        <a:avLst/>
                      </a:prstGeom>
                      <a:solidFill>
                        <a:srgbClr val="FFFF99"/>
                      </a:solidFill>
                      <a:ln w="28575">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3066" name="Line 12">
            <a:extLst>
              <a:ext uri="{FF2B5EF4-FFF2-40B4-BE49-F238E27FC236}">
                <a16:creationId xmlns:a16="http://schemas.microsoft.com/office/drawing/2014/main" id="{1187F12E-065C-4004-801D-7EAC860DE3A9}"/>
              </a:ext>
            </a:extLst>
          </p:cNvPr>
          <p:cNvSpPr>
            <a:spLocks noChangeShapeType="1"/>
          </p:cNvSpPr>
          <p:nvPr/>
        </p:nvSpPr>
        <p:spPr bwMode="auto">
          <a:xfrm flipV="1">
            <a:off x="1147763" y="2801938"/>
            <a:ext cx="503237"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067" name="Text Box 13">
            <a:extLst>
              <a:ext uri="{FF2B5EF4-FFF2-40B4-BE49-F238E27FC236}">
                <a16:creationId xmlns:a16="http://schemas.microsoft.com/office/drawing/2014/main" id="{31AC1708-E02A-4C31-9903-5930CA3CCFAB}"/>
              </a:ext>
            </a:extLst>
          </p:cNvPr>
          <p:cNvSpPr txBox="1">
            <a:spLocks noChangeArrowheads="1"/>
          </p:cNvSpPr>
          <p:nvPr/>
        </p:nvSpPr>
        <p:spPr bwMode="auto">
          <a:xfrm>
            <a:off x="827088" y="3933825"/>
            <a:ext cx="113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b="0"/>
              <a:t>x barre</a:t>
            </a:r>
          </a:p>
        </p:txBody>
      </p:sp>
      <p:sp>
        <p:nvSpPr>
          <p:cNvPr id="173068" name="Rectangle 14">
            <a:extLst>
              <a:ext uri="{FF2B5EF4-FFF2-40B4-BE49-F238E27FC236}">
                <a16:creationId xmlns:a16="http://schemas.microsoft.com/office/drawing/2014/main" id="{3AEB8B9E-FEC5-4C9A-937B-4996885C9AD5}"/>
              </a:ext>
            </a:extLst>
          </p:cNvPr>
          <p:cNvSpPr>
            <a:spLocks noChangeArrowheads="1"/>
          </p:cNvSpPr>
          <p:nvPr/>
        </p:nvSpPr>
        <p:spPr bwMode="auto">
          <a:xfrm>
            <a:off x="1355725" y="4775200"/>
            <a:ext cx="1776413" cy="148431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graphicFrame>
        <p:nvGraphicFramePr>
          <p:cNvPr id="173069" name="Object 15">
            <a:extLst>
              <a:ext uri="{FF2B5EF4-FFF2-40B4-BE49-F238E27FC236}">
                <a16:creationId xmlns:a16="http://schemas.microsoft.com/office/drawing/2014/main" id="{044615ED-00E6-4CC3-8CEA-9BEB0DFD6D19}"/>
              </a:ext>
            </a:extLst>
          </p:cNvPr>
          <p:cNvGraphicFramePr>
            <a:graphicFrameLocks noChangeAspect="1"/>
          </p:cNvGraphicFramePr>
          <p:nvPr/>
        </p:nvGraphicFramePr>
        <p:xfrm>
          <a:off x="1439863" y="4941888"/>
          <a:ext cx="1552575" cy="1195387"/>
        </p:xfrm>
        <a:graphic>
          <a:graphicData uri="http://schemas.openxmlformats.org/presentationml/2006/ole">
            <mc:AlternateContent xmlns:mc="http://schemas.openxmlformats.org/markup-compatibility/2006">
              <mc:Choice xmlns:v="urn:schemas-microsoft-com:vml" Requires="v">
                <p:oleObj name="Equation" r:id="rId6" imgW="545863" imgH="418918" progId="Equation.3">
                  <p:embed/>
                </p:oleObj>
              </mc:Choice>
              <mc:Fallback>
                <p:oleObj name="Equation" r:id="rId6" imgW="545863" imgH="418918"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9863" y="4941888"/>
                        <a:ext cx="1552575" cy="119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3070" name="Line 16">
            <a:extLst>
              <a:ext uri="{FF2B5EF4-FFF2-40B4-BE49-F238E27FC236}">
                <a16:creationId xmlns:a16="http://schemas.microsoft.com/office/drawing/2014/main" id="{C505D947-6522-469F-9EC3-BF83CF2D12D1}"/>
              </a:ext>
            </a:extLst>
          </p:cNvPr>
          <p:cNvSpPr>
            <a:spLocks noChangeShapeType="1"/>
          </p:cNvSpPr>
          <p:nvPr/>
        </p:nvSpPr>
        <p:spPr bwMode="auto">
          <a:xfrm flipH="1" flipV="1">
            <a:off x="3348038" y="5734050"/>
            <a:ext cx="792162"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071" name="Text Box 17">
            <a:extLst>
              <a:ext uri="{FF2B5EF4-FFF2-40B4-BE49-F238E27FC236}">
                <a16:creationId xmlns:a16="http://schemas.microsoft.com/office/drawing/2014/main" id="{9A793770-4128-41F9-9C2C-A7D69AA50502}"/>
              </a:ext>
            </a:extLst>
          </p:cNvPr>
          <p:cNvSpPr txBox="1">
            <a:spLocks noChangeArrowheads="1"/>
          </p:cNvSpPr>
          <p:nvPr/>
        </p:nvSpPr>
        <p:spPr bwMode="auto">
          <a:xfrm>
            <a:off x="4264025" y="5319713"/>
            <a:ext cx="3641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b="0"/>
              <a:t>Ecart type de la moyenne</a:t>
            </a:r>
          </a:p>
        </p:txBody>
      </p:sp>
    </p:spTree>
  </p:cSld>
  <p:clrMapOvr>
    <a:masterClrMapping/>
  </p:clrMapOvr>
  <p:transition advClick="0"/>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Espace réservé du numéro de diapositive 3">
            <a:extLst>
              <a:ext uri="{FF2B5EF4-FFF2-40B4-BE49-F238E27FC236}">
                <a16:creationId xmlns:a16="http://schemas.microsoft.com/office/drawing/2014/main" id="{9C01B577-30FE-4FF2-8579-AFFDEC9E85F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928C41E5-BC30-4637-A76A-E87484AC05AC}" type="slidenum">
              <a:rPr lang="fr-FR" altLang="en-US" sz="1400" b="0"/>
              <a:pPr/>
              <a:t>98</a:t>
            </a:fld>
            <a:endParaRPr lang="fr-FR" altLang="en-US" sz="1400" b="0"/>
          </a:p>
        </p:txBody>
      </p:sp>
      <p:sp>
        <p:nvSpPr>
          <p:cNvPr id="174083" name="Rectangle 2">
            <a:extLst>
              <a:ext uri="{FF2B5EF4-FFF2-40B4-BE49-F238E27FC236}">
                <a16:creationId xmlns:a16="http://schemas.microsoft.com/office/drawing/2014/main" id="{0A96B1F4-29A3-4BD5-89E5-168ED6B5D1AF}"/>
              </a:ext>
            </a:extLst>
          </p:cNvPr>
          <p:cNvSpPr>
            <a:spLocks noChangeArrowheads="1"/>
          </p:cNvSpPr>
          <p:nvPr/>
        </p:nvSpPr>
        <p:spPr bwMode="auto">
          <a:xfrm>
            <a:off x="107950" y="549275"/>
            <a:ext cx="8964613" cy="50419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74084" name="Text Box 3">
            <a:extLst>
              <a:ext uri="{FF2B5EF4-FFF2-40B4-BE49-F238E27FC236}">
                <a16:creationId xmlns:a16="http://schemas.microsoft.com/office/drawing/2014/main" id="{570690DA-DA37-4D40-BE1E-D3265168BFA3}"/>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Echantillonnage – Estimation d’un paramètre</a:t>
            </a:r>
            <a:endParaRPr lang="fr-FR" altLang="en-US" sz="2000" i="1">
              <a:solidFill>
                <a:schemeClr val="bg1"/>
              </a:solidFill>
            </a:endParaRPr>
          </a:p>
        </p:txBody>
      </p:sp>
      <p:pic>
        <p:nvPicPr>
          <p:cNvPr id="174085" name="Picture 4">
            <a:extLst>
              <a:ext uri="{FF2B5EF4-FFF2-40B4-BE49-F238E27FC236}">
                <a16:creationId xmlns:a16="http://schemas.microsoft.com/office/drawing/2014/main" id="{DF6DB792-FE51-4258-A0A8-4A51745F5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838200"/>
            <a:ext cx="8496300" cy="426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86" name="Text Box 5">
            <a:extLst>
              <a:ext uri="{FF2B5EF4-FFF2-40B4-BE49-F238E27FC236}">
                <a16:creationId xmlns:a16="http://schemas.microsoft.com/office/drawing/2014/main" id="{F07C1468-34E8-44B1-900F-58EA3BF04DD0}"/>
              </a:ext>
            </a:extLst>
          </p:cNvPr>
          <p:cNvSpPr txBox="1">
            <a:spLocks noChangeArrowheads="1"/>
          </p:cNvSpPr>
          <p:nvPr/>
        </p:nvSpPr>
        <p:spPr bwMode="auto">
          <a:xfrm>
            <a:off x="87313" y="5657850"/>
            <a:ext cx="88058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fr-FR" altLang="en-US" sz="2000" b="0"/>
              <a:t>Pour améliorer la connaissance de la moyenne, il faut augmenter la taille de l’échantillon</a:t>
            </a:r>
          </a:p>
        </p:txBody>
      </p:sp>
    </p:spTree>
  </p:cSld>
  <p:clrMapOvr>
    <a:masterClrMapping/>
  </p:clrMapOvr>
  <p:transition advClick="0"/>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Espace réservé du numéro de diapositive 3">
            <a:extLst>
              <a:ext uri="{FF2B5EF4-FFF2-40B4-BE49-F238E27FC236}">
                <a16:creationId xmlns:a16="http://schemas.microsoft.com/office/drawing/2014/main" id="{67F0DD2A-81FE-44EB-AE48-C76FB861859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1C49BC47-5502-4D5D-95B8-BB72A5B12106}" type="slidenum">
              <a:rPr lang="fr-FR" altLang="en-US" sz="1400" b="0"/>
              <a:pPr/>
              <a:t>99</a:t>
            </a:fld>
            <a:endParaRPr lang="fr-FR" altLang="en-US" sz="1400" b="0"/>
          </a:p>
        </p:txBody>
      </p:sp>
      <p:sp>
        <p:nvSpPr>
          <p:cNvPr id="175107" name="Rectangle 2">
            <a:extLst>
              <a:ext uri="{FF2B5EF4-FFF2-40B4-BE49-F238E27FC236}">
                <a16:creationId xmlns:a16="http://schemas.microsoft.com/office/drawing/2014/main" id="{D6BE0190-7ECA-43EF-B4A0-7C20821CDE8E}"/>
              </a:ext>
            </a:extLst>
          </p:cNvPr>
          <p:cNvSpPr>
            <a:spLocks noChangeArrowheads="1"/>
          </p:cNvSpPr>
          <p:nvPr/>
        </p:nvSpPr>
        <p:spPr bwMode="auto">
          <a:xfrm>
            <a:off x="1331913" y="3357563"/>
            <a:ext cx="6624637" cy="1436687"/>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US" altLang="en-US"/>
          </a:p>
        </p:txBody>
      </p:sp>
      <p:sp>
        <p:nvSpPr>
          <p:cNvPr id="175108" name="Text Box 4">
            <a:extLst>
              <a:ext uri="{FF2B5EF4-FFF2-40B4-BE49-F238E27FC236}">
                <a16:creationId xmlns:a16="http://schemas.microsoft.com/office/drawing/2014/main" id="{7EA58FF1-BE5D-4D82-A0B4-0DAD7342D9A0}"/>
              </a:ext>
            </a:extLst>
          </p:cNvPr>
          <p:cNvSpPr txBox="1">
            <a:spLocks noChangeArrowheads="1"/>
          </p:cNvSpPr>
          <p:nvPr/>
        </p:nvSpPr>
        <p:spPr bwMode="auto">
          <a:xfrm>
            <a:off x="395288" y="692150"/>
            <a:ext cx="788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a:solidFill>
                  <a:schemeClr val="accent2"/>
                </a:solidFill>
              </a:rPr>
              <a:t>Intervalle de confiance de la moyenne</a:t>
            </a:r>
          </a:p>
        </p:txBody>
      </p:sp>
      <p:sp>
        <p:nvSpPr>
          <p:cNvPr id="175109" name="Text Box 5">
            <a:extLst>
              <a:ext uri="{FF2B5EF4-FFF2-40B4-BE49-F238E27FC236}">
                <a16:creationId xmlns:a16="http://schemas.microsoft.com/office/drawing/2014/main" id="{5BD211B7-01E5-49DA-B767-8E84AC59DC07}"/>
              </a:ext>
            </a:extLst>
          </p:cNvPr>
          <p:cNvSpPr txBox="1">
            <a:spLocks noChangeArrowheads="1"/>
          </p:cNvSpPr>
          <p:nvPr/>
        </p:nvSpPr>
        <p:spPr bwMode="auto">
          <a:xfrm>
            <a:off x="395288" y="1412875"/>
            <a:ext cx="8280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fr-FR" altLang="en-US"/>
              <a:t>Cas des grands échantillons (n&gt;30):</a:t>
            </a:r>
          </a:p>
          <a:p>
            <a:endParaRPr lang="fr-FR" altLang="en-US"/>
          </a:p>
          <a:p>
            <a:r>
              <a:rPr lang="fr-FR" altLang="en-US" b="0"/>
              <a:t>Soit une population obéissant à une </a:t>
            </a:r>
            <a:r>
              <a:rPr lang="fr-FR" altLang="en-US">
                <a:solidFill>
                  <a:schemeClr val="accent2"/>
                </a:solidFill>
              </a:rPr>
              <a:t>loi normale</a:t>
            </a:r>
            <a:r>
              <a:rPr lang="fr-FR" altLang="en-US" b="0"/>
              <a:t> de moyenne </a:t>
            </a:r>
            <a:r>
              <a:rPr lang="fr-FR" altLang="en-US" b="0">
                <a:latin typeface="Symbol" panose="05050102010706020507" pitchFamily="18" charset="2"/>
              </a:rPr>
              <a:t>m</a:t>
            </a:r>
            <a:r>
              <a:rPr lang="fr-FR" altLang="en-US" b="0"/>
              <a:t> et d’écart type </a:t>
            </a:r>
            <a:r>
              <a:rPr lang="fr-FR" altLang="en-US" b="0">
                <a:latin typeface="Symbol" panose="05050102010706020507" pitchFamily="18" charset="2"/>
              </a:rPr>
              <a:t>s</a:t>
            </a:r>
            <a:r>
              <a:rPr lang="fr-FR" altLang="en-US" b="0"/>
              <a:t>.</a:t>
            </a:r>
          </a:p>
        </p:txBody>
      </p:sp>
      <p:graphicFrame>
        <p:nvGraphicFramePr>
          <p:cNvPr id="175110" name="Object 7">
            <a:extLst>
              <a:ext uri="{FF2B5EF4-FFF2-40B4-BE49-F238E27FC236}">
                <a16:creationId xmlns:a16="http://schemas.microsoft.com/office/drawing/2014/main" id="{DF0246E0-45B5-44BF-9ADF-48610577B76B}"/>
              </a:ext>
            </a:extLst>
          </p:cNvPr>
          <p:cNvGraphicFramePr>
            <a:graphicFrameLocks noChangeAspect="1"/>
          </p:cNvGraphicFramePr>
          <p:nvPr/>
        </p:nvGraphicFramePr>
        <p:xfrm>
          <a:off x="1476375" y="3511550"/>
          <a:ext cx="6275388" cy="969963"/>
        </p:xfrm>
        <a:graphic>
          <a:graphicData uri="http://schemas.openxmlformats.org/presentationml/2006/ole">
            <mc:AlternateContent xmlns:mc="http://schemas.openxmlformats.org/markup-compatibility/2006">
              <mc:Choice xmlns:v="urn:schemas-microsoft-com:vml" Requires="v">
                <p:oleObj name="Equation" r:id="rId2" imgW="2692400" imgH="419100" progId="Equation.3">
                  <p:embed/>
                </p:oleObj>
              </mc:Choice>
              <mc:Fallback>
                <p:oleObj name="Equation" r:id="rId2" imgW="2692400" imgH="419100" progId="Equation.3">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511550"/>
                        <a:ext cx="6275388" cy="96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5111" name="Text Box 8">
            <a:extLst>
              <a:ext uri="{FF2B5EF4-FFF2-40B4-BE49-F238E27FC236}">
                <a16:creationId xmlns:a16="http://schemas.microsoft.com/office/drawing/2014/main" id="{E8723EE0-320D-448E-918B-7EB1EE4C15C9}"/>
              </a:ext>
            </a:extLst>
          </p:cNvPr>
          <p:cNvSpPr txBox="1">
            <a:spLocks noChangeArrowheads="1"/>
          </p:cNvSpPr>
          <p:nvPr/>
        </p:nvSpPr>
        <p:spPr bwMode="auto">
          <a:xfrm>
            <a:off x="0" y="0"/>
            <a:ext cx="9144000" cy="396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000" i="1">
                <a:solidFill>
                  <a:schemeClr val="bg1"/>
                </a:solidFill>
              </a:rPr>
              <a:t>Echantillonnage – Estimation d’un paramètre</a:t>
            </a:r>
            <a:endParaRPr lang="fr-FR" altLang="en-US" sz="2000" i="1">
              <a:solidFill>
                <a:schemeClr val="bg1"/>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altLang="en-US"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altLang="en-US"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Pages>37</Pages>
  <Words>6276</Words>
  <Application>Microsoft Office PowerPoint</Application>
  <PresentationFormat>Affichage à l'écran (4:3)</PresentationFormat>
  <Paragraphs>1111</Paragraphs>
  <Slides>145</Slides>
  <Notes>69</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6</vt:i4>
      </vt:variant>
      <vt:variant>
        <vt:lpstr>Titres des diapositives</vt:lpstr>
      </vt:variant>
      <vt:variant>
        <vt:i4>145</vt:i4>
      </vt:variant>
    </vt:vector>
  </HeadingPairs>
  <TitlesOfParts>
    <vt:vector size="159" baseType="lpstr">
      <vt:lpstr>Arial</vt:lpstr>
      <vt:lpstr>Times New Roman</vt:lpstr>
      <vt:lpstr>Book Antiqua</vt:lpstr>
      <vt:lpstr>Wingdings</vt:lpstr>
      <vt:lpstr>Helvetica</vt:lpstr>
      <vt:lpstr>Symbol</vt:lpstr>
      <vt:lpstr>Square721 BT</vt:lpstr>
      <vt:lpstr>Default Design</vt:lpstr>
      <vt:lpstr>Microsoft Clip Gallery</vt:lpstr>
      <vt:lpstr>Feuille Microsoft Excel</vt:lpstr>
      <vt:lpstr>Microsoft Equation 3.0</vt:lpstr>
      <vt:lpstr>Microsoft Excel Worksheet</vt:lpstr>
      <vt:lpstr>SigmaPlot 5.0 Graph</vt:lpstr>
      <vt:lpstr>Document Microsoft Word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Distribution de fréquences cumulées Convient aux  données quantitatives seulement.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KDE: kernel density estimate</vt:lpstr>
      <vt:lpstr>Présentation PowerPoint</vt:lpstr>
      <vt:lpstr>Polygones de fréquences cumulées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dc:title>
  <dc:subject/>
  <dc:creator>Kuncoro Rusman</dc:creator>
  <cp:keywords/>
  <dc:description/>
  <cp:lastModifiedBy>Fabrice Monna</cp:lastModifiedBy>
  <cp:revision>213</cp:revision>
  <cp:lastPrinted>2000-02-07T01:35:20Z</cp:lastPrinted>
  <dcterms:created xsi:type="dcterms:W3CDTF">1997-07-18T05:22:20Z</dcterms:created>
  <dcterms:modified xsi:type="dcterms:W3CDTF">2021-09-27T14:20:44Z</dcterms:modified>
</cp:coreProperties>
</file>